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91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EC5E6-4AC8-460A-AEED-B5044A134B36}" type="datetimeFigureOut">
              <a:rPr lang="en-IN" smtClean="0"/>
              <a:t>22-12-2020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469FF-C90B-4468-9AC2-89A85DA85F06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642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EC5E6-4AC8-460A-AEED-B5044A134B36}" type="datetimeFigureOut">
              <a:rPr lang="en-IN" smtClean="0"/>
              <a:t>22-12-2020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469FF-C90B-4468-9AC2-89A85DA85F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9723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EC5E6-4AC8-460A-AEED-B5044A134B36}" type="datetimeFigureOut">
              <a:rPr lang="en-IN" smtClean="0"/>
              <a:t>22-12-2020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469FF-C90B-4468-9AC2-89A85DA85F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4595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EC5E6-4AC8-460A-AEED-B5044A134B36}" type="datetimeFigureOut">
              <a:rPr lang="en-IN" smtClean="0"/>
              <a:t>22-12-2020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469FF-C90B-4468-9AC2-89A85DA85F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5701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EC5E6-4AC8-460A-AEED-B5044A134B36}" type="datetimeFigureOut">
              <a:rPr lang="en-IN" smtClean="0"/>
              <a:t>22-12-2020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469FF-C90B-4468-9AC2-89A85DA85F06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6395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EC5E6-4AC8-460A-AEED-B5044A134B36}" type="datetimeFigureOut">
              <a:rPr lang="en-IN" smtClean="0"/>
              <a:t>22-12-2020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469FF-C90B-4468-9AC2-89A85DA85F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7053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EC5E6-4AC8-460A-AEED-B5044A134B36}" type="datetimeFigureOut">
              <a:rPr lang="en-IN" smtClean="0"/>
              <a:t>22-12-2020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469FF-C90B-4468-9AC2-89A85DA85F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9288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EC5E6-4AC8-460A-AEED-B5044A134B36}" type="datetimeFigureOut">
              <a:rPr lang="en-IN" smtClean="0"/>
              <a:t>22-12-2020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469FF-C90B-4468-9AC2-89A85DA85F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5445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EC5E6-4AC8-460A-AEED-B5044A134B36}" type="datetimeFigureOut">
              <a:rPr lang="en-IN" smtClean="0"/>
              <a:t>22-12-2020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469FF-C90B-4468-9AC2-89A85DA85F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5810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BEEC5E6-4AC8-460A-AEED-B5044A134B36}" type="datetimeFigureOut">
              <a:rPr lang="en-IN" smtClean="0"/>
              <a:t>22-12-2020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6F469FF-C90B-4468-9AC2-89A85DA85F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5972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EC5E6-4AC8-460A-AEED-B5044A134B36}" type="datetimeFigureOut">
              <a:rPr lang="en-IN" smtClean="0"/>
              <a:t>22-12-2020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469FF-C90B-4468-9AC2-89A85DA85F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8868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BEEC5E6-4AC8-460A-AEED-B5044A134B36}" type="datetimeFigureOut">
              <a:rPr lang="en-IN" smtClean="0"/>
              <a:t>22-12-2020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6F469FF-C90B-4468-9AC2-89A85DA85F06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6838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88;p1" descr="yay logo1">
            <a:extLst>
              <a:ext uri="{FF2B5EF4-FFF2-40B4-BE49-F238E27FC236}">
                <a16:creationId xmlns:a16="http://schemas.microsoft.com/office/drawing/2014/main" id="{AD40AB46-F2F6-4512-8631-111C019BB64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550531" y="150725"/>
            <a:ext cx="7608352" cy="407677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89;p1">
            <a:extLst>
              <a:ext uri="{FF2B5EF4-FFF2-40B4-BE49-F238E27FC236}">
                <a16:creationId xmlns:a16="http://schemas.microsoft.com/office/drawing/2014/main" id="{36E45746-8620-41ED-A94A-4E6E7152CD00}"/>
              </a:ext>
            </a:extLst>
          </p:cNvPr>
          <p:cNvSpPr/>
          <p:nvPr/>
        </p:nvSpPr>
        <p:spPr>
          <a:xfrm>
            <a:off x="71239" y="5313143"/>
            <a:ext cx="12371070" cy="1014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60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YAY!</a:t>
            </a:r>
            <a:r>
              <a:rPr lang="en-IN" sz="6000" b="1" i="0" u="none" strike="noStrike" cap="none" dirty="0">
                <a:solidFill>
                  <a:srgbClr val="44969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IN" sz="6000" b="1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r>
              <a:rPr lang="en-IN" sz="6000" b="1" i="0" u="none" strike="noStrike" cap="none" dirty="0">
                <a:solidFill>
                  <a:srgbClr val="44969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IN" sz="6000" b="1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Celebrating</a:t>
            </a:r>
            <a:r>
              <a:rPr lang="en-IN" sz="6000" b="1" i="0" u="none" strike="noStrike" cap="none" dirty="0">
                <a:solidFill>
                  <a:srgbClr val="44969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IN" sz="60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Education</a:t>
            </a:r>
            <a:endParaRPr sz="6000" b="1" i="0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68450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02;p3">
            <a:extLst>
              <a:ext uri="{FF2B5EF4-FFF2-40B4-BE49-F238E27FC236}">
                <a16:creationId xmlns:a16="http://schemas.microsoft.com/office/drawing/2014/main" id="{0F9EABA9-1AFC-470C-AA9B-E612EFF3BBB8}"/>
              </a:ext>
            </a:extLst>
          </p:cNvPr>
          <p:cNvSpPr txBox="1">
            <a:spLocks noGrp="1"/>
          </p:cNvSpPr>
          <p:nvPr/>
        </p:nvSpPr>
        <p:spPr>
          <a:xfrm>
            <a:off x="609600" y="2384425"/>
            <a:ext cx="10972800" cy="2089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6000" b="1">
                <a:solidFill>
                  <a:srgbClr val="002060"/>
                </a:solidFill>
              </a:rPr>
              <a:t>Know your </a:t>
            </a:r>
            <a:r>
              <a:rPr lang="en-IN" sz="6000" b="1">
                <a:solidFill>
                  <a:srgbClr val="FF0000"/>
                </a:solidFill>
              </a:rPr>
              <a:t>Mentor</a:t>
            </a:r>
            <a:r>
              <a:rPr lang="en-IN" sz="6000" b="1">
                <a:solidFill>
                  <a:srgbClr val="002060"/>
                </a:solidFill>
              </a:rPr>
              <a:t>!</a:t>
            </a:r>
            <a:endParaRPr sz="6000" b="1">
              <a:solidFill>
                <a:srgbClr val="00206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BE0300-EEBF-46D0-9CD8-BAECFB24D2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64" y="5607666"/>
            <a:ext cx="1467055" cy="666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748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2D7F6A1-5198-4284-B128-30D9A2C6E2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622" y="1527349"/>
            <a:ext cx="3505869" cy="3505869"/>
          </a:xfr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89693F7-25C5-4F02-B2CF-666DA97CAF86}"/>
              </a:ext>
            </a:extLst>
          </p:cNvPr>
          <p:cNvSpPr/>
          <p:nvPr/>
        </p:nvSpPr>
        <p:spPr>
          <a:xfrm>
            <a:off x="4381082" y="211015"/>
            <a:ext cx="7365442" cy="97469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7BD7ED-CB01-4FF3-B5A4-954D7FE74454}"/>
              </a:ext>
            </a:extLst>
          </p:cNvPr>
          <p:cNvSpPr txBox="1"/>
          <p:nvPr/>
        </p:nvSpPr>
        <p:spPr>
          <a:xfrm>
            <a:off x="5727561" y="313639"/>
            <a:ext cx="49940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>
                <a:solidFill>
                  <a:schemeClr val="bg1"/>
                </a:solidFill>
              </a:rPr>
              <a:t>Jasleen Kaur Sondhi</a:t>
            </a:r>
          </a:p>
        </p:txBody>
      </p:sp>
      <p:pic>
        <p:nvPicPr>
          <p:cNvPr id="12" name="Google Shape;127;p29" descr="linkedin.png">
            <a:extLst>
              <a:ext uri="{FF2B5EF4-FFF2-40B4-BE49-F238E27FC236}">
                <a16:creationId xmlns:a16="http://schemas.microsoft.com/office/drawing/2014/main" id="{2953B4E9-AF47-4175-A08A-2D0EE4BF7D15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20805" y="5228769"/>
            <a:ext cx="706759" cy="6675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1;p29" descr="git.png">
            <a:extLst>
              <a:ext uri="{FF2B5EF4-FFF2-40B4-BE49-F238E27FC236}">
                <a16:creationId xmlns:a16="http://schemas.microsoft.com/office/drawing/2014/main" id="{B249EE0A-D856-4924-AB1B-7E65D5A6AC22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224576" y="5979473"/>
            <a:ext cx="780822" cy="667512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29;p29">
            <a:extLst>
              <a:ext uri="{FF2B5EF4-FFF2-40B4-BE49-F238E27FC236}">
                <a16:creationId xmlns:a16="http://schemas.microsoft.com/office/drawing/2014/main" id="{DBC49ACE-1513-4721-AD5E-197703575B66}"/>
              </a:ext>
            </a:extLst>
          </p:cNvPr>
          <p:cNvSpPr txBox="1"/>
          <p:nvPr/>
        </p:nvSpPr>
        <p:spPr>
          <a:xfrm>
            <a:off x="9181092" y="5270157"/>
            <a:ext cx="2572512" cy="58473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16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https://www.linkedin.com/in/jasleen-sondhi/</a:t>
            </a:r>
            <a:endParaRPr sz="16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29;p29">
            <a:extLst>
              <a:ext uri="{FF2B5EF4-FFF2-40B4-BE49-F238E27FC236}">
                <a16:creationId xmlns:a16="http://schemas.microsoft.com/office/drawing/2014/main" id="{AC852599-D08B-4A38-82BA-EF6ED47BAF95}"/>
              </a:ext>
            </a:extLst>
          </p:cNvPr>
          <p:cNvSpPr txBox="1"/>
          <p:nvPr/>
        </p:nvSpPr>
        <p:spPr>
          <a:xfrm>
            <a:off x="9174012" y="6062250"/>
            <a:ext cx="2572512" cy="58473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16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https://github.com/jasleen101010</a:t>
            </a:r>
            <a:endParaRPr sz="16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BD8A450-42BA-44B1-AF27-BBC47D456B64}"/>
              </a:ext>
            </a:extLst>
          </p:cNvPr>
          <p:cNvSpPr txBox="1"/>
          <p:nvPr/>
        </p:nvSpPr>
        <p:spPr>
          <a:xfrm>
            <a:off x="4843306" y="1625525"/>
            <a:ext cx="6440993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IN" sz="2000" dirty="0">
                <a:latin typeface="-apple-system"/>
              </a:rPr>
              <a:t>Final year student pursing triple majors in Physics, Mathematics and Computer Science, Mount Carmel College, Bangalore.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IN" sz="2000" dirty="0">
                <a:latin typeface="-apple-system"/>
              </a:rPr>
              <a:t>R Programming Intern at SIRPI, Visualize and Decide.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IN" sz="2000" b="0" i="0" dirty="0">
                <a:effectLst/>
                <a:latin typeface="-apple-system"/>
              </a:rPr>
              <a:t>Beta Microsoft Learn Student Ambassador.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IN" sz="2000" b="0" i="0" dirty="0">
                <a:effectLst/>
                <a:latin typeface="-apple-system"/>
              </a:rPr>
              <a:t>R Programming Textbook Companion under publication process by IIT Bombay, FOSSEE Fellowship.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IN" sz="2000" b="0" i="0" dirty="0">
                <a:effectLst/>
                <a:latin typeface="-apple-system"/>
              </a:rPr>
              <a:t>Certified by Duke University in Data Science Math Skills.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IN" sz="2000" b="0" i="0" dirty="0">
                <a:effectLst/>
                <a:latin typeface="-apple-system"/>
              </a:rPr>
              <a:t>Skills- R, Python, Da</a:t>
            </a:r>
            <a:r>
              <a:rPr lang="en-IN" sz="2000" dirty="0">
                <a:latin typeface="-apple-system"/>
              </a:rPr>
              <a:t>ta Science, Tableau (among others)</a:t>
            </a:r>
            <a:endParaRPr lang="en-IN" sz="2000" b="0" i="0" dirty="0">
              <a:effectLst/>
              <a:latin typeface="-apple-system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en-IN" b="0" i="0" dirty="0">
              <a:effectLst/>
              <a:latin typeface="-apple-system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en-IN" b="0" i="0" dirty="0">
              <a:effectLst/>
              <a:latin typeface="-apple-system"/>
            </a:endParaRPr>
          </a:p>
          <a:p>
            <a:pPr algn="l" fontAlgn="base"/>
            <a:endParaRPr lang="en-IN" dirty="0">
              <a:latin typeface="-apple-system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EF36EE5D-F6C1-4753-8AC6-3698273FE86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0506" y="5980142"/>
            <a:ext cx="1467055" cy="666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40896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1177</TotalTime>
  <Words>104</Words>
  <Application>Microsoft Office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-apple-system</vt:lpstr>
      <vt:lpstr>Arial</vt:lpstr>
      <vt:lpstr>Calibri</vt:lpstr>
      <vt:lpstr>Calibri Light</vt:lpstr>
      <vt:lpstr>Retrospect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Jasleen Sondhi</dc:creator>
  <cp:lastModifiedBy>Jasleen Sondhi</cp:lastModifiedBy>
  <cp:revision>5</cp:revision>
  <dcterms:created xsi:type="dcterms:W3CDTF">2020-12-20T10:22:27Z</dcterms:created>
  <dcterms:modified xsi:type="dcterms:W3CDTF">2020-12-22T12:31:16Z</dcterms:modified>
</cp:coreProperties>
</file>