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8" r:id="rId4"/>
    <p:sldId id="260" r:id="rId5"/>
    <p:sldId id="291" r:id="rId6"/>
    <p:sldId id="299" r:id="rId7"/>
    <p:sldId id="300" r:id="rId8"/>
    <p:sldId id="297" r:id="rId9"/>
    <p:sldId id="28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31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294131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132620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84936-211E-4D05-8DA8-04F193354C6E}"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333667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84936-211E-4D05-8DA8-04F193354C6E}" type="datetimeFigureOut">
              <a:rPr lang="en-IN" smtClean="0"/>
              <a:t>30-12-2020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680C-AA9E-4151-9543-3C409403B18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2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E84936-211E-4D05-8DA8-04F193354C6E}" type="datetimeFigureOut">
              <a:rPr lang="en-IN" smtClean="0"/>
              <a:t>30-12-2020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279254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E84936-211E-4D05-8DA8-04F193354C6E}" type="datetimeFigureOut">
              <a:rPr lang="en-IN" smtClean="0"/>
              <a:t>30-12-2020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67757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84936-211E-4D05-8DA8-04F193354C6E}" type="datetimeFigureOut">
              <a:rPr lang="en-IN" smtClean="0"/>
              <a:t>30-12-2020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99444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E84936-211E-4D05-8DA8-04F193354C6E}" type="datetimeFigureOut">
              <a:rPr lang="en-IN" smtClean="0"/>
              <a:t>30-12-2020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348963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E84936-211E-4D05-8DA8-04F193354C6E}" type="datetimeFigureOut">
              <a:rPr lang="en-IN" smtClean="0"/>
              <a:t>30-12-2020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45680C-AA9E-4151-9543-3C409403B18C}" type="slidenum">
              <a:rPr lang="en-IN" smtClean="0"/>
              <a:t>‹#›</a:t>
            </a:fld>
            <a:endParaRPr lang="en-IN"/>
          </a:p>
        </p:txBody>
      </p:sp>
    </p:spTree>
    <p:extLst>
      <p:ext uri="{BB962C8B-B14F-4D97-AF65-F5344CB8AC3E}">
        <p14:creationId xmlns:p14="http://schemas.microsoft.com/office/powerpoint/2010/main" val="119523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E84936-211E-4D05-8DA8-04F193354C6E}" type="datetimeFigureOut">
              <a:rPr lang="en-IN" smtClean="0"/>
              <a:t>30-12-2020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5680C-AA9E-4151-9543-3C409403B18C}" type="slidenum">
              <a:rPr lang="en-IN" smtClean="0"/>
              <a:t>‹#›</a:t>
            </a:fld>
            <a:endParaRPr lang="en-IN"/>
          </a:p>
        </p:txBody>
      </p:sp>
    </p:spTree>
    <p:extLst>
      <p:ext uri="{BB962C8B-B14F-4D97-AF65-F5344CB8AC3E}">
        <p14:creationId xmlns:p14="http://schemas.microsoft.com/office/powerpoint/2010/main" val="301868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E84936-211E-4D05-8DA8-04F193354C6E}" type="datetimeFigureOut">
              <a:rPr lang="en-IN" smtClean="0"/>
              <a:t>30-12-2020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45680C-AA9E-4151-9543-3C409403B18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578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113882" y="2397622"/>
            <a:ext cx="11964236" cy="707886"/>
          </a:xfrm>
          <a:prstGeom prst="rect">
            <a:avLst/>
          </a:prstGeom>
          <a:noFill/>
        </p:spPr>
        <p:txBody>
          <a:bodyPr wrap="square">
            <a:spAutoFit/>
          </a:bodyPr>
          <a:lstStyle/>
          <a:p>
            <a:pPr algn="ctr"/>
            <a:r>
              <a:rPr lang="en-IN" sz="4000" b="1" dirty="0">
                <a:solidFill>
                  <a:srgbClr val="002060"/>
                </a:solidFill>
              </a:rPr>
              <a:t>To build a Password Generator in </a:t>
            </a:r>
            <a:r>
              <a:rPr lang="en-IN" sz="4000" b="1" dirty="0">
                <a:solidFill>
                  <a:srgbClr val="FF0000"/>
                </a:solidFill>
              </a:rPr>
              <a:t>Python!</a:t>
            </a:r>
          </a:p>
        </p:txBody>
      </p:sp>
    </p:spTree>
    <p:extLst>
      <p:ext uri="{BB962C8B-B14F-4D97-AF65-F5344CB8AC3E}">
        <p14:creationId xmlns:p14="http://schemas.microsoft.com/office/powerpoint/2010/main" val="32954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Noto Sans Symbols"/>
              <a:buChar char="⮚"/>
            </a:pPr>
            <a:r>
              <a:rPr lang="en-IN" sz="2800" dirty="0"/>
              <a:t>Introduction</a:t>
            </a:r>
          </a:p>
          <a:p>
            <a:pPr marL="285750" marR="0" lvl="0" indent="-285750" algn="l" rtl="0">
              <a:spcBef>
                <a:spcPts val="0"/>
              </a:spcBef>
              <a:spcAft>
                <a:spcPts val="0"/>
              </a:spcAft>
              <a:buClr>
                <a:schemeClr val="dk1"/>
              </a:buClr>
              <a:buSzPts val="2800"/>
              <a:buFont typeface="Noto Sans Symbols"/>
              <a:buChar char="⮚"/>
            </a:pPr>
            <a:r>
              <a:rPr lang="en-IN" sz="2800" dirty="0"/>
              <a:t>What are we going to do?</a:t>
            </a:r>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4280598" y="251209"/>
            <a:ext cx="6320413" cy="769441"/>
          </a:xfrm>
          <a:prstGeom prst="rect">
            <a:avLst/>
          </a:prstGeom>
          <a:noFill/>
        </p:spPr>
        <p:txBody>
          <a:bodyPr wrap="square" rtlCol="0">
            <a:spAutoFit/>
          </a:bodyPr>
          <a:lstStyle/>
          <a:p>
            <a:r>
              <a:rPr lang="en-IN" sz="4400" b="1" dirty="0">
                <a:solidFill>
                  <a:srgbClr val="002060"/>
                </a:solidFill>
              </a:rPr>
              <a:t>Introduction</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43578" y="871441"/>
            <a:ext cx="11244105" cy="1200329"/>
          </a:xfrm>
          <a:prstGeom prst="rect">
            <a:avLst/>
          </a:prstGeom>
          <a:noFill/>
        </p:spPr>
        <p:txBody>
          <a:bodyPr wrap="square">
            <a:spAutoFit/>
          </a:bodyPr>
          <a:lstStyle/>
          <a:p>
            <a:r>
              <a:rPr lang="en-US" sz="2400" b="0" i="0" dirty="0">
                <a:solidFill>
                  <a:srgbClr val="444444"/>
                </a:solidFill>
                <a:effectLst/>
              </a:rPr>
              <a:t>The objective of this project is to create a password generator using python. The password generator project will be build using python modules like </a:t>
            </a:r>
            <a:r>
              <a:rPr lang="en-US" sz="2400" b="0" i="0" dirty="0" err="1">
                <a:solidFill>
                  <a:srgbClr val="444444"/>
                </a:solidFill>
                <a:effectLst/>
              </a:rPr>
              <a:t>Tkinter</a:t>
            </a:r>
            <a:r>
              <a:rPr lang="en-US" sz="2400" b="0" i="0" dirty="0">
                <a:solidFill>
                  <a:srgbClr val="444444"/>
                </a:solidFill>
                <a:effectLst/>
              </a:rPr>
              <a:t>, random, string, </a:t>
            </a:r>
            <a:r>
              <a:rPr lang="en-US" sz="2400" b="0" i="0" dirty="0" err="1">
                <a:solidFill>
                  <a:srgbClr val="444444"/>
                </a:solidFill>
                <a:effectLst/>
              </a:rPr>
              <a:t>pyperclip</a:t>
            </a:r>
            <a:r>
              <a:rPr lang="en-US" sz="2400" b="0" i="0" dirty="0">
                <a:solidFill>
                  <a:srgbClr val="444444"/>
                </a:solidFill>
                <a:effectLst/>
              </a:rPr>
              <a:t>.</a:t>
            </a:r>
            <a:endParaRPr lang="en-IN" sz="2400" dirty="0"/>
          </a:p>
        </p:txBody>
      </p:sp>
      <p:pic>
        <p:nvPicPr>
          <p:cNvPr id="7" name="Picture 6">
            <a:extLst>
              <a:ext uri="{FF2B5EF4-FFF2-40B4-BE49-F238E27FC236}">
                <a16:creationId xmlns:a16="http://schemas.microsoft.com/office/drawing/2014/main" id="{1B6819EE-225E-4474-9512-5A56E0D0DED5}"/>
              </a:ext>
            </a:extLst>
          </p:cNvPr>
          <p:cNvPicPr>
            <a:picLocks noChangeAspect="1"/>
          </p:cNvPicPr>
          <p:nvPr/>
        </p:nvPicPr>
        <p:blipFill rotWithShape="1">
          <a:blip r:embed="rId3">
            <a:extLst>
              <a:ext uri="{28A0092B-C50C-407E-A947-70E740481C1C}">
                <a14:useLocalDpi xmlns:a14="http://schemas.microsoft.com/office/drawing/2010/main" val="0"/>
              </a:ext>
            </a:extLst>
          </a:blip>
          <a:srcRect l="2468" t="1943"/>
          <a:stretch/>
        </p:blipFill>
        <p:spPr>
          <a:xfrm>
            <a:off x="7440804" y="1921834"/>
            <a:ext cx="3745691" cy="4064725"/>
          </a:xfrm>
          <a:prstGeom prst="rect">
            <a:avLst/>
          </a:prstGeom>
        </p:spPr>
      </p:pic>
      <p:sp>
        <p:nvSpPr>
          <p:cNvPr id="9" name="TextBox 8">
            <a:extLst>
              <a:ext uri="{FF2B5EF4-FFF2-40B4-BE49-F238E27FC236}">
                <a16:creationId xmlns:a16="http://schemas.microsoft.com/office/drawing/2014/main" id="{9595743C-3B8D-4BE6-A232-25EAB495C547}"/>
              </a:ext>
            </a:extLst>
          </p:cNvPr>
          <p:cNvSpPr txBox="1"/>
          <p:nvPr/>
        </p:nvSpPr>
        <p:spPr>
          <a:xfrm>
            <a:off x="743578" y="3004347"/>
            <a:ext cx="6094324" cy="2308324"/>
          </a:xfrm>
          <a:prstGeom prst="rect">
            <a:avLst/>
          </a:prstGeom>
          <a:noFill/>
        </p:spPr>
        <p:txBody>
          <a:bodyPr wrap="square">
            <a:spAutoFit/>
          </a:bodyPr>
          <a:lstStyle/>
          <a:p>
            <a:r>
              <a:rPr lang="en-US" sz="2400" dirty="0"/>
              <a:t>In this project, the user has to select the password length and then click on the “Generate Password” button. It will show the generated password below. If the user clicks on the “Copy To Clipboard” button, then it will copy the password automatically.</a:t>
            </a:r>
            <a:endParaRPr lang="en-IN" sz="2400" dirty="0"/>
          </a:p>
        </p:txBody>
      </p:sp>
    </p:spTree>
    <p:extLst>
      <p:ext uri="{BB962C8B-B14F-4D97-AF65-F5344CB8AC3E}">
        <p14:creationId xmlns:p14="http://schemas.microsoft.com/office/powerpoint/2010/main" val="60731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Some Prerequisites</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643095" y="1424579"/>
            <a:ext cx="11244105" cy="3970318"/>
          </a:xfrm>
          <a:prstGeom prst="rect">
            <a:avLst/>
          </a:prstGeom>
          <a:noFill/>
        </p:spPr>
        <p:txBody>
          <a:bodyPr wrap="square">
            <a:spAutoFit/>
          </a:bodyPr>
          <a:lstStyle/>
          <a:p>
            <a:pPr algn="l" fontAlgn="base"/>
            <a:r>
              <a:rPr lang="en-US" sz="2800" b="0" i="0" dirty="0">
                <a:solidFill>
                  <a:srgbClr val="444444"/>
                </a:solidFill>
                <a:effectLst/>
              </a:rPr>
              <a:t>To build this project we will use the basic concept of python and libraries – </a:t>
            </a:r>
            <a:r>
              <a:rPr lang="en-US" sz="2800" b="0" i="0" dirty="0" err="1">
                <a:solidFill>
                  <a:srgbClr val="444444"/>
                </a:solidFill>
                <a:effectLst/>
              </a:rPr>
              <a:t>Tkinter</a:t>
            </a:r>
            <a:r>
              <a:rPr lang="en-US" sz="2800" b="0" i="0" dirty="0">
                <a:solidFill>
                  <a:srgbClr val="444444"/>
                </a:solidFill>
                <a:effectLst/>
              </a:rPr>
              <a:t>, </a:t>
            </a:r>
            <a:r>
              <a:rPr lang="en-US" sz="2800" b="0" i="0" dirty="0" err="1">
                <a:solidFill>
                  <a:srgbClr val="444444"/>
                </a:solidFill>
                <a:effectLst/>
              </a:rPr>
              <a:t>pyperclip</a:t>
            </a:r>
            <a:r>
              <a:rPr lang="en-US" sz="2800" b="0" i="0" dirty="0">
                <a:solidFill>
                  <a:srgbClr val="444444"/>
                </a:solidFill>
                <a:effectLst/>
              </a:rPr>
              <a:t>, random, string.</a:t>
            </a:r>
          </a:p>
          <a:p>
            <a:pPr algn="l" fontAlgn="base">
              <a:buFont typeface="Arial" panose="020B0604020202020204" pitchFamily="34" charset="0"/>
              <a:buChar char="•"/>
            </a:pPr>
            <a:r>
              <a:rPr lang="en-US" sz="2800" b="1" i="0" dirty="0" err="1">
                <a:solidFill>
                  <a:srgbClr val="444444"/>
                </a:solidFill>
                <a:effectLst/>
              </a:rPr>
              <a:t>Tkinter</a:t>
            </a:r>
            <a:r>
              <a:rPr lang="en-US" sz="2800" b="0" i="0" dirty="0">
                <a:solidFill>
                  <a:srgbClr val="444444"/>
                </a:solidFill>
                <a:effectLst/>
              </a:rPr>
              <a:t> is a standard GUI library and is one of the easiest ways to build a GUI application.</a:t>
            </a:r>
          </a:p>
          <a:p>
            <a:pPr algn="l" fontAlgn="base">
              <a:buFont typeface="Arial" panose="020B0604020202020204" pitchFamily="34" charset="0"/>
              <a:buChar char="•"/>
            </a:pPr>
            <a:r>
              <a:rPr lang="en-US" sz="2800" b="1" i="0" dirty="0" err="1">
                <a:solidFill>
                  <a:srgbClr val="444444"/>
                </a:solidFill>
                <a:effectLst/>
              </a:rPr>
              <a:t>pyperclip</a:t>
            </a:r>
            <a:r>
              <a:rPr lang="en-US" sz="2800" b="0" i="0" dirty="0">
                <a:solidFill>
                  <a:srgbClr val="444444"/>
                </a:solidFill>
                <a:effectLst/>
              </a:rPr>
              <a:t> module allows us to copy and paste text to and from the clipboard to your computer</a:t>
            </a:r>
          </a:p>
          <a:p>
            <a:pPr algn="l" fontAlgn="base">
              <a:buFont typeface="Arial" panose="020B0604020202020204" pitchFamily="34" charset="0"/>
              <a:buChar char="•"/>
            </a:pPr>
            <a:r>
              <a:rPr lang="en-US" sz="2800" b="1" i="0" dirty="0">
                <a:solidFill>
                  <a:srgbClr val="444444"/>
                </a:solidFill>
                <a:effectLst/>
              </a:rPr>
              <a:t>The random</a:t>
            </a:r>
            <a:r>
              <a:rPr lang="en-US" sz="2800" b="0" i="0" dirty="0">
                <a:solidFill>
                  <a:srgbClr val="444444"/>
                </a:solidFill>
                <a:effectLst/>
              </a:rPr>
              <a:t> module can generate random numbers</a:t>
            </a:r>
          </a:p>
          <a:p>
            <a:pPr algn="l" fontAlgn="base">
              <a:buFont typeface="Arial" panose="020B0604020202020204" pitchFamily="34" charset="0"/>
              <a:buChar char="•"/>
            </a:pPr>
            <a:r>
              <a:rPr lang="en-US" sz="2800" b="1" i="0" dirty="0">
                <a:solidFill>
                  <a:srgbClr val="444444"/>
                </a:solidFill>
                <a:effectLst/>
              </a:rPr>
              <a:t>string</a:t>
            </a:r>
            <a:r>
              <a:rPr lang="en-US" sz="2800" b="0" i="0" dirty="0">
                <a:solidFill>
                  <a:srgbClr val="444444"/>
                </a:solidFill>
                <a:effectLst/>
              </a:rPr>
              <a:t> module contains a number of functions to process the standard python string.</a:t>
            </a:r>
          </a:p>
        </p:txBody>
      </p:sp>
    </p:spTree>
    <p:extLst>
      <p:ext uri="{BB962C8B-B14F-4D97-AF65-F5344CB8AC3E}">
        <p14:creationId xmlns:p14="http://schemas.microsoft.com/office/powerpoint/2010/main" val="33166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43576" y="1414530"/>
            <a:ext cx="11244105" cy="2246769"/>
          </a:xfrm>
          <a:prstGeom prst="rect">
            <a:avLst/>
          </a:prstGeom>
          <a:noFill/>
        </p:spPr>
        <p:txBody>
          <a:bodyPr wrap="square">
            <a:spAutoFit/>
          </a:bodyPr>
          <a:lstStyle/>
          <a:p>
            <a:pPr algn="l" fontAlgn="base"/>
            <a:r>
              <a:rPr lang="en-US" sz="2800" b="0" i="0" dirty="0">
                <a:solidFill>
                  <a:srgbClr val="444444"/>
                </a:solidFill>
                <a:effectLst/>
              </a:rPr>
              <a:t>Let’s check the steps to build a Password Generator using Python</a:t>
            </a:r>
          </a:p>
          <a:p>
            <a:pPr marL="514350" indent="-514350" algn="l" fontAlgn="base">
              <a:buFont typeface="+mj-lt"/>
              <a:buAutoNum type="arabicPeriod"/>
            </a:pPr>
            <a:r>
              <a:rPr lang="en-US" sz="2800" b="0" i="0" dirty="0">
                <a:solidFill>
                  <a:srgbClr val="444444"/>
                </a:solidFill>
                <a:effectLst/>
              </a:rPr>
              <a:t>Import modules</a:t>
            </a:r>
          </a:p>
          <a:p>
            <a:pPr marL="514350" indent="-514350" algn="l" fontAlgn="base">
              <a:buFont typeface="+mj-lt"/>
              <a:buAutoNum type="arabicPeriod"/>
            </a:pPr>
            <a:r>
              <a:rPr lang="en-US" sz="2800" b="0" i="0" dirty="0">
                <a:solidFill>
                  <a:srgbClr val="444444"/>
                </a:solidFill>
                <a:effectLst/>
              </a:rPr>
              <a:t>Initialized Window</a:t>
            </a:r>
          </a:p>
          <a:p>
            <a:pPr marL="514350" indent="-514350" algn="l" fontAlgn="base">
              <a:buFont typeface="+mj-lt"/>
              <a:buAutoNum type="arabicPeriod"/>
            </a:pPr>
            <a:r>
              <a:rPr lang="en-US" sz="2800" b="0" i="0" dirty="0">
                <a:solidFill>
                  <a:srgbClr val="444444"/>
                </a:solidFill>
                <a:effectLst/>
              </a:rPr>
              <a:t>Select Password Length</a:t>
            </a:r>
          </a:p>
          <a:p>
            <a:pPr marL="514350" indent="-514350" algn="l" fontAlgn="base">
              <a:buFont typeface="+mj-lt"/>
              <a:buAutoNum type="arabicPeriod"/>
            </a:pPr>
            <a:r>
              <a:rPr lang="en-US" sz="2800" b="0" i="0" dirty="0">
                <a:solidFill>
                  <a:srgbClr val="444444"/>
                </a:solidFill>
                <a:effectLst/>
              </a:rPr>
              <a:t>Define Functions- to generate the password and to copy the password.</a:t>
            </a:r>
          </a:p>
        </p:txBody>
      </p:sp>
    </p:spTree>
    <p:extLst>
      <p:ext uri="{BB962C8B-B14F-4D97-AF65-F5344CB8AC3E}">
        <p14:creationId xmlns:p14="http://schemas.microsoft.com/office/powerpoint/2010/main" val="177709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1034979" y="1263805"/>
            <a:ext cx="11244105" cy="5262979"/>
          </a:xfrm>
          <a:prstGeom prst="rect">
            <a:avLst/>
          </a:prstGeom>
          <a:noFill/>
        </p:spPr>
        <p:txBody>
          <a:bodyPr wrap="square">
            <a:spAutoFit/>
          </a:bodyPr>
          <a:lstStyle/>
          <a:p>
            <a:pPr algn="l" fontAlgn="base"/>
            <a:r>
              <a:rPr lang="en-US" sz="2800" b="0" i="0" dirty="0">
                <a:solidFill>
                  <a:srgbClr val="444444"/>
                </a:solidFill>
                <a:effectLst/>
              </a:rPr>
              <a:t>Initialized Window-</a:t>
            </a:r>
          </a:p>
          <a:p>
            <a:pPr algn="l" fontAlgn="base"/>
            <a:r>
              <a:rPr lang="en-US" sz="2800" b="0" i="0" dirty="0">
                <a:solidFill>
                  <a:srgbClr val="444444"/>
                </a:solidFill>
                <a:effectLst/>
              </a:rPr>
              <a:t>root = Tk()</a:t>
            </a:r>
          </a:p>
          <a:p>
            <a:pPr algn="l" fontAlgn="base"/>
            <a:r>
              <a:rPr lang="en-US" sz="2800" b="0" i="0" dirty="0" err="1">
                <a:solidFill>
                  <a:srgbClr val="444444"/>
                </a:solidFill>
                <a:effectLst/>
              </a:rPr>
              <a:t>root.geometry</a:t>
            </a:r>
            <a:r>
              <a:rPr lang="en-US" sz="2800" b="0" i="0" dirty="0">
                <a:solidFill>
                  <a:srgbClr val="444444"/>
                </a:solidFill>
                <a:effectLst/>
              </a:rPr>
              <a:t>("400x400")</a:t>
            </a:r>
          </a:p>
          <a:p>
            <a:pPr algn="l" fontAlgn="base"/>
            <a:r>
              <a:rPr lang="en-US" sz="2800" b="0" i="0" dirty="0" err="1">
                <a:solidFill>
                  <a:srgbClr val="444444"/>
                </a:solidFill>
                <a:effectLst/>
              </a:rPr>
              <a:t>root.resizable</a:t>
            </a:r>
            <a:r>
              <a:rPr lang="en-US" sz="2800" b="0" i="0" dirty="0">
                <a:solidFill>
                  <a:srgbClr val="444444"/>
                </a:solidFill>
                <a:effectLst/>
              </a:rPr>
              <a:t>(0,0)</a:t>
            </a:r>
          </a:p>
          <a:p>
            <a:pPr algn="l" fontAlgn="base"/>
            <a:r>
              <a:rPr lang="en-US" sz="2800" b="0" i="0" dirty="0" err="1">
                <a:solidFill>
                  <a:srgbClr val="444444"/>
                </a:solidFill>
                <a:effectLst/>
              </a:rPr>
              <a:t>root.title</a:t>
            </a:r>
            <a:r>
              <a:rPr lang="en-US" sz="2800" b="0" i="0" dirty="0">
                <a:solidFill>
                  <a:srgbClr val="444444"/>
                </a:solidFill>
                <a:effectLst/>
              </a:rPr>
              <a:t>("</a:t>
            </a:r>
            <a:r>
              <a:rPr lang="en-US" sz="2800" b="0" i="0" dirty="0" err="1">
                <a:solidFill>
                  <a:srgbClr val="444444"/>
                </a:solidFill>
                <a:effectLst/>
              </a:rPr>
              <a:t>DataFlair</a:t>
            </a:r>
            <a:r>
              <a:rPr lang="en-US" sz="2800" b="0" i="0" dirty="0">
                <a:solidFill>
                  <a:srgbClr val="444444"/>
                </a:solidFill>
                <a:effectLst/>
              </a:rPr>
              <a:t> - PASSWORD GENERATOR")</a:t>
            </a:r>
          </a:p>
          <a:p>
            <a:pPr algn="l" fontAlgn="base"/>
            <a:endParaRPr lang="en-US" sz="2800" dirty="0">
              <a:solidFill>
                <a:srgbClr val="444444"/>
              </a:solidFill>
            </a:endParaRPr>
          </a:p>
          <a:p>
            <a:pPr algn="l" fontAlgn="base">
              <a:buFont typeface="Arial" panose="020B0604020202020204" pitchFamily="34" charset="0"/>
              <a:buChar char="•"/>
            </a:pPr>
            <a:r>
              <a:rPr lang="en-US" sz="2800" b="1" i="0" dirty="0">
                <a:solidFill>
                  <a:srgbClr val="444444"/>
                </a:solidFill>
                <a:effectLst/>
              </a:rPr>
              <a:t>Tk()</a:t>
            </a:r>
            <a:r>
              <a:rPr lang="en-US" sz="2800" b="0" i="0" dirty="0">
                <a:solidFill>
                  <a:srgbClr val="444444"/>
                </a:solidFill>
                <a:effectLst/>
              </a:rPr>
              <a:t> initialized </a:t>
            </a:r>
            <a:r>
              <a:rPr lang="en-US" sz="2800" b="0" i="0" dirty="0" err="1">
                <a:solidFill>
                  <a:srgbClr val="444444"/>
                </a:solidFill>
                <a:effectLst/>
              </a:rPr>
              <a:t>tkinter</a:t>
            </a:r>
            <a:r>
              <a:rPr lang="en-US" sz="2800" b="0" i="0" dirty="0">
                <a:solidFill>
                  <a:srgbClr val="444444"/>
                </a:solidFill>
                <a:effectLst/>
              </a:rPr>
              <a:t> which means window created</a:t>
            </a:r>
          </a:p>
          <a:p>
            <a:pPr algn="l" fontAlgn="base">
              <a:buFont typeface="Arial" panose="020B0604020202020204" pitchFamily="34" charset="0"/>
              <a:buChar char="•"/>
            </a:pPr>
            <a:r>
              <a:rPr lang="en-US" sz="2800" b="1" i="0" dirty="0">
                <a:solidFill>
                  <a:srgbClr val="444444"/>
                </a:solidFill>
                <a:effectLst/>
              </a:rPr>
              <a:t>geometry()</a:t>
            </a:r>
            <a:r>
              <a:rPr lang="en-US" sz="2800" b="0" i="0" dirty="0">
                <a:solidFill>
                  <a:srgbClr val="444444"/>
                </a:solidFill>
                <a:effectLst/>
              </a:rPr>
              <a:t> set the width and height of the window</a:t>
            </a:r>
          </a:p>
          <a:p>
            <a:pPr algn="l" fontAlgn="base">
              <a:buFont typeface="Arial" panose="020B0604020202020204" pitchFamily="34" charset="0"/>
              <a:buChar char="•"/>
            </a:pPr>
            <a:r>
              <a:rPr lang="en-US" sz="2800" b="1" i="0" dirty="0">
                <a:solidFill>
                  <a:srgbClr val="444444"/>
                </a:solidFill>
                <a:effectLst/>
              </a:rPr>
              <a:t>resizable(0,0)</a:t>
            </a:r>
            <a:r>
              <a:rPr lang="en-US" sz="2800" b="0" i="0" dirty="0">
                <a:solidFill>
                  <a:srgbClr val="444444"/>
                </a:solidFill>
                <a:effectLst/>
              </a:rPr>
              <a:t> set the fixed size of the window</a:t>
            </a:r>
          </a:p>
          <a:p>
            <a:pPr algn="l" fontAlgn="base">
              <a:buFont typeface="Arial" panose="020B0604020202020204" pitchFamily="34" charset="0"/>
              <a:buChar char="•"/>
            </a:pPr>
            <a:r>
              <a:rPr lang="en-US" sz="2800" b="1" i="0" dirty="0">
                <a:solidFill>
                  <a:srgbClr val="444444"/>
                </a:solidFill>
                <a:effectLst/>
              </a:rPr>
              <a:t>title()</a:t>
            </a:r>
            <a:r>
              <a:rPr lang="en-US" sz="2800" b="0" i="0" dirty="0">
                <a:solidFill>
                  <a:srgbClr val="444444"/>
                </a:solidFill>
                <a:effectLst/>
              </a:rPr>
              <a:t> set the title of the window</a:t>
            </a:r>
          </a:p>
          <a:p>
            <a:pPr algn="l" fontAlgn="base"/>
            <a:endParaRPr lang="en-US" sz="2800" b="0" i="0" dirty="0">
              <a:solidFill>
                <a:srgbClr val="444444"/>
              </a:solidFill>
              <a:effectLst/>
            </a:endParaRPr>
          </a:p>
          <a:p>
            <a:pPr algn="l" fontAlgn="base"/>
            <a:endParaRPr lang="en-US" sz="2800" b="0" i="0" dirty="0">
              <a:solidFill>
                <a:srgbClr val="444444"/>
              </a:solidFill>
              <a:effectLst/>
            </a:endParaRPr>
          </a:p>
        </p:txBody>
      </p:sp>
    </p:spTree>
    <p:extLst>
      <p:ext uri="{BB962C8B-B14F-4D97-AF65-F5344CB8AC3E}">
        <p14:creationId xmlns:p14="http://schemas.microsoft.com/office/powerpoint/2010/main" val="279676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165</TotalTime>
  <Words>315</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Noto Sans Symbols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7</cp:revision>
  <dcterms:created xsi:type="dcterms:W3CDTF">2020-12-27T19:09:07Z</dcterms:created>
  <dcterms:modified xsi:type="dcterms:W3CDTF">2020-12-30T15:18:27Z</dcterms:modified>
</cp:coreProperties>
</file>