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rzBY0dWeBqaAUM4jkJVIDYEU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ay logo1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531" y="150725"/>
            <a:ext cx="7608352" cy="40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71239" y="5313143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b="1" i="0" lang="en-US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b="1" i="0" lang="en-US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1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2739836" y="153460"/>
            <a:ext cx="8689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Functions-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Hands-on Problem 1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999086" y="1565726"/>
            <a:ext cx="1097681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WAP with Function fizz_buzz where there'll be a single argument [Number].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Output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If the number is divisible by 3: print out 'Fizz'  [3,6,9 etc]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If the number is divisible by 5: print out 'Buzz' [5,15,20 etc]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If the number is divisible by both 3 and 5: print out 'FizzBuzz' [15,30 etc]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If None of them is satisfied, then print the number itself. [2,4,7 etc]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/>
          <p:nvPr/>
        </p:nvSpPr>
        <p:spPr>
          <a:xfrm>
            <a:off x="2739836" y="153460"/>
            <a:ext cx="8689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Functions-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Hands-on Problem 2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999086" y="1565726"/>
            <a:ext cx="1097681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WAP to find out Days of a Month using function which will take in two arguments : year, month number.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days_in_month(2017, 8) -&gt; Find the Number of Days in August[8th Month of the Year] in Year 2017 == 31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days_in_month(2020, 2) -&gt; Find the Number of Days in February[2nd Month of the Year] in Year 2020 == 29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9085" y="1061720"/>
            <a:ext cx="6085205" cy="27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394970" y="39754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3938758" y="5137859"/>
            <a:ext cx="4025900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 you in the next class!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3048838" y="121808"/>
            <a:ext cx="60943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b="1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838" y="1223917"/>
            <a:ext cx="4648200" cy="36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4688688" y="5250000"/>
            <a:ext cx="265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(Basics)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27764" y="2438688"/>
            <a:ext cx="1196423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Difference between ‘==‘ and ‘is’ operator, Functions </a:t>
            </a: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3499338" y="337709"/>
            <a:ext cx="60943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Agenda for </a:t>
            </a: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32777" y="1600116"/>
            <a:ext cx="10926445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== and is operator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the if __name__ == “__main__”: do?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 Main Function?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1046376" y="162887"/>
            <a:ext cx="124660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Difference between == and is operator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706856" y="1300227"/>
            <a:ext cx="10976815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The Equality operator (==) compares the values of both the operands and checks for value equality. Whereas the ‘</a:t>
            </a:r>
            <a:r>
              <a:rPr b="1" i="0" lang="en-US" sz="2000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is’ </a:t>
            </a:r>
            <a:r>
              <a:rPr b="0" i="0" lang="en-US" sz="2000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operator checks whether both the operands refer to the same object or not.</a:t>
            </a:r>
            <a:endParaRPr sz="2000">
              <a:solidFill>
                <a:srgbClr val="4042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Python program to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illustrate the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difference between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== and is operator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[] is an empty list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[]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list2 = []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list3=list1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(list1 == list2):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print("True")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print("False")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(list1 is list2):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print("True")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print("False")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1046376" y="162887"/>
            <a:ext cx="124660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does the if __name__ == “__main__”: do?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706856" y="1300227"/>
            <a:ext cx="10976815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Python module is a file that has a .py extension. All we need to do is create a file that contains legitimate Python code and give the file a name with .py extension. A module can be imported to other modules or run directly via command line.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__name__ is a special built-in variable which evaluates to the name of the current module. However, if a module is being run directly (from command line), then __name__ instead is set to the string “__main__”.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Before executing code, Python interpreter reads source file and define few special variables/global variables.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the python interpreter is running that module (the source file) as the main program, it sets the special __name__ variable to have a value “__main__”. If this file is being imported from another module, __name__ will be set to the module’s name.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2909519" y="194674"/>
            <a:ext cx="8689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Python Main Function?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72843" y="919197"/>
            <a:ext cx="10976815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main function</a:t>
            </a:r>
            <a:r>
              <a:rPr b="0" i="0" lang="en-US" sz="20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is a starting point of any program. When the program is run, the python interpreter runs the code sequentially. Main function is executed only when it is run as a Python program. It will not run the main function if it imported as a module.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important that after defining the main function, you call the code by if__name__== "__main__" and then run the code, only then you will get the outpu</a:t>
            </a:r>
            <a:r>
              <a:rPr b="0" i="0" lang="en-US" sz="20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keyword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 keyword is used to create, (or define) a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main():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print("Hello from a function")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__name__==“__main__”: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4823160" y="162887"/>
            <a:ext cx="8689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725709" y="870773"/>
            <a:ext cx="109767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Python, a function is a group of related statements that performs a specific task.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Functions help break our program into smaller and modular chunks. As our program grows larger and larger, functions make it more organized and manageable.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Furthermore, it avoids repetition and makes the code reusable.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function is a block of code which only runs when it is called.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pass data, known as parameters, into a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function can return data as a result.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# Python program to execute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# function directly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 my_function():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print ("I am inside function")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# We can test function by calling it.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my_function()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64" y="5607666"/>
            <a:ext cx="1467055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4210418" y="162887"/>
            <a:ext cx="86893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pass Statement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725709" y="870773"/>
            <a:ext cx="10976815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unction definitions cannot be empty, but if you for some reason have a function definition with no content, put in the pass statement to avoid getting an error.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return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return statement is used to exit a function and go back to the place from where it was called.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 absolute_value(num):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"""This function returns the absolute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value of the entered number"""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if num &gt;= 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return num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return -num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print(absolute_value(2))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2020-12-23T10:46:59Z</dcterms:created>
  <dc:creator>Jasleen Sondhi</dc:creator>
</cp:coreProperties>
</file>