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C5E6-4AC8-460A-AEED-B5044A134B36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69FF-C90B-4468-9AC2-89A85DA85F0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4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C5E6-4AC8-460A-AEED-B5044A134B36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69FF-C90B-4468-9AC2-89A85DA85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72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C5E6-4AC8-460A-AEED-B5044A134B36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69FF-C90B-4468-9AC2-89A85DA85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59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C5E6-4AC8-460A-AEED-B5044A134B36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69FF-C90B-4468-9AC2-89A85DA85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70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C5E6-4AC8-460A-AEED-B5044A134B36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69FF-C90B-4468-9AC2-89A85DA85F0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39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C5E6-4AC8-460A-AEED-B5044A134B36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69FF-C90B-4468-9AC2-89A85DA85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05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C5E6-4AC8-460A-AEED-B5044A134B36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69FF-C90B-4468-9AC2-89A85DA85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28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C5E6-4AC8-460A-AEED-B5044A134B36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69FF-C90B-4468-9AC2-89A85DA85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44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C5E6-4AC8-460A-AEED-B5044A134B36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69FF-C90B-4468-9AC2-89A85DA85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81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EEC5E6-4AC8-460A-AEED-B5044A134B36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F469FF-C90B-4468-9AC2-89A85DA85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97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C5E6-4AC8-460A-AEED-B5044A134B36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69FF-C90B-4468-9AC2-89A85DA85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86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EEC5E6-4AC8-460A-AEED-B5044A134B36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F469FF-C90B-4468-9AC2-89A85DA85F0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83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jasleen101010" TargetMode="External"/><Relationship Id="rId5" Type="http://schemas.openxmlformats.org/officeDocument/2006/relationships/hyperlink" Target="https://www.linkedin.com/in/jasleen-sondhi/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8;p1" descr="yay logo1">
            <a:extLst>
              <a:ext uri="{FF2B5EF4-FFF2-40B4-BE49-F238E27FC236}">
                <a16:creationId xmlns:a16="http://schemas.microsoft.com/office/drawing/2014/main" id="{AD40AB46-F2F6-4512-8631-111C019BB6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0531" y="150725"/>
            <a:ext cx="7608352" cy="40767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36E45746-8620-41ED-A94A-4E6E7152CD00}"/>
              </a:ext>
            </a:extLst>
          </p:cNvPr>
          <p:cNvSpPr/>
          <p:nvPr/>
        </p:nvSpPr>
        <p:spPr>
          <a:xfrm>
            <a:off x="71239" y="5313143"/>
            <a:ext cx="12371070" cy="101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YAY!</a:t>
            </a:r>
            <a:r>
              <a:rPr lang="en-IN" sz="6000" b="1" i="0" u="none" strike="noStrike" cap="none" dirty="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60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IN" sz="6000" b="1" i="0" u="none" strike="noStrike" cap="none" dirty="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60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Celebrating</a:t>
            </a:r>
            <a:r>
              <a:rPr lang="en-IN" sz="6000" b="1" i="0" u="none" strike="noStrike" cap="none" dirty="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6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sz="60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845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2;p3">
            <a:extLst>
              <a:ext uri="{FF2B5EF4-FFF2-40B4-BE49-F238E27FC236}">
                <a16:creationId xmlns:a16="http://schemas.microsoft.com/office/drawing/2014/main" id="{0F9EABA9-1AFC-470C-AA9B-E612EFF3BBB8}"/>
              </a:ext>
            </a:extLst>
          </p:cNvPr>
          <p:cNvSpPr txBox="1">
            <a:spLocks noGrp="1"/>
          </p:cNvSpPr>
          <p:nvPr/>
        </p:nvSpPr>
        <p:spPr>
          <a:xfrm>
            <a:off x="609600" y="2384425"/>
            <a:ext cx="10972800" cy="208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b="1">
                <a:solidFill>
                  <a:srgbClr val="002060"/>
                </a:solidFill>
              </a:rPr>
              <a:t>Know your </a:t>
            </a:r>
            <a:r>
              <a:rPr lang="en-IN" sz="6000" b="1">
                <a:solidFill>
                  <a:srgbClr val="FF0000"/>
                </a:solidFill>
              </a:rPr>
              <a:t>Mentor</a:t>
            </a:r>
            <a:r>
              <a:rPr lang="en-IN" sz="6000" b="1">
                <a:solidFill>
                  <a:srgbClr val="002060"/>
                </a:solidFill>
              </a:rPr>
              <a:t>!</a:t>
            </a:r>
            <a:endParaRPr sz="6000" b="1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4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D7F6A1-5198-4284-B128-30D9A2C6E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2" y="1527349"/>
            <a:ext cx="3505869" cy="3505869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89693F7-25C5-4F02-B2CF-666DA97CAF86}"/>
              </a:ext>
            </a:extLst>
          </p:cNvPr>
          <p:cNvSpPr/>
          <p:nvPr/>
        </p:nvSpPr>
        <p:spPr>
          <a:xfrm>
            <a:off x="4381082" y="211015"/>
            <a:ext cx="7365442" cy="9746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BD7ED-CB01-4FF3-B5A4-954D7FE74454}"/>
              </a:ext>
            </a:extLst>
          </p:cNvPr>
          <p:cNvSpPr txBox="1"/>
          <p:nvPr/>
        </p:nvSpPr>
        <p:spPr>
          <a:xfrm>
            <a:off x="5727561" y="313639"/>
            <a:ext cx="4994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Jasleen Kaur Sondhi</a:t>
            </a:r>
          </a:p>
        </p:txBody>
      </p:sp>
      <p:pic>
        <p:nvPicPr>
          <p:cNvPr id="12" name="Google Shape;127;p29" descr="linkedin.png">
            <a:extLst>
              <a:ext uri="{FF2B5EF4-FFF2-40B4-BE49-F238E27FC236}">
                <a16:creationId xmlns:a16="http://schemas.microsoft.com/office/drawing/2014/main" id="{2953B4E9-AF47-4175-A08A-2D0EE4BF7D1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0805" y="5228769"/>
            <a:ext cx="706759" cy="66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1;p29" descr="git.png">
            <a:extLst>
              <a:ext uri="{FF2B5EF4-FFF2-40B4-BE49-F238E27FC236}">
                <a16:creationId xmlns:a16="http://schemas.microsoft.com/office/drawing/2014/main" id="{B249EE0A-D856-4924-AB1B-7E65D5A6AC2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24576" y="5979473"/>
            <a:ext cx="780822" cy="66751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29;p29">
            <a:extLst>
              <a:ext uri="{FF2B5EF4-FFF2-40B4-BE49-F238E27FC236}">
                <a16:creationId xmlns:a16="http://schemas.microsoft.com/office/drawing/2014/main" id="{DBC49ACE-1513-4721-AD5E-197703575B66}"/>
              </a:ext>
            </a:extLst>
          </p:cNvPr>
          <p:cNvSpPr txBox="1"/>
          <p:nvPr/>
        </p:nvSpPr>
        <p:spPr>
          <a:xfrm>
            <a:off x="9174012" y="5311546"/>
            <a:ext cx="2572512" cy="5847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https://www.linkedin.com/in/jasleen-sondhi/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29;p29">
            <a:extLst>
              <a:ext uri="{FF2B5EF4-FFF2-40B4-BE49-F238E27FC236}">
                <a16:creationId xmlns:a16="http://schemas.microsoft.com/office/drawing/2014/main" id="{AC852599-D08B-4A38-82BA-EF6ED47BAF95}"/>
              </a:ext>
            </a:extLst>
          </p:cNvPr>
          <p:cNvSpPr txBox="1"/>
          <p:nvPr/>
        </p:nvSpPr>
        <p:spPr>
          <a:xfrm>
            <a:off x="9174012" y="6062250"/>
            <a:ext cx="2572512" cy="5847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https://github.com/jasleen101010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D8A450-42BA-44B1-AF27-BBC47D456B64}"/>
              </a:ext>
            </a:extLst>
          </p:cNvPr>
          <p:cNvSpPr txBox="1"/>
          <p:nvPr/>
        </p:nvSpPr>
        <p:spPr>
          <a:xfrm>
            <a:off x="4843306" y="1625525"/>
            <a:ext cx="6440993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000" dirty="0">
                <a:latin typeface="-apple-system"/>
              </a:rPr>
              <a:t>Final year student pursing triple majors in Physics, Mathematics and Computer Science, Mount Carmel College, Bangalore.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000" dirty="0">
                <a:latin typeface="-apple-system"/>
              </a:rPr>
              <a:t>R Programming Intern at SIRPI, Visualize and Decide.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-apple-system"/>
              </a:rPr>
              <a:t>Beta Microsoft Learn Student Ambassador.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-apple-system"/>
              </a:rPr>
              <a:t>R Programming Textbook Companion under publication process by IIT Bombay, FOSSEE Fellowship.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-apple-system"/>
              </a:rPr>
              <a:t>Certified by Duke University in Data Science Math Skills.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-apple-system"/>
              </a:rPr>
              <a:t>Skills- R, Python, Da</a:t>
            </a:r>
            <a:r>
              <a:rPr lang="en-IN" sz="2000" dirty="0">
                <a:latin typeface="-apple-system"/>
              </a:rPr>
              <a:t>ta Science, Tableau (among others)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-apple-system"/>
              </a:rPr>
              <a:t>Taught several batches at Yay-Lets Celebrate Education.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-apple-system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-apple-system"/>
            </a:endParaRPr>
          </a:p>
          <a:p>
            <a:pPr algn="l" fontAlgn="base"/>
            <a:endParaRPr lang="en-IN" dirty="0">
              <a:latin typeface="-apple-system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F36EE5D-F6C1-4753-8AC6-3698273FE8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506" y="5980142"/>
            <a:ext cx="1467055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089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1185</TotalTime>
  <Words>112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Jasleen Sondhi</dc:creator>
  <cp:lastModifiedBy>Jasleen Sondhi</cp:lastModifiedBy>
  <cp:revision>7</cp:revision>
  <dcterms:created xsi:type="dcterms:W3CDTF">2020-12-20T10:22:27Z</dcterms:created>
  <dcterms:modified xsi:type="dcterms:W3CDTF">2021-02-08T13:18:36Z</dcterms:modified>
</cp:coreProperties>
</file>