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65C28-1B12-714F-B88A-FE5AD319A48E}" v="17" dt="2022-08-09T15:12:48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66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leen Binning" userId="947e74b32e44bbb9" providerId="LiveId" clId="{87265C28-1B12-714F-B88A-FE5AD319A48E}"/>
    <pc:docChg chg="modSld">
      <pc:chgData name="Jasleen Binning" userId="947e74b32e44bbb9" providerId="LiveId" clId="{87265C28-1B12-714F-B88A-FE5AD319A48E}" dt="2022-08-09T15:13:25.686" v="79" actId="1076"/>
      <pc:docMkLst>
        <pc:docMk/>
      </pc:docMkLst>
      <pc:sldChg chg="addSp modSp mod">
        <pc:chgData name="Jasleen Binning" userId="947e74b32e44bbb9" providerId="LiveId" clId="{87265C28-1B12-714F-B88A-FE5AD319A48E}" dt="2022-08-09T15:13:25.686" v="79" actId="1076"/>
        <pc:sldMkLst>
          <pc:docMk/>
          <pc:sldMk cId="1565995109" sldId="259"/>
        </pc:sldMkLst>
        <pc:spChg chg="add mod">
          <ac:chgData name="Jasleen Binning" userId="947e74b32e44bbb9" providerId="LiveId" clId="{87265C28-1B12-714F-B88A-FE5AD319A48E}" dt="2022-08-09T15:12:23.423" v="45" actId="14100"/>
          <ac:spMkLst>
            <pc:docMk/>
            <pc:sldMk cId="1565995109" sldId="259"/>
            <ac:spMk id="3" creationId="{905973BB-9856-8417-8A36-5FC062227079}"/>
          </ac:spMkLst>
        </pc:spChg>
        <pc:spChg chg="add mod">
          <ac:chgData name="Jasleen Binning" userId="947e74b32e44bbb9" providerId="LiveId" clId="{87265C28-1B12-714F-B88A-FE5AD319A48E}" dt="2022-08-09T15:12:39.140" v="53" actId="1076"/>
          <ac:spMkLst>
            <pc:docMk/>
            <pc:sldMk cId="1565995109" sldId="259"/>
            <ac:spMk id="5" creationId="{E29457BB-FF2B-76DE-E543-EB43BFF72071}"/>
          </ac:spMkLst>
        </pc:spChg>
        <pc:spChg chg="add mod">
          <ac:chgData name="Jasleen Binning" userId="947e74b32e44bbb9" providerId="LiveId" clId="{87265C28-1B12-714F-B88A-FE5AD319A48E}" dt="2022-08-09T15:13:25.686" v="79" actId="1076"/>
          <ac:spMkLst>
            <pc:docMk/>
            <pc:sldMk cId="1565995109" sldId="259"/>
            <ac:spMk id="6" creationId="{EE95BF5F-A969-B214-672E-8F46838020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0/folders/1ySc6yGD2hYCW_HRWzHxuvr26X5kyshy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D77B-D9BB-D731-933D-EE2D43DCF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Incidence of malaria by country from 2000-2019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1583D-67EF-3B0F-9629-A7A6390BF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Jasleen Binning</a:t>
            </a:r>
          </a:p>
        </p:txBody>
      </p:sp>
    </p:spTree>
    <p:extLst>
      <p:ext uri="{BB962C8B-B14F-4D97-AF65-F5344CB8AC3E}">
        <p14:creationId xmlns:p14="http://schemas.microsoft.com/office/powerpoint/2010/main" val="309496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5F58-1AC8-BF08-E923-F80EBC17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6502-4A4B-479E-C923-22320806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Malaria is a parasitic disease usually spread by mosquito’s </a:t>
            </a:r>
          </a:p>
          <a:p>
            <a:r>
              <a:rPr lang="en-CA" dirty="0"/>
              <a:t>The symptoms of Malaria are typically fever, tiredness, vomiting, and headaches</a:t>
            </a:r>
          </a:p>
          <a:p>
            <a:r>
              <a:rPr lang="en-CA" dirty="0"/>
              <a:t>Malaria exists primarily in the tropical and subtropical regions that exist around the equator</a:t>
            </a:r>
          </a:p>
          <a:p>
            <a:r>
              <a:rPr lang="en-CA" dirty="0"/>
              <a:t>Malaria is commonly associated with poverty and regions where healthcare is hard to access </a:t>
            </a:r>
          </a:p>
        </p:txBody>
      </p:sp>
    </p:spTree>
    <p:extLst>
      <p:ext uri="{BB962C8B-B14F-4D97-AF65-F5344CB8AC3E}">
        <p14:creationId xmlns:p14="http://schemas.microsoft.com/office/powerpoint/2010/main" val="12173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099D-4F14-B23F-9E86-4A4A5796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4FAB-7826-7C77-AC28-71BED971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Incidence of malaria (per 1000 population at risk) </a:t>
            </a:r>
            <a:r>
              <a:rPr lang="en-CA" b="1" dirty="0"/>
              <a:t>Source: Data World Bank</a:t>
            </a:r>
          </a:p>
          <a:p>
            <a:r>
              <a:rPr lang="en-CA" dirty="0"/>
              <a:t>Which looks at the occurrence of Malaria in each country from 2000-2019, for each group of 1000 people in the country</a:t>
            </a:r>
          </a:p>
          <a:p>
            <a:r>
              <a:rPr lang="en-CA" dirty="0"/>
              <a:t>Not all countries have data for every year between 2000-2019</a:t>
            </a:r>
          </a:p>
          <a:p>
            <a:r>
              <a:rPr lang="en-CA" dirty="0"/>
              <a:t>Those that didn’t have data for every year were excluded from my research in order to have a level of continuity across the board</a:t>
            </a:r>
          </a:p>
        </p:txBody>
      </p:sp>
    </p:spTree>
    <p:extLst>
      <p:ext uri="{BB962C8B-B14F-4D97-AF65-F5344CB8AC3E}">
        <p14:creationId xmlns:p14="http://schemas.microsoft.com/office/powerpoint/2010/main" val="383103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0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32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1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0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48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AD2B5-C899-A4D9-0D28-7D51D574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Brief Summary</a:t>
            </a:r>
          </a:p>
        </p:txBody>
      </p:sp>
      <p:sp useBgFill="1">
        <p:nvSpPr>
          <p:cNvPr id="250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BD770BD-B6C4-1A40-7815-6C5E6B33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91882"/>
            <a:ext cx="6112382" cy="34687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8410-EA1F-A2E3-33E2-AF3141BE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 2000 there were 81.6 cases of malaria per 1000 people in the world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 2019 there were 56.3 cases of malaria per 1000 people in the world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Steady decline in the number of Malaria cases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973BB-9856-8417-8A36-5FC062227079}"/>
              </a:ext>
            </a:extLst>
          </p:cNvPr>
          <p:cNvSpPr txBox="1"/>
          <p:nvPr/>
        </p:nvSpPr>
        <p:spPr>
          <a:xfrm>
            <a:off x="2351314" y="1093788"/>
            <a:ext cx="396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Incidence of Malaria (per 1000 people)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457BB-FF2B-76DE-E543-EB43BFF72071}"/>
              </a:ext>
            </a:extLst>
          </p:cNvPr>
          <p:cNvSpPr txBox="1"/>
          <p:nvPr/>
        </p:nvSpPr>
        <p:spPr>
          <a:xfrm>
            <a:off x="3592493" y="5411727"/>
            <a:ext cx="9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5BF5F-A969-B214-672E-8F4683802069}"/>
              </a:ext>
            </a:extLst>
          </p:cNvPr>
          <p:cNvSpPr txBox="1"/>
          <p:nvPr/>
        </p:nvSpPr>
        <p:spPr>
          <a:xfrm rot="16200000">
            <a:off x="-546879" y="3030329"/>
            <a:ext cx="30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Cases per 1000 people</a:t>
            </a:r>
          </a:p>
        </p:txBody>
      </p:sp>
    </p:spTree>
    <p:extLst>
      <p:ext uri="{BB962C8B-B14F-4D97-AF65-F5344CB8AC3E}">
        <p14:creationId xmlns:p14="http://schemas.microsoft.com/office/powerpoint/2010/main" val="1565995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1202</TotalTime>
  <Words>187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Incidence of malaria by country from 2000-2019 </vt:lpstr>
      <vt:lpstr>Introduction</vt:lpstr>
      <vt:lpstr>Data</vt:lpstr>
      <vt:lpstr>Brief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malaria by country from 2000-2020 </dc:title>
  <dc:creator>Jasleen Binning</dc:creator>
  <cp:lastModifiedBy>Jasleen Binning</cp:lastModifiedBy>
  <cp:revision>2</cp:revision>
  <dcterms:created xsi:type="dcterms:W3CDTF">2022-08-08T18:58:59Z</dcterms:created>
  <dcterms:modified xsi:type="dcterms:W3CDTF">2022-08-09T15:13:27Z</dcterms:modified>
</cp:coreProperties>
</file>