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69" r:id="rId2"/>
    <p:sldId id="270" r:id="rId3"/>
    <p:sldId id="271" r:id="rId4"/>
    <p:sldId id="272" r:id="rId5"/>
    <p:sldId id="273" r:id="rId6"/>
    <p:sldId id="263" r:id="rId7"/>
    <p:sldId id="274" r:id="rId8"/>
    <p:sldId id="275" r:id="rId9"/>
    <p:sldId id="276" r:id="rId10"/>
    <p:sldId id="277" r:id="rId11"/>
    <p:sldId id="278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>
        <p:scale>
          <a:sx n="75" d="100"/>
          <a:sy n="75" d="100"/>
        </p:scale>
        <p:origin x="540" y="-36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9/22/2020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9/22/2020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24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one of the points of interest for your country.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64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picture of one of the geographic features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92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illustrating a season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94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an animal and or plant found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40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A181B6-B371-4031-9CBE-ED0985B01CB6}" type="slidenum">
              <a:rPr lang="en-US"/>
              <a:pPr/>
              <a:t>6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key points in the history of your country to the timeline.</a:t>
            </a:r>
          </a:p>
        </p:txBody>
      </p:sp>
    </p:spTree>
    <p:extLst>
      <p:ext uri="{BB962C8B-B14F-4D97-AF65-F5344CB8AC3E}">
        <p14:creationId xmlns:p14="http://schemas.microsoft.com/office/powerpoint/2010/main" val="2229052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illustrating a custom or tradition 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20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the head leader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51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that illustrates some part of your country’s economy.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72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one of the points of interest for your country.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60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9/22/2020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vid.ourworldindata.org/data/owid-covid-data.csv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vid.ourworldindata.org/data/owid-covid-codebook.csv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the Daily Deaths due to COVID-19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Jasleen Singh</a:t>
            </a:r>
          </a:p>
        </p:txBody>
      </p:sp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1687" y="2348880"/>
            <a:ext cx="4708734" cy="4343400"/>
          </a:xfrm>
        </p:spPr>
        <p:txBody>
          <a:bodyPr/>
          <a:lstStyle/>
          <a:p>
            <a:r>
              <a:rPr lang="en-US" dirty="0"/>
              <a:t>K Nearest </a:t>
            </a:r>
            <a:r>
              <a:rPr lang="en-US" dirty="0" err="1"/>
              <a:t>Neighbour</a:t>
            </a:r>
            <a:r>
              <a:rPr lang="en-US" dirty="0"/>
              <a:t> (KNN)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Support Vector Machine</a:t>
            </a:r>
          </a:p>
          <a:p>
            <a:r>
              <a:rPr lang="en-US" dirty="0"/>
              <a:t>Logistic Regression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CEABA5-7414-4E72-9305-3F00DCC03D94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262" y="2132856"/>
            <a:ext cx="4563112" cy="29809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235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200" y="2060848"/>
            <a:ext cx="5540252" cy="4234482"/>
          </a:xfrm>
        </p:spPr>
        <p:txBody>
          <a:bodyPr>
            <a:normAutofit/>
          </a:bodyPr>
          <a:lstStyle/>
          <a:p>
            <a:r>
              <a:rPr lang="en-US" dirty="0"/>
              <a:t>KNN performed best so-far as per the analysis and testing</a:t>
            </a:r>
          </a:p>
          <a:p>
            <a:r>
              <a:rPr lang="en-US" dirty="0"/>
              <a:t>More number of records required for countries like North Korea, China where data collection is not precisely done</a:t>
            </a:r>
          </a:p>
          <a:p>
            <a:r>
              <a:rPr lang="en-US" dirty="0"/>
              <a:t>Proper data collection needs to be done for countries which does not provide data on daily basis.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ABD941-E532-42EC-B7D1-11FCDC932939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76" y="2830357"/>
            <a:ext cx="4604149" cy="21108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670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the Daily Deaths due to </a:t>
            </a:r>
            <a:br>
              <a:rPr lang="en-US" dirty="0"/>
            </a:br>
            <a:r>
              <a:rPr lang="en-US" dirty="0"/>
              <a:t>COVID-19 WILL be valuable for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200000"/>
              </a:lnSpc>
            </a:pPr>
            <a:r>
              <a:rPr lang="en-IN" dirty="0"/>
              <a:t>WHO (World Health Organization)</a:t>
            </a:r>
          </a:p>
          <a:p>
            <a:pPr>
              <a:lnSpc>
                <a:spcPct val="200000"/>
              </a:lnSpc>
            </a:pPr>
            <a:r>
              <a:rPr lang="en-IN" dirty="0"/>
              <a:t>Country administration</a:t>
            </a:r>
          </a:p>
          <a:p>
            <a:pPr>
              <a:lnSpc>
                <a:spcPct val="200000"/>
              </a:lnSpc>
            </a:pPr>
            <a:r>
              <a:rPr lang="en-IN" dirty="0"/>
              <a:t>Citizens</a:t>
            </a:r>
          </a:p>
        </p:txBody>
      </p:sp>
    </p:spTree>
    <p:extLst>
      <p:ext uri="{BB962C8B-B14F-4D97-AF65-F5344CB8AC3E}">
        <p14:creationId xmlns:p14="http://schemas.microsoft.com/office/powerpoint/2010/main" val="8469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acquisition and cleaning</a:t>
            </a: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9AFE7A1-E978-4468-BAA3-1318ED2C27D4}"/>
              </a:ext>
            </a:extLst>
          </p:cNvPr>
          <p:cNvSpPr txBox="1">
            <a:spLocks/>
          </p:cNvSpPr>
          <p:nvPr/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Data: </a:t>
            </a:r>
            <a:r>
              <a:rPr lang="en-US" dirty="0">
                <a:hlinkClick r:id="rId3"/>
              </a:rPr>
              <a:t>https://covid.ourworldindata.org/data/owid-covid-data.csv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Meta-data: </a:t>
            </a:r>
            <a:r>
              <a:rPr lang="en-US" dirty="0">
                <a:hlinkClick r:id="rId4"/>
              </a:rPr>
              <a:t>https://covid.ourworldindata.org/data/owid-covid-codebook.csv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In total, 42,770 rows in the raw dataset.</a:t>
            </a:r>
          </a:p>
          <a:p>
            <a:pPr>
              <a:lnSpc>
                <a:spcPct val="150000"/>
              </a:lnSpc>
            </a:pPr>
            <a:r>
              <a:rPr lang="en-IN" dirty="0"/>
              <a:t>Used the data from 1</a:t>
            </a:r>
            <a:r>
              <a:rPr lang="en-IN" baseline="30000" dirty="0"/>
              <a:t>st</a:t>
            </a:r>
            <a:r>
              <a:rPr lang="en-IN" dirty="0"/>
              <a:t> February, 2020 till 31</a:t>
            </a:r>
            <a:r>
              <a:rPr lang="en-IN" baseline="30000" dirty="0"/>
              <a:t>st</a:t>
            </a:r>
            <a:r>
              <a:rPr lang="en-IN" dirty="0"/>
              <a:t> August,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6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over World Map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0A17E8-C4ED-449D-B197-C732826D7E0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948" y="1700808"/>
            <a:ext cx="7777358" cy="46715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309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56C32E-7CB9-4BF9-8044-4D5F6B0F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1" y="145361"/>
            <a:ext cx="9753600" cy="1325562"/>
          </a:xfrm>
        </p:spPr>
        <p:txBody>
          <a:bodyPr>
            <a:normAutofit/>
          </a:bodyPr>
          <a:lstStyle/>
          <a:p>
            <a:r>
              <a:rPr lang="en-US" sz="3600" dirty="0"/>
              <a:t>Time-series analysis of Total Cases and New Cases</a:t>
            </a:r>
            <a:endParaRPr lang="en-IN" sz="3600" dirty="0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80BDFB49-47BC-475D-BF4C-77EBCCD86F53}"/>
              </a:ext>
            </a:extLst>
          </p:cNvPr>
          <p:cNvSpPr txBox="1">
            <a:spLocks/>
          </p:cNvSpPr>
          <p:nvPr/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3" name="Picture 12" descr="C:\Users\Jasleen Singh\AppData\Local\Microsoft\Windows\INetCache\Content.MSO\D6A01619.tmp">
            <a:extLst>
              <a:ext uri="{FF2B5EF4-FFF2-40B4-BE49-F238E27FC236}">
                <a16:creationId xmlns:a16="http://schemas.microsoft.com/office/drawing/2014/main" id="{5178807C-7518-4EAE-9504-CE7EA77F575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594" y="1268761"/>
            <a:ext cx="7151171" cy="316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C:\Users\Jasleen Singh\AppData\Local\Microsoft\Windows\INetCache\Content.MSO\1E08E075.tmp">
            <a:extLst>
              <a:ext uri="{FF2B5EF4-FFF2-40B4-BE49-F238E27FC236}">
                <a16:creationId xmlns:a16="http://schemas.microsoft.com/office/drawing/2014/main" id="{A4028F64-87E3-4502-AE7A-C3968476A2B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88" y="4052919"/>
            <a:ext cx="6120680" cy="27245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973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D5BBD10B-1458-41E3-B974-AA06943F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1" y="145361"/>
            <a:ext cx="9753600" cy="1325562"/>
          </a:xfrm>
        </p:spPr>
        <p:txBody>
          <a:bodyPr>
            <a:normAutofit/>
          </a:bodyPr>
          <a:lstStyle/>
          <a:p>
            <a:r>
              <a:rPr lang="en-US" sz="3600" dirty="0"/>
              <a:t>Time-series analysis of Total Cases and New Cases per million of population</a:t>
            </a:r>
            <a:endParaRPr lang="en-IN" sz="3600" dirty="0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D02D6EFA-D300-4327-BC06-99BEC191F45D}"/>
              </a:ext>
            </a:extLst>
          </p:cNvPr>
          <p:cNvSpPr txBox="1">
            <a:spLocks/>
          </p:cNvSpPr>
          <p:nvPr/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4" name="Picture 13" descr="C:\Users\Jasleen Singh\AppData\Local\Microsoft\Windows\INetCache\Content.MSO\4C30F88F.tmp">
            <a:extLst>
              <a:ext uri="{FF2B5EF4-FFF2-40B4-BE49-F238E27FC236}">
                <a16:creationId xmlns:a16="http://schemas.microsoft.com/office/drawing/2014/main" id="{993A6CCA-7D7C-4E74-9EDD-913D800A50E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324" y="1411031"/>
            <a:ext cx="6554441" cy="2954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C:\Users\Jasleen Singh\AppData\Local\Microsoft\Windows\INetCache\Content.MSO\788291.tmp">
            <a:extLst>
              <a:ext uri="{FF2B5EF4-FFF2-40B4-BE49-F238E27FC236}">
                <a16:creationId xmlns:a16="http://schemas.microsoft.com/office/drawing/2014/main" id="{9B571046-54C1-4AE7-8DAC-68E6497CC5C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05" y="3991157"/>
            <a:ext cx="5939093" cy="27214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394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5B2675BE-BDF5-43A7-9D44-DF707CF2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1" y="145361"/>
            <a:ext cx="9753600" cy="1325562"/>
          </a:xfrm>
        </p:spPr>
        <p:txBody>
          <a:bodyPr>
            <a:normAutofit/>
          </a:bodyPr>
          <a:lstStyle/>
          <a:p>
            <a:r>
              <a:rPr lang="en-US" sz="3600" dirty="0"/>
              <a:t>Time-series analysis of Total Deaths and New Deaths</a:t>
            </a:r>
            <a:endParaRPr lang="en-IN" sz="3600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4BE77FA9-A7C6-42C0-AD1F-79BABB1AD2A5}"/>
              </a:ext>
            </a:extLst>
          </p:cNvPr>
          <p:cNvSpPr txBox="1">
            <a:spLocks/>
          </p:cNvSpPr>
          <p:nvPr/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3" name="Picture 12" descr="C:\Users\Jasleen Singh\AppData\Local\Microsoft\Windows\INetCache\Content.MSO\354BB3C7.tmp">
            <a:extLst>
              <a:ext uri="{FF2B5EF4-FFF2-40B4-BE49-F238E27FC236}">
                <a16:creationId xmlns:a16="http://schemas.microsoft.com/office/drawing/2014/main" id="{14AFA5AE-BA11-4512-9FE1-7753A3EE414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851" y="1103460"/>
            <a:ext cx="6753770" cy="3016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C:\Users\Jasleen Singh\AppData\Local\Microsoft\Windows\INetCache\Content.MSO\3DC33203.tmp">
            <a:extLst>
              <a:ext uri="{FF2B5EF4-FFF2-40B4-BE49-F238E27FC236}">
                <a16:creationId xmlns:a16="http://schemas.microsoft.com/office/drawing/2014/main" id="{C5C7DDCA-D1B0-42B9-9594-D5F16566D9A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48" y="3978201"/>
            <a:ext cx="6408712" cy="29139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019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D6CB40CC-41BC-48CB-976C-B175FA2EB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1" y="145361"/>
            <a:ext cx="9753600" cy="13255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Time-series analysis of Total Deaths and New Deaths per million of population</a:t>
            </a:r>
            <a:endParaRPr lang="en-IN" sz="3600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6178C623-000D-44DD-8419-CBC9399538F0}"/>
              </a:ext>
            </a:extLst>
          </p:cNvPr>
          <p:cNvSpPr txBox="1">
            <a:spLocks/>
          </p:cNvSpPr>
          <p:nvPr/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3" name="Picture 12" descr="C:\Users\Jasleen Singh\AppData\Local\Microsoft\Windows\INetCache\Content.MSO\9836986D.tmp">
            <a:extLst>
              <a:ext uri="{FF2B5EF4-FFF2-40B4-BE49-F238E27FC236}">
                <a16:creationId xmlns:a16="http://schemas.microsoft.com/office/drawing/2014/main" id="{DE293A36-03D4-40CC-A3F3-03DAF3BE81D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48" y="1351840"/>
            <a:ext cx="6359129" cy="2913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C:\Users\Jasleen Singh\AppData\Local\Microsoft\Windows\INetCache\Content.MSO\21967E09.tmp">
            <a:extLst>
              <a:ext uri="{FF2B5EF4-FFF2-40B4-BE49-F238E27FC236}">
                <a16:creationId xmlns:a16="http://schemas.microsoft.com/office/drawing/2014/main" id="{46167D04-3C7E-442A-B1A6-A888129A0B4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67" y="3798684"/>
            <a:ext cx="6390029" cy="29139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042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87D6B473-8474-4210-8221-AD685BEF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1" y="145361"/>
            <a:ext cx="9753600" cy="1325562"/>
          </a:xfrm>
        </p:spPr>
        <p:txBody>
          <a:bodyPr>
            <a:normAutofit/>
          </a:bodyPr>
          <a:lstStyle/>
          <a:p>
            <a:r>
              <a:rPr lang="en-US" sz="3600" dirty="0"/>
              <a:t>Time-series analysis of Total Tests and New Tests per thousand of population</a:t>
            </a:r>
            <a:endParaRPr lang="en-IN" sz="3600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22D07DBD-5CD3-4F84-BBA9-70E149408779}"/>
              </a:ext>
            </a:extLst>
          </p:cNvPr>
          <p:cNvSpPr txBox="1">
            <a:spLocks/>
          </p:cNvSpPr>
          <p:nvPr/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3" name="Picture 12" descr="C:\Users\Jasleen Singh\AppData\Local\Microsoft\Windows\INetCache\Content.MSO\7BD34F65.tmp">
            <a:extLst>
              <a:ext uri="{FF2B5EF4-FFF2-40B4-BE49-F238E27FC236}">
                <a16:creationId xmlns:a16="http://schemas.microsoft.com/office/drawing/2014/main" id="{FEE2CDC8-E05F-429B-A442-672110CFEC8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364" y="1461909"/>
            <a:ext cx="6178504" cy="2831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C:\Users\Jasleen Singh\AppData\Local\Microsoft\Windows\INetCache\Content.MSO\A2B5D5FF.tmp">
            <a:extLst>
              <a:ext uri="{FF2B5EF4-FFF2-40B4-BE49-F238E27FC236}">
                <a16:creationId xmlns:a16="http://schemas.microsoft.com/office/drawing/2014/main" id="{ECAB5077-9909-452F-A97A-42D238134E6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33" y="3980096"/>
            <a:ext cx="6153214" cy="2831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899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country report presentation.potx" id="{FF082492-D6CE-444E-B3E8-FB131EDFAC53}" vid="{71BD5CC8-96B3-46A6-8835-37741E8965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country report presentation</Template>
  <TotalTime>21</TotalTime>
  <Words>330</Words>
  <Application>Microsoft Office PowerPoint</Application>
  <PresentationFormat>Custom</PresentationFormat>
  <Paragraphs>46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World country report presentation</vt:lpstr>
      <vt:lpstr>Predicting the Daily Deaths due to COVID-19</vt:lpstr>
      <vt:lpstr>Predicting the Daily Deaths due to  COVID-19 WILL be valuable for</vt:lpstr>
      <vt:lpstr>Data acquisition and cleaning</vt:lpstr>
      <vt:lpstr>Data Visualization over World Map</vt:lpstr>
      <vt:lpstr>Time-series analysis of Total Cases and New Cases</vt:lpstr>
      <vt:lpstr>Time-series analysis of Total Cases and New Cases per million of population</vt:lpstr>
      <vt:lpstr>Time-series analysis of Total Deaths and New Deaths</vt:lpstr>
      <vt:lpstr>Time-series analysis of Total Deaths and New Deaths per million of population</vt:lpstr>
      <vt:lpstr>Time-series analysis of Total Tests and New Tests per thousand of population</vt:lpstr>
      <vt:lpstr>MACHINE LEARNING MODELS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Daily Deaths due to COVID-19</dc:title>
  <dc:creator>Jasleen Singh</dc:creator>
  <cp:lastModifiedBy>Jasleen Singh</cp:lastModifiedBy>
  <cp:revision>3</cp:revision>
  <dcterms:created xsi:type="dcterms:W3CDTF">2020-09-22T00:29:01Z</dcterms:created>
  <dcterms:modified xsi:type="dcterms:W3CDTF">2020-09-22T00:50:32Z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