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0287000" cx="18288000"/>
  <p:notesSz cx="18288000" cy="10287000"/>
  <p:embeddedFontLst>
    <p:embeddedFont>
      <p:font typeface="Poppins"/>
      <p:regular r:id="rId25"/>
      <p:bold r:id="rId26"/>
      <p:italic r:id="rId27"/>
      <p:boldItalic r:id="rId28"/>
    </p:embeddedFont>
    <p:embeddedFont>
      <p:font typeface="Poppins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Medium-italic.fntdata"/><Relationship Id="rId30" Type="http://schemas.openxmlformats.org/officeDocument/2006/relationships/font" Target="fonts/Poppins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oppins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1ff9c2c2_12_8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1ff9c2c2_12_8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e2f724df8_4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e2f724df8_4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e1ff9c2c2_8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e1ff9c2c2_8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9a794d4b1_1_138:notes"/>
          <p:cNvSpPr/>
          <p:nvPr>
            <p:ph idx="2" type="sldImg"/>
          </p:nvPr>
        </p:nvSpPr>
        <p:spPr>
          <a:xfrm>
            <a:off x="1828800" y="1285875"/>
            <a:ext cx="14630400" cy="34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79a794d4b1_1_138:notes"/>
          <p:cNvSpPr txBox="1"/>
          <p:nvPr>
            <p:ph idx="1" type="body"/>
          </p:nvPr>
        </p:nvSpPr>
        <p:spPr>
          <a:xfrm>
            <a:off x="1828800" y="4950619"/>
            <a:ext cx="14630400" cy="4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8375" lIns="196825" spcFirstLastPara="1" rIns="196825" wrap="square" tIns="98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79a794d4b1_1_138:notes"/>
          <p:cNvSpPr txBox="1"/>
          <p:nvPr>
            <p:ph idx="12" type="sldNum"/>
          </p:nvPr>
        </p:nvSpPr>
        <p:spPr>
          <a:xfrm>
            <a:off x="10358968" y="9770865"/>
            <a:ext cx="7924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8375" lIns="196825" spcFirstLastPara="1" rIns="196825" wrap="square" tIns="98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000"/>
              <a:t>‹#›</a:t>
            </a:fld>
            <a:endParaRPr sz="3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66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680229" y="460419"/>
            <a:ext cx="1859280" cy="1859280"/>
          </a:xfrm>
          <a:custGeom>
            <a:rect b="b" l="l" r="r" t="t"/>
            <a:pathLst>
              <a:path extrusionOk="0" h="1859280" w="1859280">
                <a:moveTo>
                  <a:pt x="929525" y="1859055"/>
                </a:moveTo>
                <a:lnTo>
                  <a:pt x="881694" y="1857846"/>
                </a:lnTo>
                <a:lnTo>
                  <a:pt x="834489" y="1854257"/>
                </a:lnTo>
                <a:lnTo>
                  <a:pt x="787970" y="1848345"/>
                </a:lnTo>
                <a:lnTo>
                  <a:pt x="742195" y="1840171"/>
                </a:lnTo>
                <a:lnTo>
                  <a:pt x="697224" y="1829792"/>
                </a:lnTo>
                <a:lnTo>
                  <a:pt x="653114" y="1817266"/>
                </a:lnTo>
                <a:lnTo>
                  <a:pt x="609925" y="1802652"/>
                </a:lnTo>
                <a:lnTo>
                  <a:pt x="567713" y="1786009"/>
                </a:lnTo>
                <a:lnTo>
                  <a:pt x="526539" y="1767394"/>
                </a:lnTo>
                <a:lnTo>
                  <a:pt x="486459" y="1746867"/>
                </a:lnTo>
                <a:lnTo>
                  <a:pt x="447533" y="1724485"/>
                </a:lnTo>
                <a:lnTo>
                  <a:pt x="409820" y="1700307"/>
                </a:lnTo>
                <a:lnTo>
                  <a:pt x="373376" y="1674391"/>
                </a:lnTo>
                <a:lnTo>
                  <a:pt x="338261" y="1646797"/>
                </a:lnTo>
                <a:lnTo>
                  <a:pt x="304534" y="1617581"/>
                </a:lnTo>
                <a:lnTo>
                  <a:pt x="272252" y="1586803"/>
                </a:lnTo>
                <a:lnTo>
                  <a:pt x="241474" y="1554521"/>
                </a:lnTo>
                <a:lnTo>
                  <a:pt x="212259" y="1520794"/>
                </a:lnTo>
                <a:lnTo>
                  <a:pt x="184664" y="1485679"/>
                </a:lnTo>
                <a:lnTo>
                  <a:pt x="158748" y="1449236"/>
                </a:lnTo>
                <a:lnTo>
                  <a:pt x="134570" y="1411522"/>
                </a:lnTo>
                <a:lnTo>
                  <a:pt x="112189" y="1372596"/>
                </a:lnTo>
                <a:lnTo>
                  <a:pt x="91661" y="1332516"/>
                </a:lnTo>
                <a:lnTo>
                  <a:pt x="73046" y="1291342"/>
                </a:lnTo>
                <a:lnTo>
                  <a:pt x="56403" y="1249130"/>
                </a:lnTo>
                <a:lnTo>
                  <a:pt x="41789" y="1205941"/>
                </a:lnTo>
                <a:lnTo>
                  <a:pt x="29264" y="1161831"/>
                </a:lnTo>
                <a:lnTo>
                  <a:pt x="18884" y="1116860"/>
                </a:lnTo>
                <a:lnTo>
                  <a:pt x="10710" y="1071086"/>
                </a:lnTo>
                <a:lnTo>
                  <a:pt x="4799" y="1024566"/>
                </a:lnTo>
                <a:lnTo>
                  <a:pt x="1209" y="977361"/>
                </a:lnTo>
                <a:lnTo>
                  <a:pt x="0" y="929528"/>
                </a:lnTo>
                <a:lnTo>
                  <a:pt x="1209" y="881694"/>
                </a:lnTo>
                <a:lnTo>
                  <a:pt x="4799" y="834489"/>
                </a:lnTo>
                <a:lnTo>
                  <a:pt x="10710" y="787970"/>
                </a:lnTo>
                <a:lnTo>
                  <a:pt x="18884" y="742195"/>
                </a:lnTo>
                <a:lnTo>
                  <a:pt x="29264" y="697224"/>
                </a:lnTo>
                <a:lnTo>
                  <a:pt x="41789" y="653114"/>
                </a:lnTo>
                <a:lnTo>
                  <a:pt x="56403" y="609925"/>
                </a:lnTo>
                <a:lnTo>
                  <a:pt x="73046" y="567713"/>
                </a:lnTo>
                <a:lnTo>
                  <a:pt x="91661" y="526539"/>
                </a:lnTo>
                <a:lnTo>
                  <a:pt x="112189" y="486459"/>
                </a:lnTo>
                <a:lnTo>
                  <a:pt x="134570" y="447533"/>
                </a:lnTo>
                <a:lnTo>
                  <a:pt x="158748" y="409820"/>
                </a:lnTo>
                <a:lnTo>
                  <a:pt x="184664" y="373376"/>
                </a:lnTo>
                <a:lnTo>
                  <a:pt x="212259" y="338261"/>
                </a:lnTo>
                <a:lnTo>
                  <a:pt x="241474" y="304534"/>
                </a:lnTo>
                <a:lnTo>
                  <a:pt x="272252" y="272252"/>
                </a:lnTo>
                <a:lnTo>
                  <a:pt x="304534" y="241474"/>
                </a:lnTo>
                <a:lnTo>
                  <a:pt x="338261" y="212259"/>
                </a:lnTo>
                <a:lnTo>
                  <a:pt x="373376" y="184664"/>
                </a:lnTo>
                <a:lnTo>
                  <a:pt x="409820" y="158748"/>
                </a:lnTo>
                <a:lnTo>
                  <a:pt x="447533" y="134570"/>
                </a:lnTo>
                <a:lnTo>
                  <a:pt x="486459" y="112189"/>
                </a:lnTo>
                <a:lnTo>
                  <a:pt x="526539" y="91661"/>
                </a:lnTo>
                <a:lnTo>
                  <a:pt x="567713" y="73046"/>
                </a:lnTo>
                <a:lnTo>
                  <a:pt x="609925" y="56403"/>
                </a:lnTo>
                <a:lnTo>
                  <a:pt x="653114" y="41789"/>
                </a:lnTo>
                <a:lnTo>
                  <a:pt x="697224" y="29264"/>
                </a:lnTo>
                <a:lnTo>
                  <a:pt x="742195" y="18884"/>
                </a:lnTo>
                <a:lnTo>
                  <a:pt x="787970" y="10710"/>
                </a:lnTo>
                <a:lnTo>
                  <a:pt x="834489" y="4799"/>
                </a:lnTo>
                <a:lnTo>
                  <a:pt x="881694" y="1209"/>
                </a:lnTo>
                <a:lnTo>
                  <a:pt x="929528" y="0"/>
                </a:lnTo>
                <a:lnTo>
                  <a:pt x="977361" y="1209"/>
                </a:lnTo>
                <a:lnTo>
                  <a:pt x="1024566" y="4799"/>
                </a:lnTo>
                <a:lnTo>
                  <a:pt x="1071086" y="10710"/>
                </a:lnTo>
                <a:lnTo>
                  <a:pt x="1116860" y="18884"/>
                </a:lnTo>
                <a:lnTo>
                  <a:pt x="1161831" y="29264"/>
                </a:lnTo>
                <a:lnTo>
                  <a:pt x="1205941" y="41789"/>
                </a:lnTo>
                <a:lnTo>
                  <a:pt x="1249130" y="56403"/>
                </a:lnTo>
                <a:lnTo>
                  <a:pt x="1291342" y="73046"/>
                </a:lnTo>
                <a:lnTo>
                  <a:pt x="1332516" y="91661"/>
                </a:lnTo>
                <a:lnTo>
                  <a:pt x="1372596" y="112189"/>
                </a:lnTo>
                <a:lnTo>
                  <a:pt x="1411522" y="134570"/>
                </a:lnTo>
                <a:lnTo>
                  <a:pt x="1449236" y="158748"/>
                </a:lnTo>
                <a:lnTo>
                  <a:pt x="1485679" y="184664"/>
                </a:lnTo>
                <a:lnTo>
                  <a:pt x="1520794" y="212259"/>
                </a:lnTo>
                <a:lnTo>
                  <a:pt x="1554521" y="241474"/>
                </a:lnTo>
                <a:lnTo>
                  <a:pt x="1586803" y="272252"/>
                </a:lnTo>
                <a:lnTo>
                  <a:pt x="1617581" y="304534"/>
                </a:lnTo>
                <a:lnTo>
                  <a:pt x="1646797" y="338261"/>
                </a:lnTo>
                <a:lnTo>
                  <a:pt x="1674391" y="373376"/>
                </a:lnTo>
                <a:lnTo>
                  <a:pt x="1700307" y="409820"/>
                </a:lnTo>
                <a:lnTo>
                  <a:pt x="1724485" y="447533"/>
                </a:lnTo>
                <a:lnTo>
                  <a:pt x="1746867" y="486459"/>
                </a:lnTo>
                <a:lnTo>
                  <a:pt x="1767394" y="526539"/>
                </a:lnTo>
                <a:lnTo>
                  <a:pt x="1786009" y="567713"/>
                </a:lnTo>
                <a:lnTo>
                  <a:pt x="1802652" y="609925"/>
                </a:lnTo>
                <a:lnTo>
                  <a:pt x="1817266" y="653114"/>
                </a:lnTo>
                <a:lnTo>
                  <a:pt x="1829792" y="697224"/>
                </a:lnTo>
                <a:lnTo>
                  <a:pt x="1840171" y="742195"/>
                </a:lnTo>
                <a:lnTo>
                  <a:pt x="1848345" y="787970"/>
                </a:lnTo>
                <a:lnTo>
                  <a:pt x="1854256" y="834489"/>
                </a:lnTo>
                <a:lnTo>
                  <a:pt x="1857846" y="881694"/>
                </a:lnTo>
                <a:lnTo>
                  <a:pt x="1859055" y="929525"/>
                </a:lnTo>
                <a:lnTo>
                  <a:pt x="1857846" y="977361"/>
                </a:lnTo>
                <a:lnTo>
                  <a:pt x="1854256" y="1024566"/>
                </a:lnTo>
                <a:lnTo>
                  <a:pt x="1848345" y="1071086"/>
                </a:lnTo>
                <a:lnTo>
                  <a:pt x="1840171" y="1116860"/>
                </a:lnTo>
                <a:lnTo>
                  <a:pt x="1829792" y="1161831"/>
                </a:lnTo>
                <a:lnTo>
                  <a:pt x="1817266" y="1205941"/>
                </a:lnTo>
                <a:lnTo>
                  <a:pt x="1802652" y="1249130"/>
                </a:lnTo>
                <a:lnTo>
                  <a:pt x="1786009" y="1291342"/>
                </a:lnTo>
                <a:lnTo>
                  <a:pt x="1767394" y="1332516"/>
                </a:lnTo>
                <a:lnTo>
                  <a:pt x="1746867" y="1372596"/>
                </a:lnTo>
                <a:lnTo>
                  <a:pt x="1724485" y="1411522"/>
                </a:lnTo>
                <a:lnTo>
                  <a:pt x="1700307" y="1449236"/>
                </a:lnTo>
                <a:lnTo>
                  <a:pt x="1674391" y="1485679"/>
                </a:lnTo>
                <a:lnTo>
                  <a:pt x="1646797" y="1520794"/>
                </a:lnTo>
                <a:lnTo>
                  <a:pt x="1617581" y="1554521"/>
                </a:lnTo>
                <a:lnTo>
                  <a:pt x="1586803" y="1586803"/>
                </a:lnTo>
                <a:lnTo>
                  <a:pt x="1554521" y="1617581"/>
                </a:lnTo>
                <a:lnTo>
                  <a:pt x="1520794" y="1646797"/>
                </a:lnTo>
                <a:lnTo>
                  <a:pt x="1485679" y="1674391"/>
                </a:lnTo>
                <a:lnTo>
                  <a:pt x="1449236" y="1700307"/>
                </a:lnTo>
                <a:lnTo>
                  <a:pt x="1411522" y="1724485"/>
                </a:lnTo>
                <a:lnTo>
                  <a:pt x="1372596" y="1746867"/>
                </a:lnTo>
                <a:lnTo>
                  <a:pt x="1332516" y="1767394"/>
                </a:lnTo>
                <a:lnTo>
                  <a:pt x="1291342" y="1786009"/>
                </a:lnTo>
                <a:lnTo>
                  <a:pt x="1249130" y="1802652"/>
                </a:lnTo>
                <a:lnTo>
                  <a:pt x="1205941" y="1817266"/>
                </a:lnTo>
                <a:lnTo>
                  <a:pt x="1161831" y="1829792"/>
                </a:lnTo>
                <a:lnTo>
                  <a:pt x="1116860" y="1840171"/>
                </a:lnTo>
                <a:lnTo>
                  <a:pt x="1071086" y="1848345"/>
                </a:lnTo>
                <a:lnTo>
                  <a:pt x="1024566" y="1854257"/>
                </a:lnTo>
                <a:lnTo>
                  <a:pt x="977361" y="1857846"/>
                </a:lnTo>
                <a:lnTo>
                  <a:pt x="929530" y="18590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1628854" y="1214735"/>
            <a:ext cx="1623695" cy="688975"/>
          </a:xfrm>
          <a:custGeom>
            <a:rect b="b" l="l" r="r" t="t"/>
            <a:pathLst>
              <a:path extrusionOk="0" h="688975" w="1623695">
                <a:moveTo>
                  <a:pt x="1491815" y="332058"/>
                </a:moveTo>
                <a:lnTo>
                  <a:pt x="604559" y="332058"/>
                </a:lnTo>
                <a:lnTo>
                  <a:pt x="800367" y="0"/>
                </a:lnTo>
                <a:lnTo>
                  <a:pt x="1030443" y="321452"/>
                </a:lnTo>
                <a:lnTo>
                  <a:pt x="1483773" y="321452"/>
                </a:lnTo>
                <a:lnTo>
                  <a:pt x="1491815" y="332058"/>
                </a:lnTo>
                <a:close/>
              </a:path>
              <a:path extrusionOk="0" h="688975" w="1623695">
                <a:moveTo>
                  <a:pt x="1483773" y="321452"/>
                </a:moveTo>
                <a:lnTo>
                  <a:pt x="1030443" y="321452"/>
                </a:lnTo>
                <a:lnTo>
                  <a:pt x="1247464" y="9790"/>
                </a:lnTo>
                <a:lnTo>
                  <a:pt x="1483773" y="321452"/>
                </a:lnTo>
                <a:close/>
              </a:path>
              <a:path extrusionOk="0" h="688975" w="1623695">
                <a:moveTo>
                  <a:pt x="167253" y="688593"/>
                </a:moveTo>
                <a:lnTo>
                  <a:pt x="0" y="587426"/>
                </a:lnTo>
                <a:lnTo>
                  <a:pt x="336954" y="31003"/>
                </a:lnTo>
                <a:lnTo>
                  <a:pt x="604559" y="332058"/>
                </a:lnTo>
                <a:lnTo>
                  <a:pt x="1491815" y="332058"/>
                </a:lnTo>
                <a:lnTo>
                  <a:pt x="1499857" y="342665"/>
                </a:lnTo>
                <a:lnTo>
                  <a:pt x="1253991" y="342665"/>
                </a:lnTo>
                <a:lnTo>
                  <a:pt x="1243219" y="358166"/>
                </a:lnTo>
                <a:lnTo>
                  <a:pt x="816685" y="358166"/>
                </a:lnTo>
                <a:lnTo>
                  <a:pt x="815718" y="359798"/>
                </a:lnTo>
                <a:lnTo>
                  <a:pt x="367141" y="359798"/>
                </a:lnTo>
                <a:lnTo>
                  <a:pt x="167253" y="688593"/>
                </a:lnTo>
                <a:close/>
              </a:path>
              <a:path extrusionOk="0" h="688975" w="1623695">
                <a:moveTo>
                  <a:pt x="1467749" y="624140"/>
                </a:moveTo>
                <a:lnTo>
                  <a:pt x="1253991" y="342665"/>
                </a:lnTo>
                <a:lnTo>
                  <a:pt x="1499857" y="342665"/>
                </a:lnTo>
                <a:lnTo>
                  <a:pt x="1623580" y="505839"/>
                </a:lnTo>
                <a:lnTo>
                  <a:pt x="1467749" y="624140"/>
                </a:lnTo>
                <a:close/>
              </a:path>
              <a:path extrusionOk="0" h="688975" w="1623695">
                <a:moveTo>
                  <a:pt x="1032890" y="660854"/>
                </a:moveTo>
                <a:lnTo>
                  <a:pt x="816685" y="358166"/>
                </a:lnTo>
                <a:lnTo>
                  <a:pt x="1243219" y="358166"/>
                </a:lnTo>
                <a:lnTo>
                  <a:pt x="1032890" y="660854"/>
                </a:lnTo>
                <a:close/>
              </a:path>
              <a:path extrusionOk="0" h="688975" w="1623695">
                <a:moveTo>
                  <a:pt x="636378" y="662486"/>
                </a:moveTo>
                <a:lnTo>
                  <a:pt x="367141" y="359798"/>
                </a:lnTo>
                <a:lnTo>
                  <a:pt x="815718" y="359798"/>
                </a:lnTo>
                <a:lnTo>
                  <a:pt x="636378" y="662486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3378777" y="253220"/>
            <a:ext cx="684529" cy="685165"/>
          </a:xfrm>
          <a:custGeom>
            <a:rect b="b" l="l" r="r" t="t"/>
            <a:pathLst>
              <a:path extrusionOk="0" h="685165" w="684529">
                <a:moveTo>
                  <a:pt x="342053" y="684613"/>
                </a:moveTo>
                <a:lnTo>
                  <a:pt x="295759" y="681480"/>
                </a:lnTo>
                <a:lnTo>
                  <a:pt x="251322" y="672353"/>
                </a:lnTo>
                <a:lnTo>
                  <a:pt x="209154" y="657644"/>
                </a:lnTo>
                <a:lnTo>
                  <a:pt x="169668" y="637766"/>
                </a:lnTo>
                <a:lnTo>
                  <a:pt x="133280" y="613130"/>
                </a:lnTo>
                <a:lnTo>
                  <a:pt x="100401" y="584148"/>
                </a:lnTo>
                <a:lnTo>
                  <a:pt x="71446" y="551232"/>
                </a:lnTo>
                <a:lnTo>
                  <a:pt x="46828" y="514794"/>
                </a:lnTo>
                <a:lnTo>
                  <a:pt x="26961" y="475245"/>
                </a:lnTo>
                <a:lnTo>
                  <a:pt x="12258" y="432997"/>
                </a:lnTo>
                <a:lnTo>
                  <a:pt x="3133" y="388462"/>
                </a:lnTo>
                <a:lnTo>
                  <a:pt x="0" y="342052"/>
                </a:lnTo>
                <a:lnTo>
                  <a:pt x="3133" y="295759"/>
                </a:lnTo>
                <a:lnTo>
                  <a:pt x="12258" y="251322"/>
                </a:lnTo>
                <a:lnTo>
                  <a:pt x="26961" y="209153"/>
                </a:lnTo>
                <a:lnTo>
                  <a:pt x="46828" y="169668"/>
                </a:lnTo>
                <a:lnTo>
                  <a:pt x="71446" y="133280"/>
                </a:lnTo>
                <a:lnTo>
                  <a:pt x="100401" y="100401"/>
                </a:lnTo>
                <a:lnTo>
                  <a:pt x="133280" y="71446"/>
                </a:lnTo>
                <a:lnTo>
                  <a:pt x="169668" y="46828"/>
                </a:lnTo>
                <a:lnTo>
                  <a:pt x="209154" y="26961"/>
                </a:lnTo>
                <a:lnTo>
                  <a:pt x="251322" y="12258"/>
                </a:lnTo>
                <a:lnTo>
                  <a:pt x="295759" y="3133"/>
                </a:lnTo>
                <a:lnTo>
                  <a:pt x="342052" y="0"/>
                </a:lnTo>
                <a:lnTo>
                  <a:pt x="388452" y="3133"/>
                </a:lnTo>
                <a:lnTo>
                  <a:pt x="432959" y="12258"/>
                </a:lnTo>
                <a:lnTo>
                  <a:pt x="475165" y="26961"/>
                </a:lnTo>
                <a:lnTo>
                  <a:pt x="514662" y="46828"/>
                </a:lnTo>
                <a:lnTo>
                  <a:pt x="551041" y="71446"/>
                </a:lnTo>
                <a:lnTo>
                  <a:pt x="583894" y="100401"/>
                </a:lnTo>
                <a:lnTo>
                  <a:pt x="612812" y="133280"/>
                </a:lnTo>
                <a:lnTo>
                  <a:pt x="637389" y="169668"/>
                </a:lnTo>
                <a:lnTo>
                  <a:pt x="646760" y="188332"/>
                </a:lnTo>
                <a:lnTo>
                  <a:pt x="342052" y="188332"/>
                </a:lnTo>
                <a:lnTo>
                  <a:pt x="293619" y="196207"/>
                </a:lnTo>
                <a:lnTo>
                  <a:pt x="251441" y="218107"/>
                </a:lnTo>
                <a:lnTo>
                  <a:pt x="218107" y="251441"/>
                </a:lnTo>
                <a:lnTo>
                  <a:pt x="196207" y="293619"/>
                </a:lnTo>
                <a:lnTo>
                  <a:pt x="188332" y="342052"/>
                </a:lnTo>
                <a:lnTo>
                  <a:pt x="196207" y="390485"/>
                </a:lnTo>
                <a:lnTo>
                  <a:pt x="218107" y="432663"/>
                </a:lnTo>
                <a:lnTo>
                  <a:pt x="251441" y="465997"/>
                </a:lnTo>
                <a:lnTo>
                  <a:pt x="293619" y="487897"/>
                </a:lnTo>
                <a:lnTo>
                  <a:pt x="342052" y="495772"/>
                </a:lnTo>
                <a:lnTo>
                  <a:pt x="647145" y="495772"/>
                </a:lnTo>
                <a:lnTo>
                  <a:pt x="637615" y="514794"/>
                </a:lnTo>
                <a:lnTo>
                  <a:pt x="613029" y="551232"/>
                </a:lnTo>
                <a:lnTo>
                  <a:pt x="584085" y="584148"/>
                </a:lnTo>
                <a:lnTo>
                  <a:pt x="551195" y="613130"/>
                </a:lnTo>
                <a:lnTo>
                  <a:pt x="514775" y="637766"/>
                </a:lnTo>
                <a:lnTo>
                  <a:pt x="475237" y="657644"/>
                </a:lnTo>
                <a:lnTo>
                  <a:pt x="432994" y="672353"/>
                </a:lnTo>
                <a:lnTo>
                  <a:pt x="388462" y="681480"/>
                </a:lnTo>
                <a:lnTo>
                  <a:pt x="342053" y="684613"/>
                </a:lnTo>
                <a:close/>
              </a:path>
              <a:path extrusionOk="0" h="685165" w="684529">
                <a:moveTo>
                  <a:pt x="647145" y="495772"/>
                </a:moveTo>
                <a:lnTo>
                  <a:pt x="342052" y="495772"/>
                </a:lnTo>
                <a:lnTo>
                  <a:pt x="390485" y="487897"/>
                </a:lnTo>
                <a:lnTo>
                  <a:pt x="432663" y="465997"/>
                </a:lnTo>
                <a:lnTo>
                  <a:pt x="465997" y="432663"/>
                </a:lnTo>
                <a:lnTo>
                  <a:pt x="487897" y="390485"/>
                </a:lnTo>
                <a:lnTo>
                  <a:pt x="495772" y="342052"/>
                </a:lnTo>
                <a:lnTo>
                  <a:pt x="487946" y="293619"/>
                </a:lnTo>
                <a:lnTo>
                  <a:pt x="466144" y="251441"/>
                </a:lnTo>
                <a:lnTo>
                  <a:pt x="432883" y="218107"/>
                </a:lnTo>
                <a:lnTo>
                  <a:pt x="390680" y="196207"/>
                </a:lnTo>
                <a:lnTo>
                  <a:pt x="342052" y="188332"/>
                </a:lnTo>
                <a:lnTo>
                  <a:pt x="646760" y="188332"/>
                </a:lnTo>
                <a:lnTo>
                  <a:pt x="657214" y="209153"/>
                </a:lnTo>
                <a:lnTo>
                  <a:pt x="671881" y="251322"/>
                </a:lnTo>
                <a:lnTo>
                  <a:pt x="680981" y="295759"/>
                </a:lnTo>
                <a:lnTo>
                  <a:pt x="684104" y="342052"/>
                </a:lnTo>
                <a:lnTo>
                  <a:pt x="681087" y="388462"/>
                </a:lnTo>
                <a:lnTo>
                  <a:pt x="672058" y="432997"/>
                </a:lnTo>
                <a:lnTo>
                  <a:pt x="657429" y="475245"/>
                </a:lnTo>
                <a:lnTo>
                  <a:pt x="647145" y="495772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25903" y="2350510"/>
            <a:ext cx="509269" cy="440689"/>
          </a:xfrm>
          <a:custGeom>
            <a:rect b="b" l="l" r="r" t="t"/>
            <a:pathLst>
              <a:path extrusionOk="0" h="440689" w="509269">
                <a:moveTo>
                  <a:pt x="508653" y="440493"/>
                </a:moveTo>
                <a:lnTo>
                  <a:pt x="0" y="440493"/>
                </a:lnTo>
                <a:lnTo>
                  <a:pt x="254326" y="0"/>
                </a:lnTo>
                <a:lnTo>
                  <a:pt x="508653" y="440493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255991" y="3135094"/>
            <a:ext cx="766444" cy="663575"/>
          </a:xfrm>
          <a:custGeom>
            <a:rect b="b" l="l" r="r" t="t"/>
            <a:pathLst>
              <a:path extrusionOk="0" h="663575" w="766444">
                <a:moveTo>
                  <a:pt x="0" y="0"/>
                </a:moveTo>
                <a:lnTo>
                  <a:pt x="766060" y="0"/>
                </a:lnTo>
                <a:lnTo>
                  <a:pt x="383030" y="663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885950" cy="1713230"/>
          </a:xfrm>
          <a:custGeom>
            <a:rect b="b" l="l" r="r" t="t"/>
            <a:pathLst>
              <a:path extrusionOk="0" h="1713230" w="1885950">
                <a:moveTo>
                  <a:pt x="0" y="147824"/>
                </a:moveTo>
                <a:lnTo>
                  <a:pt x="0" y="66487"/>
                </a:lnTo>
                <a:lnTo>
                  <a:pt x="66474" y="0"/>
                </a:lnTo>
                <a:lnTo>
                  <a:pt x="147785" y="0"/>
                </a:lnTo>
                <a:lnTo>
                  <a:pt x="0" y="147824"/>
                </a:lnTo>
                <a:close/>
              </a:path>
              <a:path extrusionOk="0" h="1713230" w="1885950">
                <a:moveTo>
                  <a:pt x="0" y="317442"/>
                </a:moveTo>
                <a:lnTo>
                  <a:pt x="0" y="230227"/>
                </a:lnTo>
                <a:lnTo>
                  <a:pt x="229698" y="0"/>
                </a:lnTo>
                <a:lnTo>
                  <a:pt x="317433" y="0"/>
                </a:lnTo>
                <a:lnTo>
                  <a:pt x="0" y="317442"/>
                </a:lnTo>
                <a:close/>
              </a:path>
              <a:path extrusionOk="0" h="1713230" w="1885950">
                <a:moveTo>
                  <a:pt x="0" y="493896"/>
                </a:moveTo>
                <a:lnTo>
                  <a:pt x="0" y="405693"/>
                </a:lnTo>
                <a:lnTo>
                  <a:pt x="405800" y="0"/>
                </a:lnTo>
                <a:lnTo>
                  <a:pt x="493211" y="0"/>
                </a:lnTo>
                <a:lnTo>
                  <a:pt x="0" y="493896"/>
                </a:lnTo>
                <a:close/>
              </a:path>
              <a:path extrusionOk="0" h="1713230" w="1885950">
                <a:moveTo>
                  <a:pt x="0" y="667739"/>
                </a:moveTo>
                <a:lnTo>
                  <a:pt x="0" y="574068"/>
                </a:lnTo>
                <a:lnTo>
                  <a:pt x="575127" y="0"/>
                </a:lnTo>
                <a:lnTo>
                  <a:pt x="669403" y="0"/>
                </a:lnTo>
                <a:lnTo>
                  <a:pt x="0" y="667739"/>
                </a:lnTo>
                <a:close/>
              </a:path>
              <a:path extrusionOk="0" h="1713230" w="1885950">
                <a:moveTo>
                  <a:pt x="0" y="843169"/>
                </a:moveTo>
                <a:lnTo>
                  <a:pt x="0" y="748287"/>
                </a:lnTo>
                <a:lnTo>
                  <a:pt x="750151" y="0"/>
                </a:lnTo>
                <a:lnTo>
                  <a:pt x="843635" y="0"/>
                </a:lnTo>
                <a:lnTo>
                  <a:pt x="0" y="843169"/>
                </a:lnTo>
                <a:close/>
              </a:path>
              <a:path extrusionOk="0" h="1713230" w="1885950">
                <a:moveTo>
                  <a:pt x="0" y="1014866"/>
                </a:moveTo>
                <a:lnTo>
                  <a:pt x="0" y="927253"/>
                </a:lnTo>
                <a:lnTo>
                  <a:pt x="924169" y="0"/>
                </a:lnTo>
                <a:lnTo>
                  <a:pt x="1011833" y="0"/>
                </a:lnTo>
                <a:lnTo>
                  <a:pt x="0" y="1014866"/>
                </a:lnTo>
                <a:close/>
              </a:path>
              <a:path extrusionOk="0" h="1713230" w="1885950">
                <a:moveTo>
                  <a:pt x="0" y="1182741"/>
                </a:moveTo>
                <a:lnTo>
                  <a:pt x="0" y="1092712"/>
                </a:lnTo>
                <a:lnTo>
                  <a:pt x="1094514" y="0"/>
                </a:lnTo>
                <a:lnTo>
                  <a:pt x="1180433" y="0"/>
                </a:lnTo>
                <a:lnTo>
                  <a:pt x="0" y="1182741"/>
                </a:lnTo>
                <a:close/>
              </a:path>
              <a:path extrusionOk="0" h="1713230" w="1885950">
                <a:moveTo>
                  <a:pt x="0" y="1359369"/>
                </a:moveTo>
                <a:lnTo>
                  <a:pt x="0" y="1276996"/>
                </a:lnTo>
                <a:lnTo>
                  <a:pt x="1275415" y="0"/>
                </a:lnTo>
                <a:lnTo>
                  <a:pt x="1355908" y="0"/>
                </a:lnTo>
                <a:lnTo>
                  <a:pt x="0" y="1359369"/>
                </a:lnTo>
                <a:close/>
              </a:path>
              <a:path extrusionOk="0" h="1713230" w="1885950">
                <a:moveTo>
                  <a:pt x="0" y="1530563"/>
                </a:moveTo>
                <a:lnTo>
                  <a:pt x="0" y="1443921"/>
                </a:lnTo>
                <a:lnTo>
                  <a:pt x="1444829" y="0"/>
                </a:lnTo>
                <a:lnTo>
                  <a:pt x="1533333" y="0"/>
                </a:lnTo>
                <a:lnTo>
                  <a:pt x="0" y="1530563"/>
                </a:lnTo>
                <a:close/>
              </a:path>
              <a:path extrusionOk="0" h="1713230" w="1885950">
                <a:moveTo>
                  <a:pt x="38265" y="1661879"/>
                </a:moveTo>
                <a:lnTo>
                  <a:pt x="21518" y="1661879"/>
                </a:lnTo>
                <a:lnTo>
                  <a:pt x="0" y="1653597"/>
                </a:lnTo>
                <a:lnTo>
                  <a:pt x="0" y="1620939"/>
                </a:lnTo>
                <a:lnTo>
                  <a:pt x="1620013" y="0"/>
                </a:lnTo>
                <a:lnTo>
                  <a:pt x="1703119" y="0"/>
                </a:lnTo>
                <a:lnTo>
                  <a:pt x="38265" y="1661879"/>
                </a:lnTo>
                <a:close/>
              </a:path>
              <a:path extrusionOk="0" h="1713230" w="1885950">
                <a:moveTo>
                  <a:pt x="177895" y="1699979"/>
                </a:moveTo>
                <a:lnTo>
                  <a:pt x="159942" y="1699979"/>
                </a:lnTo>
                <a:lnTo>
                  <a:pt x="141990" y="1687279"/>
                </a:lnTo>
                <a:lnTo>
                  <a:pt x="106085" y="1687279"/>
                </a:lnTo>
                <a:lnTo>
                  <a:pt x="1796733" y="0"/>
                </a:lnTo>
                <a:lnTo>
                  <a:pt x="1861326" y="0"/>
                </a:lnTo>
                <a:lnTo>
                  <a:pt x="1864085" y="10880"/>
                </a:lnTo>
                <a:lnTo>
                  <a:pt x="177895" y="1699979"/>
                </a:lnTo>
                <a:close/>
              </a:path>
              <a:path extrusionOk="0" h="1713230" w="1885950">
                <a:moveTo>
                  <a:pt x="334811" y="1712679"/>
                </a:moveTo>
                <a:lnTo>
                  <a:pt x="255023" y="1712679"/>
                </a:lnTo>
                <a:lnTo>
                  <a:pt x="1876053" y="87080"/>
                </a:lnTo>
                <a:lnTo>
                  <a:pt x="1878027" y="112480"/>
                </a:lnTo>
                <a:lnTo>
                  <a:pt x="1879877" y="125180"/>
                </a:lnTo>
                <a:lnTo>
                  <a:pt x="1881476" y="150580"/>
                </a:lnTo>
                <a:lnTo>
                  <a:pt x="1882702" y="163280"/>
                </a:lnTo>
                <a:lnTo>
                  <a:pt x="334811" y="1712679"/>
                </a:lnTo>
                <a:close/>
              </a:path>
              <a:path extrusionOk="0" h="1713230" w="1885950">
                <a:moveTo>
                  <a:pt x="507686" y="1712679"/>
                </a:moveTo>
                <a:lnTo>
                  <a:pt x="418589" y="1712679"/>
                </a:lnTo>
                <a:lnTo>
                  <a:pt x="1885362" y="252180"/>
                </a:lnTo>
                <a:lnTo>
                  <a:pt x="1885133" y="277580"/>
                </a:lnTo>
                <a:lnTo>
                  <a:pt x="1884531" y="302980"/>
                </a:lnTo>
                <a:lnTo>
                  <a:pt x="1883679" y="315680"/>
                </a:lnTo>
                <a:lnTo>
                  <a:pt x="1882702" y="341080"/>
                </a:lnTo>
                <a:lnTo>
                  <a:pt x="507686" y="1712679"/>
                </a:lnTo>
                <a:close/>
              </a:path>
              <a:path extrusionOk="0" h="1713230" w="1885950">
                <a:moveTo>
                  <a:pt x="602102" y="1712679"/>
                </a:moveTo>
                <a:lnTo>
                  <a:pt x="1874724" y="429980"/>
                </a:lnTo>
                <a:lnTo>
                  <a:pt x="1871482" y="455380"/>
                </a:lnTo>
                <a:lnTo>
                  <a:pt x="1867742" y="480780"/>
                </a:lnTo>
                <a:lnTo>
                  <a:pt x="1863503" y="506180"/>
                </a:lnTo>
                <a:lnTo>
                  <a:pt x="1858766" y="544280"/>
                </a:lnTo>
                <a:lnTo>
                  <a:pt x="704497" y="1687279"/>
                </a:lnTo>
                <a:lnTo>
                  <a:pt x="679334" y="1699979"/>
                </a:lnTo>
                <a:lnTo>
                  <a:pt x="628012" y="1699979"/>
                </a:lnTo>
                <a:lnTo>
                  <a:pt x="602102" y="1712679"/>
                </a:lnTo>
                <a:close/>
              </a:path>
              <a:path extrusionOk="0" h="1713230" w="1885950">
                <a:moveTo>
                  <a:pt x="851544" y="1661879"/>
                </a:moveTo>
                <a:lnTo>
                  <a:pt x="818860" y="1661879"/>
                </a:lnTo>
                <a:lnTo>
                  <a:pt x="1832170" y="658580"/>
                </a:lnTo>
                <a:lnTo>
                  <a:pt x="1822716" y="683980"/>
                </a:lnTo>
                <a:lnTo>
                  <a:pt x="1812389" y="722080"/>
                </a:lnTo>
                <a:lnTo>
                  <a:pt x="1801314" y="747480"/>
                </a:lnTo>
                <a:lnTo>
                  <a:pt x="1789616" y="785580"/>
                </a:lnTo>
                <a:lnTo>
                  <a:pt x="947851" y="1623779"/>
                </a:lnTo>
                <a:lnTo>
                  <a:pt x="851544" y="1661879"/>
                </a:lnTo>
                <a:close/>
              </a:path>
              <a:path extrusionOk="0" h="1713230" w="1885950">
                <a:moveTo>
                  <a:pt x="1104767" y="1547579"/>
                </a:moveTo>
                <a:lnTo>
                  <a:pt x="1717807" y="937980"/>
                </a:lnTo>
                <a:lnTo>
                  <a:pt x="1691648" y="988780"/>
                </a:lnTo>
                <a:lnTo>
                  <a:pt x="1663679" y="1026880"/>
                </a:lnTo>
                <a:lnTo>
                  <a:pt x="1633863" y="1077680"/>
                </a:lnTo>
                <a:lnTo>
                  <a:pt x="1602163" y="1128480"/>
                </a:lnTo>
                <a:lnTo>
                  <a:pt x="1568542" y="1166580"/>
                </a:lnTo>
                <a:lnTo>
                  <a:pt x="1532964" y="1204680"/>
                </a:lnTo>
                <a:lnTo>
                  <a:pt x="1376047" y="1369780"/>
                </a:lnTo>
                <a:lnTo>
                  <a:pt x="1333050" y="1407880"/>
                </a:lnTo>
                <a:lnTo>
                  <a:pt x="1289167" y="1433280"/>
                </a:lnTo>
                <a:lnTo>
                  <a:pt x="1244397" y="1471379"/>
                </a:lnTo>
                <a:lnTo>
                  <a:pt x="1198740" y="1496779"/>
                </a:lnTo>
                <a:lnTo>
                  <a:pt x="1152197" y="1522179"/>
                </a:lnTo>
                <a:lnTo>
                  <a:pt x="1104767" y="1547579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4349014" y="958945"/>
            <a:ext cx="104706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 b="1" i="0" sz="7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743200" y="5760720"/>
            <a:ext cx="128016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2400"/>
              </a:spcBef>
              <a:spcAft>
                <a:spcPts val="240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502217" y="4622447"/>
            <a:ext cx="53112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 b="1" i="0" sz="7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755459" y="3685087"/>
            <a:ext cx="13419600" cy="26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2pPr>
            <a:lvl3pPr indent="-228600" lvl="2" marL="13716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3pPr>
            <a:lvl4pPr indent="-228600" lvl="3" marL="18288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4pPr>
            <a:lvl5pPr indent="-228600" lvl="4" marL="22860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5pPr>
            <a:lvl6pPr indent="-228600" lvl="5" marL="27432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6pPr>
            <a:lvl7pPr indent="-228600" lvl="6" marL="32004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7pPr>
            <a:lvl8pPr indent="-228600" lvl="7" marL="36576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8pPr>
            <a:lvl9pPr indent="-228600" lvl="8" marL="4114800" rtl="0" algn="l">
              <a:spcBef>
                <a:spcPts val="2400"/>
              </a:spcBef>
              <a:spcAft>
                <a:spcPts val="240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— Image">
  <p:cSld name="Agenda — Imag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>
            <p:ph idx="2" type="pic"/>
          </p:nvPr>
        </p:nvSpPr>
        <p:spPr>
          <a:xfrm>
            <a:off x="8796528" y="0"/>
            <a:ext cx="9486900" cy="10287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sp>
      <p:sp>
        <p:nvSpPr>
          <p:cNvPr id="71" name="Google Shape;71;p15"/>
          <p:cNvSpPr txBox="1"/>
          <p:nvPr>
            <p:ph type="ctrTitle"/>
          </p:nvPr>
        </p:nvSpPr>
        <p:spPr>
          <a:xfrm>
            <a:off x="1028700" y="1001268"/>
            <a:ext cx="7036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Poppins Medium"/>
              <a:buNone/>
              <a:defRPr sz="2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28700" y="1634753"/>
            <a:ext cx="7036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  <a:defRPr/>
            </a:lvl1pPr>
            <a:lvl2pPr indent="-400050" lvl="1" marL="9144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  <a:defRPr/>
            </a:lvl2pPr>
            <a:lvl3pPr indent="-400050" lvl="2" marL="13716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  <a:defRPr/>
            </a:lvl3pPr>
            <a:lvl4pPr indent="-400050" lvl="3" marL="18288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  <a:defRPr/>
            </a:lvl4pPr>
            <a:lvl5pPr indent="-400050" lvl="4" marL="22860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  <a:defRPr/>
            </a:lvl5pPr>
            <a:lvl6pPr indent="-400050" lvl="5" marL="2743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Char char="■"/>
              <a:defRPr/>
            </a:lvl6pPr>
            <a:lvl7pPr indent="-400050" lvl="6" marL="32004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  <a:defRPr/>
            </a:lvl7pPr>
            <a:lvl8pPr indent="-400050" lvl="7" marL="3657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  <a:defRPr/>
            </a:lvl8pPr>
            <a:lvl9pPr indent="-400050" lvl="8" marL="4114800" rtl="0" algn="l">
              <a:lnSpc>
                <a:spcPct val="90000"/>
              </a:lnSpc>
              <a:spcBef>
                <a:spcPts val="2400"/>
              </a:spcBef>
              <a:spcAft>
                <a:spcPts val="2400"/>
              </a:spcAft>
              <a:buClr>
                <a:schemeClr val="dk1"/>
              </a:buClr>
              <a:buSzPts val="270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6843248" y="9464040"/>
            <a:ext cx="411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66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80229" y="460417"/>
            <a:ext cx="1859280" cy="1859280"/>
          </a:xfrm>
          <a:custGeom>
            <a:rect b="b" l="l" r="r" t="t"/>
            <a:pathLst>
              <a:path extrusionOk="0" h="1859280" w="1859280">
                <a:moveTo>
                  <a:pt x="929527" y="1859055"/>
                </a:moveTo>
                <a:lnTo>
                  <a:pt x="881694" y="1857846"/>
                </a:lnTo>
                <a:lnTo>
                  <a:pt x="834489" y="1854256"/>
                </a:lnTo>
                <a:lnTo>
                  <a:pt x="787970" y="1848345"/>
                </a:lnTo>
                <a:lnTo>
                  <a:pt x="742195" y="1840171"/>
                </a:lnTo>
                <a:lnTo>
                  <a:pt x="697224" y="1829792"/>
                </a:lnTo>
                <a:lnTo>
                  <a:pt x="653114" y="1817266"/>
                </a:lnTo>
                <a:lnTo>
                  <a:pt x="609925" y="1802652"/>
                </a:lnTo>
                <a:lnTo>
                  <a:pt x="567713" y="1786009"/>
                </a:lnTo>
                <a:lnTo>
                  <a:pt x="526539" y="1767394"/>
                </a:lnTo>
                <a:lnTo>
                  <a:pt x="486459" y="1746867"/>
                </a:lnTo>
                <a:lnTo>
                  <a:pt x="447533" y="1724485"/>
                </a:lnTo>
                <a:lnTo>
                  <a:pt x="409820" y="1700307"/>
                </a:lnTo>
                <a:lnTo>
                  <a:pt x="373376" y="1674391"/>
                </a:lnTo>
                <a:lnTo>
                  <a:pt x="338261" y="1646797"/>
                </a:lnTo>
                <a:lnTo>
                  <a:pt x="304534" y="1617581"/>
                </a:lnTo>
                <a:lnTo>
                  <a:pt x="272252" y="1586803"/>
                </a:lnTo>
                <a:lnTo>
                  <a:pt x="241474" y="1554521"/>
                </a:lnTo>
                <a:lnTo>
                  <a:pt x="212259" y="1520794"/>
                </a:lnTo>
                <a:lnTo>
                  <a:pt x="184664" y="1485679"/>
                </a:lnTo>
                <a:lnTo>
                  <a:pt x="158748" y="1449235"/>
                </a:lnTo>
                <a:lnTo>
                  <a:pt x="134570" y="1411522"/>
                </a:lnTo>
                <a:lnTo>
                  <a:pt x="112189" y="1372596"/>
                </a:lnTo>
                <a:lnTo>
                  <a:pt x="91661" y="1332516"/>
                </a:lnTo>
                <a:lnTo>
                  <a:pt x="73046" y="1291342"/>
                </a:lnTo>
                <a:lnTo>
                  <a:pt x="56403" y="1249130"/>
                </a:lnTo>
                <a:lnTo>
                  <a:pt x="41789" y="1205941"/>
                </a:lnTo>
                <a:lnTo>
                  <a:pt x="29264" y="1161831"/>
                </a:lnTo>
                <a:lnTo>
                  <a:pt x="18884" y="1116860"/>
                </a:lnTo>
                <a:lnTo>
                  <a:pt x="10710" y="1071085"/>
                </a:lnTo>
                <a:lnTo>
                  <a:pt x="4799" y="1024566"/>
                </a:lnTo>
                <a:lnTo>
                  <a:pt x="1209" y="977361"/>
                </a:lnTo>
                <a:lnTo>
                  <a:pt x="0" y="929527"/>
                </a:lnTo>
                <a:lnTo>
                  <a:pt x="1209" y="881694"/>
                </a:lnTo>
                <a:lnTo>
                  <a:pt x="4799" y="834489"/>
                </a:lnTo>
                <a:lnTo>
                  <a:pt x="10710" y="787970"/>
                </a:lnTo>
                <a:lnTo>
                  <a:pt x="18884" y="742195"/>
                </a:lnTo>
                <a:lnTo>
                  <a:pt x="29264" y="697224"/>
                </a:lnTo>
                <a:lnTo>
                  <a:pt x="41789" y="653114"/>
                </a:lnTo>
                <a:lnTo>
                  <a:pt x="56403" y="609925"/>
                </a:lnTo>
                <a:lnTo>
                  <a:pt x="73046" y="567713"/>
                </a:lnTo>
                <a:lnTo>
                  <a:pt x="91661" y="526539"/>
                </a:lnTo>
                <a:lnTo>
                  <a:pt x="112189" y="486459"/>
                </a:lnTo>
                <a:lnTo>
                  <a:pt x="134570" y="447533"/>
                </a:lnTo>
                <a:lnTo>
                  <a:pt x="158748" y="409820"/>
                </a:lnTo>
                <a:lnTo>
                  <a:pt x="184664" y="373376"/>
                </a:lnTo>
                <a:lnTo>
                  <a:pt x="212259" y="338261"/>
                </a:lnTo>
                <a:lnTo>
                  <a:pt x="241474" y="304534"/>
                </a:lnTo>
                <a:lnTo>
                  <a:pt x="272252" y="272252"/>
                </a:lnTo>
                <a:lnTo>
                  <a:pt x="304534" y="241474"/>
                </a:lnTo>
                <a:lnTo>
                  <a:pt x="338261" y="212258"/>
                </a:lnTo>
                <a:lnTo>
                  <a:pt x="373376" y="184664"/>
                </a:lnTo>
                <a:lnTo>
                  <a:pt x="409820" y="158748"/>
                </a:lnTo>
                <a:lnTo>
                  <a:pt x="447533" y="134570"/>
                </a:lnTo>
                <a:lnTo>
                  <a:pt x="486459" y="112189"/>
                </a:lnTo>
                <a:lnTo>
                  <a:pt x="526539" y="91661"/>
                </a:lnTo>
                <a:lnTo>
                  <a:pt x="567713" y="73046"/>
                </a:lnTo>
                <a:lnTo>
                  <a:pt x="609925" y="56403"/>
                </a:lnTo>
                <a:lnTo>
                  <a:pt x="653114" y="41789"/>
                </a:lnTo>
                <a:lnTo>
                  <a:pt x="697224" y="29263"/>
                </a:lnTo>
                <a:lnTo>
                  <a:pt x="742195" y="18884"/>
                </a:lnTo>
                <a:lnTo>
                  <a:pt x="787970" y="10710"/>
                </a:lnTo>
                <a:lnTo>
                  <a:pt x="834489" y="4799"/>
                </a:lnTo>
                <a:lnTo>
                  <a:pt x="881694" y="1209"/>
                </a:lnTo>
                <a:lnTo>
                  <a:pt x="929528" y="0"/>
                </a:lnTo>
                <a:lnTo>
                  <a:pt x="977361" y="1209"/>
                </a:lnTo>
                <a:lnTo>
                  <a:pt x="1024566" y="4799"/>
                </a:lnTo>
                <a:lnTo>
                  <a:pt x="1071086" y="10710"/>
                </a:lnTo>
                <a:lnTo>
                  <a:pt x="1116860" y="18884"/>
                </a:lnTo>
                <a:lnTo>
                  <a:pt x="1161831" y="29263"/>
                </a:lnTo>
                <a:lnTo>
                  <a:pt x="1205941" y="41789"/>
                </a:lnTo>
                <a:lnTo>
                  <a:pt x="1249130" y="56403"/>
                </a:lnTo>
                <a:lnTo>
                  <a:pt x="1291342" y="73046"/>
                </a:lnTo>
                <a:lnTo>
                  <a:pt x="1332516" y="91661"/>
                </a:lnTo>
                <a:lnTo>
                  <a:pt x="1372596" y="112189"/>
                </a:lnTo>
                <a:lnTo>
                  <a:pt x="1411522" y="134570"/>
                </a:lnTo>
                <a:lnTo>
                  <a:pt x="1449236" y="158748"/>
                </a:lnTo>
                <a:lnTo>
                  <a:pt x="1485679" y="184664"/>
                </a:lnTo>
                <a:lnTo>
                  <a:pt x="1520794" y="212258"/>
                </a:lnTo>
                <a:lnTo>
                  <a:pt x="1554521" y="241474"/>
                </a:lnTo>
                <a:lnTo>
                  <a:pt x="1586803" y="272252"/>
                </a:lnTo>
                <a:lnTo>
                  <a:pt x="1617581" y="304534"/>
                </a:lnTo>
                <a:lnTo>
                  <a:pt x="1646797" y="338261"/>
                </a:lnTo>
                <a:lnTo>
                  <a:pt x="1674391" y="373376"/>
                </a:lnTo>
                <a:lnTo>
                  <a:pt x="1700307" y="409820"/>
                </a:lnTo>
                <a:lnTo>
                  <a:pt x="1724485" y="447533"/>
                </a:lnTo>
                <a:lnTo>
                  <a:pt x="1746867" y="486459"/>
                </a:lnTo>
                <a:lnTo>
                  <a:pt x="1767394" y="526539"/>
                </a:lnTo>
                <a:lnTo>
                  <a:pt x="1786009" y="567713"/>
                </a:lnTo>
                <a:lnTo>
                  <a:pt x="1802652" y="609925"/>
                </a:lnTo>
                <a:lnTo>
                  <a:pt x="1817266" y="653114"/>
                </a:lnTo>
                <a:lnTo>
                  <a:pt x="1829792" y="697224"/>
                </a:lnTo>
                <a:lnTo>
                  <a:pt x="1840171" y="742195"/>
                </a:lnTo>
                <a:lnTo>
                  <a:pt x="1848345" y="787970"/>
                </a:lnTo>
                <a:lnTo>
                  <a:pt x="1854256" y="834489"/>
                </a:lnTo>
                <a:lnTo>
                  <a:pt x="1857846" y="881694"/>
                </a:lnTo>
                <a:lnTo>
                  <a:pt x="1859055" y="929525"/>
                </a:lnTo>
                <a:lnTo>
                  <a:pt x="1857846" y="977361"/>
                </a:lnTo>
                <a:lnTo>
                  <a:pt x="1854256" y="1024566"/>
                </a:lnTo>
                <a:lnTo>
                  <a:pt x="1848345" y="1071085"/>
                </a:lnTo>
                <a:lnTo>
                  <a:pt x="1840171" y="1116860"/>
                </a:lnTo>
                <a:lnTo>
                  <a:pt x="1829792" y="1161831"/>
                </a:lnTo>
                <a:lnTo>
                  <a:pt x="1817266" y="1205941"/>
                </a:lnTo>
                <a:lnTo>
                  <a:pt x="1802652" y="1249130"/>
                </a:lnTo>
                <a:lnTo>
                  <a:pt x="1786009" y="1291342"/>
                </a:lnTo>
                <a:lnTo>
                  <a:pt x="1767394" y="1332516"/>
                </a:lnTo>
                <a:lnTo>
                  <a:pt x="1746867" y="1372596"/>
                </a:lnTo>
                <a:lnTo>
                  <a:pt x="1724485" y="1411522"/>
                </a:lnTo>
                <a:lnTo>
                  <a:pt x="1700307" y="1449235"/>
                </a:lnTo>
                <a:lnTo>
                  <a:pt x="1674391" y="1485679"/>
                </a:lnTo>
                <a:lnTo>
                  <a:pt x="1646797" y="1520794"/>
                </a:lnTo>
                <a:lnTo>
                  <a:pt x="1617581" y="1554521"/>
                </a:lnTo>
                <a:lnTo>
                  <a:pt x="1586803" y="1586803"/>
                </a:lnTo>
                <a:lnTo>
                  <a:pt x="1554521" y="1617581"/>
                </a:lnTo>
                <a:lnTo>
                  <a:pt x="1520794" y="1646797"/>
                </a:lnTo>
                <a:lnTo>
                  <a:pt x="1485679" y="1674391"/>
                </a:lnTo>
                <a:lnTo>
                  <a:pt x="1449236" y="1700307"/>
                </a:lnTo>
                <a:lnTo>
                  <a:pt x="1411522" y="1724485"/>
                </a:lnTo>
                <a:lnTo>
                  <a:pt x="1372596" y="1746867"/>
                </a:lnTo>
                <a:lnTo>
                  <a:pt x="1332516" y="1767394"/>
                </a:lnTo>
                <a:lnTo>
                  <a:pt x="1291342" y="1786009"/>
                </a:lnTo>
                <a:lnTo>
                  <a:pt x="1249130" y="1802652"/>
                </a:lnTo>
                <a:lnTo>
                  <a:pt x="1205941" y="1817266"/>
                </a:lnTo>
                <a:lnTo>
                  <a:pt x="1161831" y="1829792"/>
                </a:lnTo>
                <a:lnTo>
                  <a:pt x="1116860" y="1840171"/>
                </a:lnTo>
                <a:lnTo>
                  <a:pt x="1071086" y="1848345"/>
                </a:lnTo>
                <a:lnTo>
                  <a:pt x="1024566" y="1854256"/>
                </a:lnTo>
                <a:lnTo>
                  <a:pt x="977361" y="1857846"/>
                </a:lnTo>
                <a:lnTo>
                  <a:pt x="929528" y="18590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628854" y="1214734"/>
            <a:ext cx="1623695" cy="688975"/>
          </a:xfrm>
          <a:custGeom>
            <a:rect b="b" l="l" r="r" t="t"/>
            <a:pathLst>
              <a:path extrusionOk="0" h="688975" w="1623695">
                <a:moveTo>
                  <a:pt x="1491815" y="332058"/>
                </a:moveTo>
                <a:lnTo>
                  <a:pt x="604559" y="332058"/>
                </a:lnTo>
                <a:lnTo>
                  <a:pt x="800367" y="0"/>
                </a:lnTo>
                <a:lnTo>
                  <a:pt x="1030443" y="321452"/>
                </a:lnTo>
                <a:lnTo>
                  <a:pt x="1483773" y="321452"/>
                </a:lnTo>
                <a:lnTo>
                  <a:pt x="1491815" y="332058"/>
                </a:lnTo>
                <a:close/>
              </a:path>
              <a:path extrusionOk="0" h="688975" w="1623695">
                <a:moveTo>
                  <a:pt x="1483773" y="321452"/>
                </a:moveTo>
                <a:lnTo>
                  <a:pt x="1030443" y="321452"/>
                </a:lnTo>
                <a:lnTo>
                  <a:pt x="1247464" y="9790"/>
                </a:lnTo>
                <a:lnTo>
                  <a:pt x="1483773" y="321452"/>
                </a:lnTo>
                <a:close/>
              </a:path>
              <a:path extrusionOk="0" h="688975" w="1623695">
                <a:moveTo>
                  <a:pt x="167253" y="688593"/>
                </a:moveTo>
                <a:lnTo>
                  <a:pt x="0" y="587426"/>
                </a:lnTo>
                <a:lnTo>
                  <a:pt x="336954" y="31003"/>
                </a:lnTo>
                <a:lnTo>
                  <a:pt x="604559" y="332058"/>
                </a:lnTo>
                <a:lnTo>
                  <a:pt x="1491815" y="332058"/>
                </a:lnTo>
                <a:lnTo>
                  <a:pt x="1499857" y="342665"/>
                </a:lnTo>
                <a:lnTo>
                  <a:pt x="1253991" y="342665"/>
                </a:lnTo>
                <a:lnTo>
                  <a:pt x="1243219" y="358166"/>
                </a:lnTo>
                <a:lnTo>
                  <a:pt x="816685" y="358166"/>
                </a:lnTo>
                <a:lnTo>
                  <a:pt x="815718" y="359798"/>
                </a:lnTo>
                <a:lnTo>
                  <a:pt x="367141" y="359798"/>
                </a:lnTo>
                <a:lnTo>
                  <a:pt x="167253" y="688593"/>
                </a:lnTo>
                <a:close/>
              </a:path>
              <a:path extrusionOk="0" h="688975" w="1623695">
                <a:moveTo>
                  <a:pt x="1467749" y="624140"/>
                </a:moveTo>
                <a:lnTo>
                  <a:pt x="1253991" y="342665"/>
                </a:lnTo>
                <a:lnTo>
                  <a:pt x="1499857" y="342665"/>
                </a:lnTo>
                <a:lnTo>
                  <a:pt x="1623580" y="505839"/>
                </a:lnTo>
                <a:lnTo>
                  <a:pt x="1467749" y="624140"/>
                </a:lnTo>
                <a:close/>
              </a:path>
              <a:path extrusionOk="0" h="688975" w="1623695">
                <a:moveTo>
                  <a:pt x="1032890" y="660854"/>
                </a:moveTo>
                <a:lnTo>
                  <a:pt x="816685" y="358166"/>
                </a:lnTo>
                <a:lnTo>
                  <a:pt x="1243219" y="358166"/>
                </a:lnTo>
                <a:lnTo>
                  <a:pt x="1032890" y="660854"/>
                </a:lnTo>
                <a:close/>
              </a:path>
              <a:path extrusionOk="0" h="688975" w="1623695">
                <a:moveTo>
                  <a:pt x="636378" y="662486"/>
                </a:moveTo>
                <a:lnTo>
                  <a:pt x="367141" y="359798"/>
                </a:lnTo>
                <a:lnTo>
                  <a:pt x="815718" y="359798"/>
                </a:lnTo>
                <a:lnTo>
                  <a:pt x="636378" y="662486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378777" y="253221"/>
            <a:ext cx="684529" cy="685165"/>
          </a:xfrm>
          <a:custGeom>
            <a:rect b="b" l="l" r="r" t="t"/>
            <a:pathLst>
              <a:path extrusionOk="0" h="685165" w="684529">
                <a:moveTo>
                  <a:pt x="342052" y="684613"/>
                </a:moveTo>
                <a:lnTo>
                  <a:pt x="295759" y="681480"/>
                </a:lnTo>
                <a:lnTo>
                  <a:pt x="251322" y="672352"/>
                </a:lnTo>
                <a:lnTo>
                  <a:pt x="209154" y="657644"/>
                </a:lnTo>
                <a:lnTo>
                  <a:pt x="169668" y="637766"/>
                </a:lnTo>
                <a:lnTo>
                  <a:pt x="133280" y="613130"/>
                </a:lnTo>
                <a:lnTo>
                  <a:pt x="100401" y="584148"/>
                </a:lnTo>
                <a:lnTo>
                  <a:pt x="71446" y="551232"/>
                </a:lnTo>
                <a:lnTo>
                  <a:pt x="46828" y="514794"/>
                </a:lnTo>
                <a:lnTo>
                  <a:pt x="26961" y="475245"/>
                </a:lnTo>
                <a:lnTo>
                  <a:pt x="12258" y="432997"/>
                </a:lnTo>
                <a:lnTo>
                  <a:pt x="3133" y="388462"/>
                </a:lnTo>
                <a:lnTo>
                  <a:pt x="0" y="342052"/>
                </a:lnTo>
                <a:lnTo>
                  <a:pt x="3133" y="295759"/>
                </a:lnTo>
                <a:lnTo>
                  <a:pt x="12258" y="251322"/>
                </a:lnTo>
                <a:lnTo>
                  <a:pt x="26961" y="209154"/>
                </a:lnTo>
                <a:lnTo>
                  <a:pt x="46828" y="169668"/>
                </a:lnTo>
                <a:lnTo>
                  <a:pt x="71446" y="133280"/>
                </a:lnTo>
                <a:lnTo>
                  <a:pt x="100401" y="100401"/>
                </a:lnTo>
                <a:lnTo>
                  <a:pt x="133280" y="71446"/>
                </a:lnTo>
                <a:lnTo>
                  <a:pt x="169668" y="46828"/>
                </a:lnTo>
                <a:lnTo>
                  <a:pt x="209154" y="26961"/>
                </a:lnTo>
                <a:lnTo>
                  <a:pt x="251322" y="12258"/>
                </a:lnTo>
                <a:lnTo>
                  <a:pt x="295759" y="3133"/>
                </a:lnTo>
                <a:lnTo>
                  <a:pt x="342052" y="0"/>
                </a:lnTo>
                <a:lnTo>
                  <a:pt x="388452" y="3133"/>
                </a:lnTo>
                <a:lnTo>
                  <a:pt x="432959" y="12258"/>
                </a:lnTo>
                <a:lnTo>
                  <a:pt x="475165" y="26961"/>
                </a:lnTo>
                <a:lnTo>
                  <a:pt x="514662" y="46828"/>
                </a:lnTo>
                <a:lnTo>
                  <a:pt x="551041" y="71446"/>
                </a:lnTo>
                <a:lnTo>
                  <a:pt x="583894" y="100401"/>
                </a:lnTo>
                <a:lnTo>
                  <a:pt x="612812" y="133280"/>
                </a:lnTo>
                <a:lnTo>
                  <a:pt x="637389" y="169668"/>
                </a:lnTo>
                <a:lnTo>
                  <a:pt x="646760" y="188332"/>
                </a:lnTo>
                <a:lnTo>
                  <a:pt x="342052" y="188332"/>
                </a:lnTo>
                <a:lnTo>
                  <a:pt x="293619" y="196207"/>
                </a:lnTo>
                <a:lnTo>
                  <a:pt x="251441" y="218107"/>
                </a:lnTo>
                <a:lnTo>
                  <a:pt x="218107" y="251441"/>
                </a:lnTo>
                <a:lnTo>
                  <a:pt x="196207" y="293619"/>
                </a:lnTo>
                <a:lnTo>
                  <a:pt x="188332" y="342052"/>
                </a:lnTo>
                <a:lnTo>
                  <a:pt x="196207" y="390485"/>
                </a:lnTo>
                <a:lnTo>
                  <a:pt x="218107" y="432663"/>
                </a:lnTo>
                <a:lnTo>
                  <a:pt x="251441" y="465997"/>
                </a:lnTo>
                <a:lnTo>
                  <a:pt x="293619" y="487897"/>
                </a:lnTo>
                <a:lnTo>
                  <a:pt x="342052" y="495772"/>
                </a:lnTo>
                <a:lnTo>
                  <a:pt x="647145" y="495772"/>
                </a:lnTo>
                <a:lnTo>
                  <a:pt x="637615" y="514794"/>
                </a:lnTo>
                <a:lnTo>
                  <a:pt x="613029" y="551232"/>
                </a:lnTo>
                <a:lnTo>
                  <a:pt x="584085" y="584148"/>
                </a:lnTo>
                <a:lnTo>
                  <a:pt x="551195" y="613130"/>
                </a:lnTo>
                <a:lnTo>
                  <a:pt x="514775" y="637766"/>
                </a:lnTo>
                <a:lnTo>
                  <a:pt x="475237" y="657644"/>
                </a:lnTo>
                <a:lnTo>
                  <a:pt x="432994" y="672352"/>
                </a:lnTo>
                <a:lnTo>
                  <a:pt x="388462" y="681480"/>
                </a:lnTo>
                <a:lnTo>
                  <a:pt x="342052" y="684613"/>
                </a:lnTo>
                <a:close/>
              </a:path>
              <a:path extrusionOk="0" h="685165" w="684529">
                <a:moveTo>
                  <a:pt x="647145" y="495772"/>
                </a:moveTo>
                <a:lnTo>
                  <a:pt x="342052" y="495772"/>
                </a:lnTo>
                <a:lnTo>
                  <a:pt x="390485" y="487897"/>
                </a:lnTo>
                <a:lnTo>
                  <a:pt x="432663" y="465997"/>
                </a:lnTo>
                <a:lnTo>
                  <a:pt x="465997" y="432663"/>
                </a:lnTo>
                <a:lnTo>
                  <a:pt x="487897" y="390485"/>
                </a:lnTo>
                <a:lnTo>
                  <a:pt x="495772" y="342052"/>
                </a:lnTo>
                <a:lnTo>
                  <a:pt x="487946" y="293619"/>
                </a:lnTo>
                <a:lnTo>
                  <a:pt x="466144" y="251441"/>
                </a:lnTo>
                <a:lnTo>
                  <a:pt x="432883" y="218107"/>
                </a:lnTo>
                <a:lnTo>
                  <a:pt x="390680" y="196207"/>
                </a:lnTo>
                <a:lnTo>
                  <a:pt x="342052" y="188332"/>
                </a:lnTo>
                <a:lnTo>
                  <a:pt x="646760" y="188332"/>
                </a:lnTo>
                <a:lnTo>
                  <a:pt x="657214" y="209154"/>
                </a:lnTo>
                <a:lnTo>
                  <a:pt x="671881" y="251322"/>
                </a:lnTo>
                <a:lnTo>
                  <a:pt x="680981" y="295759"/>
                </a:lnTo>
                <a:lnTo>
                  <a:pt x="684104" y="342052"/>
                </a:lnTo>
                <a:lnTo>
                  <a:pt x="681087" y="388462"/>
                </a:lnTo>
                <a:lnTo>
                  <a:pt x="672058" y="432997"/>
                </a:lnTo>
                <a:lnTo>
                  <a:pt x="657429" y="475245"/>
                </a:lnTo>
                <a:lnTo>
                  <a:pt x="647145" y="495772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25903" y="2350509"/>
            <a:ext cx="509269" cy="440689"/>
          </a:xfrm>
          <a:custGeom>
            <a:rect b="b" l="l" r="r" t="t"/>
            <a:pathLst>
              <a:path extrusionOk="0" h="440689" w="509269">
                <a:moveTo>
                  <a:pt x="508653" y="440493"/>
                </a:moveTo>
                <a:lnTo>
                  <a:pt x="0" y="440493"/>
                </a:lnTo>
                <a:lnTo>
                  <a:pt x="254326" y="0"/>
                </a:lnTo>
                <a:lnTo>
                  <a:pt x="508653" y="440493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255991" y="3135096"/>
            <a:ext cx="766444" cy="663575"/>
          </a:xfrm>
          <a:custGeom>
            <a:rect b="b" l="l" r="r" t="t"/>
            <a:pathLst>
              <a:path extrusionOk="0" h="663575" w="766444">
                <a:moveTo>
                  <a:pt x="0" y="0"/>
                </a:moveTo>
                <a:lnTo>
                  <a:pt x="766060" y="0"/>
                </a:lnTo>
                <a:lnTo>
                  <a:pt x="383030" y="663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0"/>
            <a:ext cx="1885950" cy="1713230"/>
          </a:xfrm>
          <a:custGeom>
            <a:rect b="b" l="l" r="r" t="t"/>
            <a:pathLst>
              <a:path extrusionOk="0" h="1713230" w="1885950">
                <a:moveTo>
                  <a:pt x="0" y="147824"/>
                </a:moveTo>
                <a:lnTo>
                  <a:pt x="0" y="66487"/>
                </a:lnTo>
                <a:lnTo>
                  <a:pt x="66473" y="0"/>
                </a:lnTo>
                <a:lnTo>
                  <a:pt x="147785" y="0"/>
                </a:lnTo>
                <a:lnTo>
                  <a:pt x="0" y="147824"/>
                </a:lnTo>
                <a:close/>
              </a:path>
              <a:path extrusionOk="0" h="1713230" w="1885950">
                <a:moveTo>
                  <a:pt x="0" y="317442"/>
                </a:moveTo>
                <a:lnTo>
                  <a:pt x="0" y="230227"/>
                </a:lnTo>
                <a:lnTo>
                  <a:pt x="229697" y="0"/>
                </a:lnTo>
                <a:lnTo>
                  <a:pt x="317433" y="0"/>
                </a:lnTo>
                <a:lnTo>
                  <a:pt x="0" y="317442"/>
                </a:lnTo>
                <a:close/>
              </a:path>
              <a:path extrusionOk="0" h="1713230" w="1885950">
                <a:moveTo>
                  <a:pt x="0" y="493896"/>
                </a:moveTo>
                <a:lnTo>
                  <a:pt x="0" y="405693"/>
                </a:lnTo>
                <a:lnTo>
                  <a:pt x="405800" y="0"/>
                </a:lnTo>
                <a:lnTo>
                  <a:pt x="493211" y="0"/>
                </a:lnTo>
                <a:lnTo>
                  <a:pt x="0" y="493896"/>
                </a:lnTo>
                <a:close/>
              </a:path>
              <a:path extrusionOk="0" h="1713230" w="1885950">
                <a:moveTo>
                  <a:pt x="0" y="667739"/>
                </a:moveTo>
                <a:lnTo>
                  <a:pt x="0" y="574068"/>
                </a:lnTo>
                <a:lnTo>
                  <a:pt x="575127" y="0"/>
                </a:lnTo>
                <a:lnTo>
                  <a:pt x="669402" y="0"/>
                </a:lnTo>
                <a:lnTo>
                  <a:pt x="0" y="667739"/>
                </a:lnTo>
                <a:close/>
              </a:path>
              <a:path extrusionOk="0" h="1713230" w="1885950">
                <a:moveTo>
                  <a:pt x="0" y="843169"/>
                </a:moveTo>
                <a:lnTo>
                  <a:pt x="0" y="748287"/>
                </a:lnTo>
                <a:lnTo>
                  <a:pt x="750151" y="0"/>
                </a:lnTo>
                <a:lnTo>
                  <a:pt x="843635" y="0"/>
                </a:lnTo>
                <a:lnTo>
                  <a:pt x="0" y="843169"/>
                </a:lnTo>
                <a:close/>
              </a:path>
              <a:path extrusionOk="0" h="1713230" w="1885950">
                <a:moveTo>
                  <a:pt x="0" y="1014866"/>
                </a:moveTo>
                <a:lnTo>
                  <a:pt x="0" y="927253"/>
                </a:lnTo>
                <a:lnTo>
                  <a:pt x="924169" y="0"/>
                </a:lnTo>
                <a:lnTo>
                  <a:pt x="1011832" y="0"/>
                </a:lnTo>
                <a:lnTo>
                  <a:pt x="0" y="1014866"/>
                </a:lnTo>
                <a:close/>
              </a:path>
              <a:path extrusionOk="0" h="1713230" w="1885950">
                <a:moveTo>
                  <a:pt x="0" y="1182741"/>
                </a:moveTo>
                <a:lnTo>
                  <a:pt x="0" y="1092711"/>
                </a:lnTo>
                <a:lnTo>
                  <a:pt x="1094514" y="0"/>
                </a:lnTo>
                <a:lnTo>
                  <a:pt x="1180433" y="0"/>
                </a:lnTo>
                <a:lnTo>
                  <a:pt x="0" y="1182741"/>
                </a:lnTo>
                <a:close/>
              </a:path>
              <a:path extrusionOk="0" h="1713230" w="1885950">
                <a:moveTo>
                  <a:pt x="0" y="1359368"/>
                </a:moveTo>
                <a:lnTo>
                  <a:pt x="0" y="1276996"/>
                </a:lnTo>
                <a:lnTo>
                  <a:pt x="1275415" y="0"/>
                </a:lnTo>
                <a:lnTo>
                  <a:pt x="1355908" y="0"/>
                </a:lnTo>
                <a:lnTo>
                  <a:pt x="0" y="1359368"/>
                </a:lnTo>
                <a:close/>
              </a:path>
              <a:path extrusionOk="0" h="1713230" w="1885950">
                <a:moveTo>
                  <a:pt x="0" y="1530563"/>
                </a:moveTo>
                <a:lnTo>
                  <a:pt x="0" y="1443921"/>
                </a:lnTo>
                <a:lnTo>
                  <a:pt x="1444829" y="0"/>
                </a:lnTo>
                <a:lnTo>
                  <a:pt x="1533333" y="0"/>
                </a:lnTo>
                <a:lnTo>
                  <a:pt x="0" y="1530563"/>
                </a:lnTo>
                <a:close/>
              </a:path>
              <a:path extrusionOk="0" h="1713230" w="1885950">
                <a:moveTo>
                  <a:pt x="38265" y="1661879"/>
                </a:moveTo>
                <a:lnTo>
                  <a:pt x="21518" y="1661879"/>
                </a:lnTo>
                <a:lnTo>
                  <a:pt x="0" y="1653597"/>
                </a:lnTo>
                <a:lnTo>
                  <a:pt x="0" y="1620939"/>
                </a:lnTo>
                <a:lnTo>
                  <a:pt x="1620013" y="0"/>
                </a:lnTo>
                <a:lnTo>
                  <a:pt x="1703119" y="0"/>
                </a:lnTo>
                <a:lnTo>
                  <a:pt x="38265" y="1661879"/>
                </a:lnTo>
                <a:close/>
              </a:path>
              <a:path extrusionOk="0" h="1713230" w="1885950">
                <a:moveTo>
                  <a:pt x="177895" y="1699979"/>
                </a:moveTo>
                <a:lnTo>
                  <a:pt x="159942" y="1699979"/>
                </a:lnTo>
                <a:lnTo>
                  <a:pt x="141990" y="1687279"/>
                </a:lnTo>
                <a:lnTo>
                  <a:pt x="106085" y="1687279"/>
                </a:lnTo>
                <a:lnTo>
                  <a:pt x="1796732" y="0"/>
                </a:lnTo>
                <a:lnTo>
                  <a:pt x="1861326" y="0"/>
                </a:lnTo>
                <a:lnTo>
                  <a:pt x="1864085" y="10879"/>
                </a:lnTo>
                <a:lnTo>
                  <a:pt x="177895" y="1699979"/>
                </a:lnTo>
                <a:close/>
              </a:path>
              <a:path extrusionOk="0" h="1713230" w="1885950">
                <a:moveTo>
                  <a:pt x="334811" y="1712679"/>
                </a:moveTo>
                <a:lnTo>
                  <a:pt x="255023" y="1712679"/>
                </a:lnTo>
                <a:lnTo>
                  <a:pt x="1876053" y="87079"/>
                </a:lnTo>
                <a:lnTo>
                  <a:pt x="1878027" y="112479"/>
                </a:lnTo>
                <a:lnTo>
                  <a:pt x="1879877" y="125179"/>
                </a:lnTo>
                <a:lnTo>
                  <a:pt x="1881476" y="150579"/>
                </a:lnTo>
                <a:lnTo>
                  <a:pt x="1882702" y="163279"/>
                </a:lnTo>
                <a:lnTo>
                  <a:pt x="334811" y="1712679"/>
                </a:lnTo>
                <a:close/>
              </a:path>
              <a:path extrusionOk="0" h="1713230" w="1885950">
                <a:moveTo>
                  <a:pt x="507686" y="1712679"/>
                </a:moveTo>
                <a:lnTo>
                  <a:pt x="418589" y="1712679"/>
                </a:lnTo>
                <a:lnTo>
                  <a:pt x="1885362" y="252179"/>
                </a:lnTo>
                <a:lnTo>
                  <a:pt x="1885133" y="277579"/>
                </a:lnTo>
                <a:lnTo>
                  <a:pt x="1884531" y="302979"/>
                </a:lnTo>
                <a:lnTo>
                  <a:pt x="1883679" y="315679"/>
                </a:lnTo>
                <a:lnTo>
                  <a:pt x="1882702" y="341079"/>
                </a:lnTo>
                <a:lnTo>
                  <a:pt x="507686" y="1712679"/>
                </a:lnTo>
                <a:close/>
              </a:path>
              <a:path extrusionOk="0" h="1713230" w="1885950">
                <a:moveTo>
                  <a:pt x="602102" y="1712679"/>
                </a:moveTo>
                <a:lnTo>
                  <a:pt x="1874724" y="429979"/>
                </a:lnTo>
                <a:lnTo>
                  <a:pt x="1871482" y="455379"/>
                </a:lnTo>
                <a:lnTo>
                  <a:pt x="1867742" y="480779"/>
                </a:lnTo>
                <a:lnTo>
                  <a:pt x="1863503" y="506179"/>
                </a:lnTo>
                <a:lnTo>
                  <a:pt x="1858766" y="544279"/>
                </a:lnTo>
                <a:lnTo>
                  <a:pt x="704497" y="1687279"/>
                </a:lnTo>
                <a:lnTo>
                  <a:pt x="679334" y="1699979"/>
                </a:lnTo>
                <a:lnTo>
                  <a:pt x="628012" y="1699979"/>
                </a:lnTo>
                <a:lnTo>
                  <a:pt x="602102" y="1712679"/>
                </a:lnTo>
                <a:close/>
              </a:path>
              <a:path extrusionOk="0" h="1713230" w="1885950">
                <a:moveTo>
                  <a:pt x="851544" y="1661879"/>
                </a:moveTo>
                <a:lnTo>
                  <a:pt x="818860" y="1661879"/>
                </a:lnTo>
                <a:lnTo>
                  <a:pt x="1832170" y="658579"/>
                </a:lnTo>
                <a:lnTo>
                  <a:pt x="1822716" y="683979"/>
                </a:lnTo>
                <a:lnTo>
                  <a:pt x="1812389" y="722079"/>
                </a:lnTo>
                <a:lnTo>
                  <a:pt x="1801314" y="747479"/>
                </a:lnTo>
                <a:lnTo>
                  <a:pt x="1789616" y="785579"/>
                </a:lnTo>
                <a:lnTo>
                  <a:pt x="947851" y="1623779"/>
                </a:lnTo>
                <a:lnTo>
                  <a:pt x="851544" y="1661879"/>
                </a:lnTo>
                <a:close/>
              </a:path>
              <a:path extrusionOk="0" h="1713230" w="1885950">
                <a:moveTo>
                  <a:pt x="1104767" y="1547579"/>
                </a:moveTo>
                <a:lnTo>
                  <a:pt x="1717807" y="937979"/>
                </a:lnTo>
                <a:lnTo>
                  <a:pt x="1691648" y="988779"/>
                </a:lnTo>
                <a:lnTo>
                  <a:pt x="1663679" y="1026879"/>
                </a:lnTo>
                <a:lnTo>
                  <a:pt x="1633863" y="1077679"/>
                </a:lnTo>
                <a:lnTo>
                  <a:pt x="1602163" y="1128479"/>
                </a:lnTo>
                <a:lnTo>
                  <a:pt x="1568542" y="1166579"/>
                </a:lnTo>
                <a:lnTo>
                  <a:pt x="1532964" y="1204679"/>
                </a:lnTo>
                <a:lnTo>
                  <a:pt x="1376047" y="1369779"/>
                </a:lnTo>
                <a:lnTo>
                  <a:pt x="1333050" y="1407879"/>
                </a:lnTo>
                <a:lnTo>
                  <a:pt x="1289167" y="1433279"/>
                </a:lnTo>
                <a:lnTo>
                  <a:pt x="1244397" y="1471379"/>
                </a:lnTo>
                <a:lnTo>
                  <a:pt x="1198740" y="1496779"/>
                </a:lnTo>
                <a:lnTo>
                  <a:pt x="1152197" y="1522179"/>
                </a:lnTo>
                <a:lnTo>
                  <a:pt x="1104767" y="1547579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1502217" y="4622447"/>
            <a:ext cx="53112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 b="1" i="0" sz="7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502217" y="4622447"/>
            <a:ext cx="53112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 b="1" i="0" sz="7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647595" y="2570036"/>
            <a:ext cx="5888400" cy="6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2pPr>
            <a:lvl3pPr indent="-228600" lvl="2" marL="13716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3pPr>
            <a:lvl4pPr indent="-228600" lvl="3" marL="18288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4pPr>
            <a:lvl5pPr indent="-228600" lvl="4" marL="22860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5pPr>
            <a:lvl6pPr indent="-228600" lvl="5" marL="27432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6pPr>
            <a:lvl7pPr indent="-228600" lvl="6" marL="32004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7pPr>
            <a:lvl8pPr indent="-228600" lvl="7" marL="36576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8pPr>
            <a:lvl9pPr indent="-228600" lvl="8" marL="4114800" rtl="0" algn="l">
              <a:spcBef>
                <a:spcPts val="2400"/>
              </a:spcBef>
              <a:spcAft>
                <a:spcPts val="240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11346742" y="2856679"/>
            <a:ext cx="5751300" cy="5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2pPr>
            <a:lvl3pPr indent="-228600" lvl="2" marL="13716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3pPr>
            <a:lvl4pPr indent="-228600" lvl="3" marL="18288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4pPr>
            <a:lvl5pPr indent="-228600" lvl="4" marL="22860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5pPr>
            <a:lvl6pPr indent="-228600" lvl="5" marL="27432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6pPr>
            <a:lvl7pPr indent="-228600" lvl="6" marL="32004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7pPr>
            <a:lvl8pPr indent="-228600" lvl="7" marL="3657600" rtl="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8pPr>
            <a:lvl9pPr indent="-228600" lvl="8" marL="4114800" rtl="0" algn="l">
              <a:spcBef>
                <a:spcPts val="2400"/>
              </a:spcBef>
              <a:spcAft>
                <a:spcPts val="240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50"/>
            <a:ext cx="9144000" cy="1028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Char char="●"/>
              <a:defRPr sz="3600">
                <a:solidFill>
                  <a:schemeClr val="lt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sz="2800">
                <a:solidFill>
                  <a:schemeClr val="lt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sz="2800">
                <a:solidFill>
                  <a:schemeClr val="lt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lt2"/>
                </a:solidFill>
              </a:defRPr>
            </a:lvl1pPr>
            <a:lvl2pPr lvl="1" algn="r">
              <a:buNone/>
              <a:defRPr sz="2000">
                <a:solidFill>
                  <a:schemeClr val="lt2"/>
                </a:solidFill>
              </a:defRPr>
            </a:lvl2pPr>
            <a:lvl3pPr lvl="2" algn="r">
              <a:buNone/>
              <a:defRPr sz="2000">
                <a:solidFill>
                  <a:schemeClr val="lt2"/>
                </a:solidFill>
              </a:defRPr>
            </a:lvl3pPr>
            <a:lvl4pPr lvl="3" algn="r">
              <a:buNone/>
              <a:defRPr sz="2000">
                <a:solidFill>
                  <a:schemeClr val="lt2"/>
                </a:solidFill>
              </a:defRPr>
            </a:lvl4pPr>
            <a:lvl5pPr lvl="4" algn="r">
              <a:buNone/>
              <a:defRPr sz="2000">
                <a:solidFill>
                  <a:schemeClr val="lt2"/>
                </a:solidFill>
              </a:defRPr>
            </a:lvl5pPr>
            <a:lvl6pPr lvl="5" algn="r">
              <a:buNone/>
              <a:defRPr sz="2000">
                <a:solidFill>
                  <a:schemeClr val="lt2"/>
                </a:solidFill>
              </a:defRPr>
            </a:lvl6pPr>
            <a:lvl7pPr lvl="6" algn="r">
              <a:buNone/>
              <a:defRPr sz="2000">
                <a:solidFill>
                  <a:schemeClr val="lt2"/>
                </a:solidFill>
              </a:defRPr>
            </a:lvl7pPr>
            <a:lvl8pPr lvl="7" algn="r">
              <a:buNone/>
              <a:defRPr sz="2000">
                <a:solidFill>
                  <a:schemeClr val="lt2"/>
                </a:solidFill>
              </a:defRPr>
            </a:lvl8pPr>
            <a:lvl9pPr lvl="8" algn="r">
              <a:buNone/>
              <a:defRPr sz="2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0302" y="1960180"/>
            <a:ext cx="7181156" cy="718115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729650" y="4189800"/>
            <a:ext cx="7854600" cy="29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5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b="1" lang="en-US" sz="1905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lipFit</a:t>
            </a:r>
            <a:endParaRPr sz="190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1960175"/>
            <a:ext cx="18288000" cy="738900"/>
          </a:xfrm>
          <a:prstGeom prst="rect">
            <a:avLst/>
          </a:prstGeom>
          <a:solidFill>
            <a:srgbClr val="2366B0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JEDI 2.0-Development-GROUP-C-FLIPKART-PROJECT-2024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6732" l="0" r="0" t="6732"/>
          <a:stretch/>
        </p:blipFill>
        <p:spPr>
          <a:xfrm>
            <a:off x="13928375" y="4189800"/>
            <a:ext cx="3747099" cy="32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502217" y="4622447"/>
            <a:ext cx="53112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DIAGRAM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1502217" y="7454067"/>
            <a:ext cx="308927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 Customer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592" y="152400"/>
            <a:ext cx="9151525" cy="998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66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9"/>
          <p:cNvGrpSpPr/>
          <p:nvPr/>
        </p:nvGrpSpPr>
        <p:grpSpPr>
          <a:xfrm>
            <a:off x="680229" y="460420"/>
            <a:ext cx="2572320" cy="1859280"/>
            <a:chOff x="680229" y="460420"/>
            <a:chExt cx="2572320" cy="1859280"/>
          </a:xfrm>
        </p:grpSpPr>
        <p:sp>
          <p:nvSpPr>
            <p:cNvPr id="249" name="Google Shape;249;p29"/>
            <p:cNvSpPr/>
            <p:nvPr/>
          </p:nvSpPr>
          <p:spPr>
            <a:xfrm>
              <a:off x="680229" y="460420"/>
              <a:ext cx="1859280" cy="1859280"/>
            </a:xfrm>
            <a:custGeom>
              <a:rect b="b" l="l" r="r" t="t"/>
              <a:pathLst>
                <a:path extrusionOk="0" h="1859280" w="1859280">
                  <a:moveTo>
                    <a:pt x="929527" y="1859055"/>
                  </a:moveTo>
                  <a:lnTo>
                    <a:pt x="881694" y="1857846"/>
                  </a:lnTo>
                  <a:lnTo>
                    <a:pt x="834489" y="1854256"/>
                  </a:lnTo>
                  <a:lnTo>
                    <a:pt x="787970" y="1848345"/>
                  </a:lnTo>
                  <a:lnTo>
                    <a:pt x="742195" y="1840171"/>
                  </a:lnTo>
                  <a:lnTo>
                    <a:pt x="697224" y="1829791"/>
                  </a:lnTo>
                  <a:lnTo>
                    <a:pt x="653114" y="1817266"/>
                  </a:lnTo>
                  <a:lnTo>
                    <a:pt x="609925" y="1802652"/>
                  </a:lnTo>
                  <a:lnTo>
                    <a:pt x="567713" y="1786009"/>
                  </a:lnTo>
                  <a:lnTo>
                    <a:pt x="526539" y="1767394"/>
                  </a:lnTo>
                  <a:lnTo>
                    <a:pt x="486459" y="1746867"/>
                  </a:lnTo>
                  <a:lnTo>
                    <a:pt x="447533" y="1724485"/>
                  </a:lnTo>
                  <a:lnTo>
                    <a:pt x="409820" y="1700307"/>
                  </a:lnTo>
                  <a:lnTo>
                    <a:pt x="373376" y="1674391"/>
                  </a:lnTo>
                  <a:lnTo>
                    <a:pt x="338261" y="1646797"/>
                  </a:lnTo>
                  <a:lnTo>
                    <a:pt x="304534" y="1617581"/>
                  </a:lnTo>
                  <a:lnTo>
                    <a:pt x="272252" y="1586803"/>
                  </a:lnTo>
                  <a:lnTo>
                    <a:pt x="241474" y="1554521"/>
                  </a:lnTo>
                  <a:lnTo>
                    <a:pt x="212259" y="1520794"/>
                  </a:lnTo>
                  <a:lnTo>
                    <a:pt x="184664" y="1485679"/>
                  </a:lnTo>
                  <a:lnTo>
                    <a:pt x="158748" y="1449235"/>
                  </a:lnTo>
                  <a:lnTo>
                    <a:pt x="134570" y="1411522"/>
                  </a:lnTo>
                  <a:lnTo>
                    <a:pt x="112189" y="1372596"/>
                  </a:lnTo>
                  <a:lnTo>
                    <a:pt x="91661" y="1332516"/>
                  </a:lnTo>
                  <a:lnTo>
                    <a:pt x="73046" y="1291342"/>
                  </a:lnTo>
                  <a:lnTo>
                    <a:pt x="56403" y="1249130"/>
                  </a:lnTo>
                  <a:lnTo>
                    <a:pt x="41789" y="1205941"/>
                  </a:lnTo>
                  <a:lnTo>
                    <a:pt x="29264" y="1161831"/>
                  </a:lnTo>
                  <a:lnTo>
                    <a:pt x="18884" y="1116860"/>
                  </a:lnTo>
                  <a:lnTo>
                    <a:pt x="10710" y="1071085"/>
                  </a:lnTo>
                  <a:lnTo>
                    <a:pt x="4799" y="1024566"/>
                  </a:lnTo>
                  <a:lnTo>
                    <a:pt x="1209" y="977361"/>
                  </a:lnTo>
                  <a:lnTo>
                    <a:pt x="0" y="929527"/>
                  </a:lnTo>
                  <a:lnTo>
                    <a:pt x="1209" y="881694"/>
                  </a:lnTo>
                  <a:lnTo>
                    <a:pt x="4799" y="834489"/>
                  </a:lnTo>
                  <a:lnTo>
                    <a:pt x="10710" y="787970"/>
                  </a:lnTo>
                  <a:lnTo>
                    <a:pt x="18884" y="742195"/>
                  </a:lnTo>
                  <a:lnTo>
                    <a:pt x="29264" y="697224"/>
                  </a:lnTo>
                  <a:lnTo>
                    <a:pt x="41789" y="653114"/>
                  </a:lnTo>
                  <a:lnTo>
                    <a:pt x="56403" y="609925"/>
                  </a:lnTo>
                  <a:lnTo>
                    <a:pt x="73046" y="567713"/>
                  </a:lnTo>
                  <a:lnTo>
                    <a:pt x="91661" y="526539"/>
                  </a:lnTo>
                  <a:lnTo>
                    <a:pt x="112189" y="486459"/>
                  </a:lnTo>
                  <a:lnTo>
                    <a:pt x="134570" y="447533"/>
                  </a:lnTo>
                  <a:lnTo>
                    <a:pt x="158748" y="409820"/>
                  </a:lnTo>
                  <a:lnTo>
                    <a:pt x="184664" y="373376"/>
                  </a:lnTo>
                  <a:lnTo>
                    <a:pt x="212259" y="338261"/>
                  </a:lnTo>
                  <a:lnTo>
                    <a:pt x="241474" y="304534"/>
                  </a:lnTo>
                  <a:lnTo>
                    <a:pt x="272252" y="272252"/>
                  </a:lnTo>
                  <a:lnTo>
                    <a:pt x="304534" y="241474"/>
                  </a:lnTo>
                  <a:lnTo>
                    <a:pt x="338261" y="212258"/>
                  </a:lnTo>
                  <a:lnTo>
                    <a:pt x="373376" y="184664"/>
                  </a:lnTo>
                  <a:lnTo>
                    <a:pt x="409820" y="158748"/>
                  </a:lnTo>
                  <a:lnTo>
                    <a:pt x="447533" y="134570"/>
                  </a:lnTo>
                  <a:lnTo>
                    <a:pt x="486459" y="112188"/>
                  </a:lnTo>
                  <a:lnTo>
                    <a:pt x="526539" y="91661"/>
                  </a:lnTo>
                  <a:lnTo>
                    <a:pt x="567713" y="73046"/>
                  </a:lnTo>
                  <a:lnTo>
                    <a:pt x="609925" y="56403"/>
                  </a:lnTo>
                  <a:lnTo>
                    <a:pt x="653114" y="41789"/>
                  </a:lnTo>
                  <a:lnTo>
                    <a:pt x="697224" y="29263"/>
                  </a:lnTo>
                  <a:lnTo>
                    <a:pt x="742195" y="18884"/>
                  </a:lnTo>
                  <a:lnTo>
                    <a:pt x="787970" y="10710"/>
                  </a:lnTo>
                  <a:lnTo>
                    <a:pt x="834489" y="4799"/>
                  </a:lnTo>
                  <a:lnTo>
                    <a:pt x="881694" y="1209"/>
                  </a:lnTo>
                  <a:lnTo>
                    <a:pt x="929528" y="0"/>
                  </a:lnTo>
                  <a:lnTo>
                    <a:pt x="977361" y="1209"/>
                  </a:lnTo>
                  <a:lnTo>
                    <a:pt x="1024566" y="4799"/>
                  </a:lnTo>
                  <a:lnTo>
                    <a:pt x="1071086" y="10710"/>
                  </a:lnTo>
                  <a:lnTo>
                    <a:pt x="1116860" y="18884"/>
                  </a:lnTo>
                  <a:lnTo>
                    <a:pt x="1161831" y="29263"/>
                  </a:lnTo>
                  <a:lnTo>
                    <a:pt x="1205941" y="41789"/>
                  </a:lnTo>
                  <a:lnTo>
                    <a:pt x="1249130" y="56403"/>
                  </a:lnTo>
                  <a:lnTo>
                    <a:pt x="1291342" y="73046"/>
                  </a:lnTo>
                  <a:lnTo>
                    <a:pt x="1332516" y="91661"/>
                  </a:lnTo>
                  <a:lnTo>
                    <a:pt x="1372596" y="112188"/>
                  </a:lnTo>
                  <a:lnTo>
                    <a:pt x="1411522" y="134570"/>
                  </a:lnTo>
                  <a:lnTo>
                    <a:pt x="1449236" y="158748"/>
                  </a:lnTo>
                  <a:lnTo>
                    <a:pt x="1485679" y="184664"/>
                  </a:lnTo>
                  <a:lnTo>
                    <a:pt x="1520794" y="212258"/>
                  </a:lnTo>
                  <a:lnTo>
                    <a:pt x="1554521" y="241474"/>
                  </a:lnTo>
                  <a:lnTo>
                    <a:pt x="1586803" y="272252"/>
                  </a:lnTo>
                  <a:lnTo>
                    <a:pt x="1617581" y="304534"/>
                  </a:lnTo>
                  <a:lnTo>
                    <a:pt x="1646797" y="338261"/>
                  </a:lnTo>
                  <a:lnTo>
                    <a:pt x="1674391" y="373376"/>
                  </a:lnTo>
                  <a:lnTo>
                    <a:pt x="1700307" y="409820"/>
                  </a:lnTo>
                  <a:lnTo>
                    <a:pt x="1724485" y="447533"/>
                  </a:lnTo>
                  <a:lnTo>
                    <a:pt x="1746867" y="486459"/>
                  </a:lnTo>
                  <a:lnTo>
                    <a:pt x="1767394" y="526539"/>
                  </a:lnTo>
                  <a:lnTo>
                    <a:pt x="1786009" y="567713"/>
                  </a:lnTo>
                  <a:lnTo>
                    <a:pt x="1802652" y="609925"/>
                  </a:lnTo>
                  <a:lnTo>
                    <a:pt x="1817266" y="653114"/>
                  </a:lnTo>
                  <a:lnTo>
                    <a:pt x="1829792" y="697224"/>
                  </a:lnTo>
                  <a:lnTo>
                    <a:pt x="1840171" y="742195"/>
                  </a:lnTo>
                  <a:lnTo>
                    <a:pt x="1848345" y="787970"/>
                  </a:lnTo>
                  <a:lnTo>
                    <a:pt x="1854256" y="834489"/>
                  </a:lnTo>
                  <a:lnTo>
                    <a:pt x="1857846" y="881694"/>
                  </a:lnTo>
                  <a:lnTo>
                    <a:pt x="1859055" y="929525"/>
                  </a:lnTo>
                  <a:lnTo>
                    <a:pt x="1857846" y="977361"/>
                  </a:lnTo>
                  <a:lnTo>
                    <a:pt x="1854256" y="1024566"/>
                  </a:lnTo>
                  <a:lnTo>
                    <a:pt x="1848345" y="1071085"/>
                  </a:lnTo>
                  <a:lnTo>
                    <a:pt x="1840171" y="1116860"/>
                  </a:lnTo>
                  <a:lnTo>
                    <a:pt x="1829792" y="1161831"/>
                  </a:lnTo>
                  <a:lnTo>
                    <a:pt x="1817266" y="1205941"/>
                  </a:lnTo>
                  <a:lnTo>
                    <a:pt x="1802652" y="1249130"/>
                  </a:lnTo>
                  <a:lnTo>
                    <a:pt x="1786009" y="1291342"/>
                  </a:lnTo>
                  <a:lnTo>
                    <a:pt x="1767394" y="1332516"/>
                  </a:lnTo>
                  <a:lnTo>
                    <a:pt x="1746867" y="1372596"/>
                  </a:lnTo>
                  <a:lnTo>
                    <a:pt x="1724485" y="1411522"/>
                  </a:lnTo>
                  <a:lnTo>
                    <a:pt x="1700307" y="1449235"/>
                  </a:lnTo>
                  <a:lnTo>
                    <a:pt x="1674391" y="1485679"/>
                  </a:lnTo>
                  <a:lnTo>
                    <a:pt x="1646797" y="1520794"/>
                  </a:lnTo>
                  <a:lnTo>
                    <a:pt x="1617581" y="1554521"/>
                  </a:lnTo>
                  <a:lnTo>
                    <a:pt x="1586803" y="1586803"/>
                  </a:lnTo>
                  <a:lnTo>
                    <a:pt x="1554521" y="1617581"/>
                  </a:lnTo>
                  <a:lnTo>
                    <a:pt x="1520794" y="1646797"/>
                  </a:lnTo>
                  <a:lnTo>
                    <a:pt x="1485679" y="1674391"/>
                  </a:lnTo>
                  <a:lnTo>
                    <a:pt x="1449236" y="1700307"/>
                  </a:lnTo>
                  <a:lnTo>
                    <a:pt x="1411522" y="1724485"/>
                  </a:lnTo>
                  <a:lnTo>
                    <a:pt x="1372596" y="1746867"/>
                  </a:lnTo>
                  <a:lnTo>
                    <a:pt x="1332516" y="1767394"/>
                  </a:lnTo>
                  <a:lnTo>
                    <a:pt x="1291342" y="1786009"/>
                  </a:lnTo>
                  <a:lnTo>
                    <a:pt x="1249130" y="1802652"/>
                  </a:lnTo>
                  <a:lnTo>
                    <a:pt x="1205941" y="1817266"/>
                  </a:lnTo>
                  <a:lnTo>
                    <a:pt x="1161831" y="1829791"/>
                  </a:lnTo>
                  <a:lnTo>
                    <a:pt x="1116860" y="1840171"/>
                  </a:lnTo>
                  <a:lnTo>
                    <a:pt x="1071086" y="1848345"/>
                  </a:lnTo>
                  <a:lnTo>
                    <a:pt x="1024566" y="1854256"/>
                  </a:lnTo>
                  <a:lnTo>
                    <a:pt x="977361" y="1857846"/>
                  </a:lnTo>
                  <a:lnTo>
                    <a:pt x="929528" y="18590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1628854" y="1214736"/>
              <a:ext cx="1623695" cy="688975"/>
            </a:xfrm>
            <a:custGeom>
              <a:rect b="b" l="l" r="r" t="t"/>
              <a:pathLst>
                <a:path extrusionOk="0" h="688975" w="1623695">
                  <a:moveTo>
                    <a:pt x="1491815" y="332058"/>
                  </a:moveTo>
                  <a:lnTo>
                    <a:pt x="604559" y="332058"/>
                  </a:lnTo>
                  <a:lnTo>
                    <a:pt x="800367" y="0"/>
                  </a:lnTo>
                  <a:lnTo>
                    <a:pt x="1030443" y="321452"/>
                  </a:lnTo>
                  <a:lnTo>
                    <a:pt x="1483773" y="321452"/>
                  </a:lnTo>
                  <a:lnTo>
                    <a:pt x="1491815" y="332058"/>
                  </a:lnTo>
                  <a:close/>
                </a:path>
                <a:path extrusionOk="0" h="688975" w="1623695">
                  <a:moveTo>
                    <a:pt x="1483773" y="321452"/>
                  </a:moveTo>
                  <a:lnTo>
                    <a:pt x="1030443" y="321452"/>
                  </a:lnTo>
                  <a:lnTo>
                    <a:pt x="1247464" y="9790"/>
                  </a:lnTo>
                  <a:lnTo>
                    <a:pt x="1483773" y="321452"/>
                  </a:lnTo>
                  <a:close/>
                </a:path>
                <a:path extrusionOk="0" h="688975" w="1623695">
                  <a:moveTo>
                    <a:pt x="167253" y="688593"/>
                  </a:moveTo>
                  <a:lnTo>
                    <a:pt x="0" y="587426"/>
                  </a:lnTo>
                  <a:lnTo>
                    <a:pt x="336954" y="31003"/>
                  </a:lnTo>
                  <a:lnTo>
                    <a:pt x="604559" y="332058"/>
                  </a:lnTo>
                  <a:lnTo>
                    <a:pt x="1491815" y="332058"/>
                  </a:lnTo>
                  <a:lnTo>
                    <a:pt x="1499857" y="342665"/>
                  </a:lnTo>
                  <a:lnTo>
                    <a:pt x="1253991" y="342665"/>
                  </a:lnTo>
                  <a:lnTo>
                    <a:pt x="1243219" y="358166"/>
                  </a:lnTo>
                  <a:lnTo>
                    <a:pt x="816685" y="358166"/>
                  </a:lnTo>
                  <a:lnTo>
                    <a:pt x="815718" y="359798"/>
                  </a:lnTo>
                  <a:lnTo>
                    <a:pt x="367141" y="359798"/>
                  </a:lnTo>
                  <a:lnTo>
                    <a:pt x="167253" y="688593"/>
                  </a:lnTo>
                  <a:close/>
                </a:path>
                <a:path extrusionOk="0" h="688975" w="1623695">
                  <a:moveTo>
                    <a:pt x="1467749" y="624140"/>
                  </a:moveTo>
                  <a:lnTo>
                    <a:pt x="1253991" y="342665"/>
                  </a:lnTo>
                  <a:lnTo>
                    <a:pt x="1499857" y="342665"/>
                  </a:lnTo>
                  <a:lnTo>
                    <a:pt x="1623580" y="505839"/>
                  </a:lnTo>
                  <a:lnTo>
                    <a:pt x="1467749" y="624140"/>
                  </a:lnTo>
                  <a:close/>
                </a:path>
                <a:path extrusionOk="0" h="688975" w="1623695">
                  <a:moveTo>
                    <a:pt x="1032890" y="660854"/>
                  </a:moveTo>
                  <a:lnTo>
                    <a:pt x="816685" y="358166"/>
                  </a:lnTo>
                  <a:lnTo>
                    <a:pt x="1243219" y="358166"/>
                  </a:lnTo>
                  <a:lnTo>
                    <a:pt x="1032890" y="660854"/>
                  </a:lnTo>
                  <a:close/>
                </a:path>
                <a:path extrusionOk="0" h="688975" w="1623695">
                  <a:moveTo>
                    <a:pt x="636378" y="662486"/>
                  </a:moveTo>
                  <a:lnTo>
                    <a:pt x="367141" y="359798"/>
                  </a:lnTo>
                  <a:lnTo>
                    <a:pt x="815718" y="359798"/>
                  </a:lnTo>
                  <a:lnTo>
                    <a:pt x="636378" y="662486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29"/>
          <p:cNvSpPr/>
          <p:nvPr/>
        </p:nvSpPr>
        <p:spPr>
          <a:xfrm>
            <a:off x="3378777" y="253221"/>
            <a:ext cx="684530" cy="685165"/>
          </a:xfrm>
          <a:custGeom>
            <a:rect b="b" l="l" r="r" t="t"/>
            <a:pathLst>
              <a:path extrusionOk="0" h="685165" w="684529">
                <a:moveTo>
                  <a:pt x="342052" y="684613"/>
                </a:moveTo>
                <a:lnTo>
                  <a:pt x="295759" y="681480"/>
                </a:lnTo>
                <a:lnTo>
                  <a:pt x="251322" y="672352"/>
                </a:lnTo>
                <a:lnTo>
                  <a:pt x="209154" y="657644"/>
                </a:lnTo>
                <a:lnTo>
                  <a:pt x="169668" y="637766"/>
                </a:lnTo>
                <a:lnTo>
                  <a:pt x="133280" y="613130"/>
                </a:lnTo>
                <a:lnTo>
                  <a:pt x="100401" y="584148"/>
                </a:lnTo>
                <a:lnTo>
                  <a:pt x="71446" y="551232"/>
                </a:lnTo>
                <a:lnTo>
                  <a:pt x="46828" y="514794"/>
                </a:lnTo>
                <a:lnTo>
                  <a:pt x="26961" y="475245"/>
                </a:lnTo>
                <a:lnTo>
                  <a:pt x="12258" y="432997"/>
                </a:lnTo>
                <a:lnTo>
                  <a:pt x="3133" y="388462"/>
                </a:lnTo>
                <a:lnTo>
                  <a:pt x="0" y="342052"/>
                </a:lnTo>
                <a:lnTo>
                  <a:pt x="3133" y="295759"/>
                </a:lnTo>
                <a:lnTo>
                  <a:pt x="12258" y="251322"/>
                </a:lnTo>
                <a:lnTo>
                  <a:pt x="26961" y="209154"/>
                </a:lnTo>
                <a:lnTo>
                  <a:pt x="46828" y="169668"/>
                </a:lnTo>
                <a:lnTo>
                  <a:pt x="71446" y="133280"/>
                </a:lnTo>
                <a:lnTo>
                  <a:pt x="100401" y="100401"/>
                </a:lnTo>
                <a:lnTo>
                  <a:pt x="133280" y="71446"/>
                </a:lnTo>
                <a:lnTo>
                  <a:pt x="169668" y="46828"/>
                </a:lnTo>
                <a:lnTo>
                  <a:pt x="209154" y="26961"/>
                </a:lnTo>
                <a:lnTo>
                  <a:pt x="251322" y="12258"/>
                </a:lnTo>
                <a:lnTo>
                  <a:pt x="295759" y="3133"/>
                </a:lnTo>
                <a:lnTo>
                  <a:pt x="342052" y="0"/>
                </a:lnTo>
                <a:lnTo>
                  <a:pt x="388452" y="3133"/>
                </a:lnTo>
                <a:lnTo>
                  <a:pt x="432959" y="12258"/>
                </a:lnTo>
                <a:lnTo>
                  <a:pt x="475165" y="26961"/>
                </a:lnTo>
                <a:lnTo>
                  <a:pt x="514662" y="46828"/>
                </a:lnTo>
                <a:lnTo>
                  <a:pt x="551041" y="71446"/>
                </a:lnTo>
                <a:lnTo>
                  <a:pt x="583894" y="100401"/>
                </a:lnTo>
                <a:lnTo>
                  <a:pt x="612812" y="133280"/>
                </a:lnTo>
                <a:lnTo>
                  <a:pt x="637389" y="169668"/>
                </a:lnTo>
                <a:lnTo>
                  <a:pt x="646760" y="188332"/>
                </a:lnTo>
                <a:lnTo>
                  <a:pt x="342052" y="188332"/>
                </a:lnTo>
                <a:lnTo>
                  <a:pt x="293619" y="196207"/>
                </a:lnTo>
                <a:lnTo>
                  <a:pt x="251441" y="218107"/>
                </a:lnTo>
                <a:lnTo>
                  <a:pt x="218107" y="251441"/>
                </a:lnTo>
                <a:lnTo>
                  <a:pt x="196207" y="293619"/>
                </a:lnTo>
                <a:lnTo>
                  <a:pt x="188332" y="342052"/>
                </a:lnTo>
                <a:lnTo>
                  <a:pt x="196207" y="390485"/>
                </a:lnTo>
                <a:lnTo>
                  <a:pt x="218107" y="432663"/>
                </a:lnTo>
                <a:lnTo>
                  <a:pt x="251441" y="465997"/>
                </a:lnTo>
                <a:lnTo>
                  <a:pt x="293619" y="487897"/>
                </a:lnTo>
                <a:lnTo>
                  <a:pt x="342052" y="495772"/>
                </a:lnTo>
                <a:lnTo>
                  <a:pt x="647145" y="495772"/>
                </a:lnTo>
                <a:lnTo>
                  <a:pt x="637615" y="514794"/>
                </a:lnTo>
                <a:lnTo>
                  <a:pt x="613029" y="551232"/>
                </a:lnTo>
                <a:lnTo>
                  <a:pt x="584085" y="584148"/>
                </a:lnTo>
                <a:lnTo>
                  <a:pt x="551195" y="613130"/>
                </a:lnTo>
                <a:lnTo>
                  <a:pt x="514775" y="637766"/>
                </a:lnTo>
                <a:lnTo>
                  <a:pt x="475237" y="657644"/>
                </a:lnTo>
                <a:lnTo>
                  <a:pt x="432994" y="672352"/>
                </a:lnTo>
                <a:lnTo>
                  <a:pt x="388462" y="681480"/>
                </a:lnTo>
                <a:lnTo>
                  <a:pt x="342052" y="684613"/>
                </a:lnTo>
                <a:close/>
              </a:path>
              <a:path extrusionOk="0" h="685165" w="684529">
                <a:moveTo>
                  <a:pt x="647145" y="495772"/>
                </a:moveTo>
                <a:lnTo>
                  <a:pt x="342052" y="495772"/>
                </a:lnTo>
                <a:lnTo>
                  <a:pt x="390485" y="487897"/>
                </a:lnTo>
                <a:lnTo>
                  <a:pt x="432663" y="465997"/>
                </a:lnTo>
                <a:lnTo>
                  <a:pt x="465997" y="432663"/>
                </a:lnTo>
                <a:lnTo>
                  <a:pt x="487897" y="390485"/>
                </a:lnTo>
                <a:lnTo>
                  <a:pt x="495772" y="342052"/>
                </a:lnTo>
                <a:lnTo>
                  <a:pt x="487946" y="293619"/>
                </a:lnTo>
                <a:lnTo>
                  <a:pt x="466144" y="251441"/>
                </a:lnTo>
                <a:lnTo>
                  <a:pt x="432883" y="218107"/>
                </a:lnTo>
                <a:lnTo>
                  <a:pt x="390680" y="196207"/>
                </a:lnTo>
                <a:lnTo>
                  <a:pt x="342052" y="188332"/>
                </a:lnTo>
                <a:lnTo>
                  <a:pt x="646760" y="188332"/>
                </a:lnTo>
                <a:lnTo>
                  <a:pt x="657214" y="209154"/>
                </a:lnTo>
                <a:lnTo>
                  <a:pt x="671881" y="251322"/>
                </a:lnTo>
                <a:lnTo>
                  <a:pt x="680981" y="295759"/>
                </a:lnTo>
                <a:lnTo>
                  <a:pt x="684104" y="342052"/>
                </a:lnTo>
                <a:lnTo>
                  <a:pt x="681087" y="388462"/>
                </a:lnTo>
                <a:lnTo>
                  <a:pt x="672058" y="432997"/>
                </a:lnTo>
                <a:lnTo>
                  <a:pt x="657429" y="475245"/>
                </a:lnTo>
                <a:lnTo>
                  <a:pt x="647145" y="495772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425903" y="2350509"/>
            <a:ext cx="509270" cy="440690"/>
          </a:xfrm>
          <a:custGeom>
            <a:rect b="b" l="l" r="r" t="t"/>
            <a:pathLst>
              <a:path extrusionOk="0" h="440689" w="509269">
                <a:moveTo>
                  <a:pt x="508653" y="440493"/>
                </a:moveTo>
                <a:lnTo>
                  <a:pt x="0" y="440493"/>
                </a:lnTo>
                <a:lnTo>
                  <a:pt x="254326" y="0"/>
                </a:lnTo>
                <a:lnTo>
                  <a:pt x="508653" y="440493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1255991" y="3135095"/>
            <a:ext cx="766445" cy="663575"/>
          </a:xfrm>
          <a:custGeom>
            <a:rect b="b" l="l" r="r" t="t"/>
            <a:pathLst>
              <a:path extrusionOk="0" h="663575" w="766444">
                <a:moveTo>
                  <a:pt x="0" y="0"/>
                </a:moveTo>
                <a:lnTo>
                  <a:pt x="766060" y="0"/>
                </a:lnTo>
                <a:lnTo>
                  <a:pt x="383030" y="6634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0"/>
            <a:ext cx="1885950" cy="1713230"/>
          </a:xfrm>
          <a:custGeom>
            <a:rect b="b" l="l" r="r" t="t"/>
            <a:pathLst>
              <a:path extrusionOk="0" h="1713230" w="1885950">
                <a:moveTo>
                  <a:pt x="0" y="147825"/>
                </a:moveTo>
                <a:lnTo>
                  <a:pt x="0" y="66487"/>
                </a:lnTo>
                <a:lnTo>
                  <a:pt x="66474" y="0"/>
                </a:lnTo>
                <a:lnTo>
                  <a:pt x="147786" y="0"/>
                </a:lnTo>
                <a:lnTo>
                  <a:pt x="0" y="147825"/>
                </a:lnTo>
                <a:close/>
              </a:path>
              <a:path extrusionOk="0" h="1713230" w="1885950">
                <a:moveTo>
                  <a:pt x="0" y="317443"/>
                </a:moveTo>
                <a:lnTo>
                  <a:pt x="0" y="230228"/>
                </a:lnTo>
                <a:lnTo>
                  <a:pt x="229698" y="0"/>
                </a:lnTo>
                <a:lnTo>
                  <a:pt x="317433" y="0"/>
                </a:lnTo>
                <a:lnTo>
                  <a:pt x="0" y="317443"/>
                </a:lnTo>
                <a:close/>
              </a:path>
              <a:path extrusionOk="0" h="1713230" w="1885950">
                <a:moveTo>
                  <a:pt x="0" y="493896"/>
                </a:moveTo>
                <a:lnTo>
                  <a:pt x="0" y="405694"/>
                </a:lnTo>
                <a:lnTo>
                  <a:pt x="405800" y="0"/>
                </a:lnTo>
                <a:lnTo>
                  <a:pt x="493211" y="0"/>
                </a:lnTo>
                <a:lnTo>
                  <a:pt x="0" y="493896"/>
                </a:lnTo>
                <a:close/>
              </a:path>
              <a:path extrusionOk="0" h="1713230" w="1885950">
                <a:moveTo>
                  <a:pt x="0" y="667740"/>
                </a:moveTo>
                <a:lnTo>
                  <a:pt x="0" y="574069"/>
                </a:lnTo>
                <a:lnTo>
                  <a:pt x="575128" y="0"/>
                </a:lnTo>
                <a:lnTo>
                  <a:pt x="669403" y="0"/>
                </a:lnTo>
                <a:lnTo>
                  <a:pt x="0" y="667740"/>
                </a:lnTo>
                <a:close/>
              </a:path>
              <a:path extrusionOk="0" h="1713230" w="1885950">
                <a:moveTo>
                  <a:pt x="0" y="843170"/>
                </a:moveTo>
                <a:lnTo>
                  <a:pt x="0" y="748288"/>
                </a:lnTo>
                <a:lnTo>
                  <a:pt x="750152" y="0"/>
                </a:lnTo>
                <a:lnTo>
                  <a:pt x="843635" y="0"/>
                </a:lnTo>
                <a:lnTo>
                  <a:pt x="0" y="843170"/>
                </a:lnTo>
                <a:close/>
              </a:path>
              <a:path extrusionOk="0" h="1713230" w="1885950">
                <a:moveTo>
                  <a:pt x="0" y="1014866"/>
                </a:moveTo>
                <a:lnTo>
                  <a:pt x="0" y="927254"/>
                </a:lnTo>
                <a:lnTo>
                  <a:pt x="924170" y="0"/>
                </a:lnTo>
                <a:lnTo>
                  <a:pt x="1011833" y="0"/>
                </a:lnTo>
                <a:lnTo>
                  <a:pt x="0" y="1014866"/>
                </a:lnTo>
                <a:close/>
              </a:path>
              <a:path extrusionOk="0" h="1713230" w="1885950">
                <a:moveTo>
                  <a:pt x="0" y="1182742"/>
                </a:moveTo>
                <a:lnTo>
                  <a:pt x="0" y="1092712"/>
                </a:lnTo>
                <a:lnTo>
                  <a:pt x="1094515" y="0"/>
                </a:lnTo>
                <a:lnTo>
                  <a:pt x="1180434" y="0"/>
                </a:lnTo>
                <a:lnTo>
                  <a:pt x="0" y="1182742"/>
                </a:lnTo>
                <a:close/>
              </a:path>
              <a:path extrusionOk="0" h="1713230" w="1885950">
                <a:moveTo>
                  <a:pt x="0" y="1359369"/>
                </a:moveTo>
                <a:lnTo>
                  <a:pt x="0" y="1276996"/>
                </a:lnTo>
                <a:lnTo>
                  <a:pt x="1275416" y="0"/>
                </a:lnTo>
                <a:lnTo>
                  <a:pt x="1355909" y="0"/>
                </a:lnTo>
                <a:lnTo>
                  <a:pt x="0" y="1359369"/>
                </a:lnTo>
                <a:close/>
              </a:path>
              <a:path extrusionOk="0" h="1713230" w="1885950">
                <a:moveTo>
                  <a:pt x="0" y="1530564"/>
                </a:moveTo>
                <a:lnTo>
                  <a:pt x="0" y="1443921"/>
                </a:lnTo>
                <a:lnTo>
                  <a:pt x="1444830" y="0"/>
                </a:lnTo>
                <a:lnTo>
                  <a:pt x="1533334" y="0"/>
                </a:lnTo>
                <a:lnTo>
                  <a:pt x="0" y="1530564"/>
                </a:lnTo>
                <a:close/>
              </a:path>
              <a:path extrusionOk="0" h="1713230" w="1885950">
                <a:moveTo>
                  <a:pt x="38265" y="1661880"/>
                </a:moveTo>
                <a:lnTo>
                  <a:pt x="21518" y="1661880"/>
                </a:lnTo>
                <a:lnTo>
                  <a:pt x="0" y="1653598"/>
                </a:lnTo>
                <a:lnTo>
                  <a:pt x="0" y="1620939"/>
                </a:lnTo>
                <a:lnTo>
                  <a:pt x="1620013" y="0"/>
                </a:lnTo>
                <a:lnTo>
                  <a:pt x="1703120" y="0"/>
                </a:lnTo>
                <a:lnTo>
                  <a:pt x="38265" y="1661880"/>
                </a:lnTo>
                <a:close/>
              </a:path>
              <a:path extrusionOk="0" h="1713230" w="1885950">
                <a:moveTo>
                  <a:pt x="177895" y="1699980"/>
                </a:moveTo>
                <a:lnTo>
                  <a:pt x="159942" y="1699980"/>
                </a:lnTo>
                <a:lnTo>
                  <a:pt x="141990" y="1687280"/>
                </a:lnTo>
                <a:lnTo>
                  <a:pt x="106085" y="1687280"/>
                </a:lnTo>
                <a:lnTo>
                  <a:pt x="1796733" y="0"/>
                </a:lnTo>
                <a:lnTo>
                  <a:pt x="1861326" y="0"/>
                </a:lnTo>
                <a:lnTo>
                  <a:pt x="1864085" y="10880"/>
                </a:lnTo>
                <a:lnTo>
                  <a:pt x="177895" y="1699980"/>
                </a:lnTo>
                <a:close/>
              </a:path>
              <a:path extrusionOk="0" h="1713230" w="1885950">
                <a:moveTo>
                  <a:pt x="334811" y="1712680"/>
                </a:moveTo>
                <a:lnTo>
                  <a:pt x="255023" y="1712680"/>
                </a:lnTo>
                <a:lnTo>
                  <a:pt x="1876053" y="87080"/>
                </a:lnTo>
                <a:lnTo>
                  <a:pt x="1878027" y="112480"/>
                </a:lnTo>
                <a:lnTo>
                  <a:pt x="1879877" y="125180"/>
                </a:lnTo>
                <a:lnTo>
                  <a:pt x="1881476" y="150580"/>
                </a:lnTo>
                <a:lnTo>
                  <a:pt x="1882702" y="163280"/>
                </a:lnTo>
                <a:lnTo>
                  <a:pt x="334811" y="1712680"/>
                </a:lnTo>
                <a:close/>
              </a:path>
              <a:path extrusionOk="0" h="1713230" w="1885950">
                <a:moveTo>
                  <a:pt x="507686" y="1712680"/>
                </a:moveTo>
                <a:lnTo>
                  <a:pt x="418589" y="1712680"/>
                </a:lnTo>
                <a:lnTo>
                  <a:pt x="1885362" y="252180"/>
                </a:lnTo>
                <a:lnTo>
                  <a:pt x="1885133" y="277580"/>
                </a:lnTo>
                <a:lnTo>
                  <a:pt x="1884531" y="302980"/>
                </a:lnTo>
                <a:lnTo>
                  <a:pt x="1883679" y="315680"/>
                </a:lnTo>
                <a:lnTo>
                  <a:pt x="1882702" y="341080"/>
                </a:lnTo>
                <a:lnTo>
                  <a:pt x="507686" y="1712680"/>
                </a:lnTo>
                <a:close/>
              </a:path>
              <a:path extrusionOk="0" h="1713230" w="1885950">
                <a:moveTo>
                  <a:pt x="602102" y="1712680"/>
                </a:moveTo>
                <a:lnTo>
                  <a:pt x="1874724" y="429980"/>
                </a:lnTo>
                <a:lnTo>
                  <a:pt x="1871482" y="455380"/>
                </a:lnTo>
                <a:lnTo>
                  <a:pt x="1867742" y="480780"/>
                </a:lnTo>
                <a:lnTo>
                  <a:pt x="1863503" y="506180"/>
                </a:lnTo>
                <a:lnTo>
                  <a:pt x="1858766" y="544280"/>
                </a:lnTo>
                <a:lnTo>
                  <a:pt x="704497" y="1687280"/>
                </a:lnTo>
                <a:lnTo>
                  <a:pt x="679334" y="1699980"/>
                </a:lnTo>
                <a:lnTo>
                  <a:pt x="628012" y="1699980"/>
                </a:lnTo>
                <a:lnTo>
                  <a:pt x="602102" y="1712680"/>
                </a:lnTo>
                <a:close/>
              </a:path>
              <a:path extrusionOk="0" h="1713230" w="1885950">
                <a:moveTo>
                  <a:pt x="851544" y="1661880"/>
                </a:moveTo>
                <a:lnTo>
                  <a:pt x="818860" y="1661880"/>
                </a:lnTo>
                <a:lnTo>
                  <a:pt x="1832170" y="658580"/>
                </a:lnTo>
                <a:lnTo>
                  <a:pt x="1822716" y="683980"/>
                </a:lnTo>
                <a:lnTo>
                  <a:pt x="1812389" y="722080"/>
                </a:lnTo>
                <a:lnTo>
                  <a:pt x="1801314" y="747480"/>
                </a:lnTo>
                <a:lnTo>
                  <a:pt x="1789616" y="785580"/>
                </a:lnTo>
                <a:lnTo>
                  <a:pt x="947851" y="1623780"/>
                </a:lnTo>
                <a:lnTo>
                  <a:pt x="851544" y="1661880"/>
                </a:lnTo>
                <a:close/>
              </a:path>
              <a:path extrusionOk="0" h="1713230" w="1885950">
                <a:moveTo>
                  <a:pt x="1104767" y="1547580"/>
                </a:moveTo>
                <a:lnTo>
                  <a:pt x="1717807" y="937980"/>
                </a:lnTo>
                <a:lnTo>
                  <a:pt x="1691648" y="988780"/>
                </a:lnTo>
                <a:lnTo>
                  <a:pt x="1663679" y="1026880"/>
                </a:lnTo>
                <a:lnTo>
                  <a:pt x="1633863" y="1077680"/>
                </a:lnTo>
                <a:lnTo>
                  <a:pt x="1602163" y="1128480"/>
                </a:lnTo>
                <a:lnTo>
                  <a:pt x="1568542" y="1166580"/>
                </a:lnTo>
                <a:lnTo>
                  <a:pt x="1532964" y="1204680"/>
                </a:lnTo>
                <a:lnTo>
                  <a:pt x="1376047" y="1369780"/>
                </a:lnTo>
                <a:lnTo>
                  <a:pt x="1333050" y="1407880"/>
                </a:lnTo>
                <a:lnTo>
                  <a:pt x="1289167" y="1433280"/>
                </a:lnTo>
                <a:lnTo>
                  <a:pt x="1244397" y="1471380"/>
                </a:lnTo>
                <a:lnTo>
                  <a:pt x="1198740" y="1496780"/>
                </a:lnTo>
                <a:lnTo>
                  <a:pt x="1152197" y="1522180"/>
                </a:lnTo>
                <a:lnTo>
                  <a:pt x="1104767" y="1547580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1502217" y="4622447"/>
            <a:ext cx="5311140" cy="2395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  <a:endParaRPr sz="7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1502217" y="7454067"/>
            <a:ext cx="353949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 Gym Owner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 b="3623" l="642" r="1938" t="0"/>
          <a:stretch/>
        </p:blipFill>
        <p:spPr>
          <a:xfrm>
            <a:off x="7052775" y="253225"/>
            <a:ext cx="11001650" cy="960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1502217" y="4622447"/>
            <a:ext cx="53112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DIAGRAM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1502217" y="7454069"/>
            <a:ext cx="233997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 Admin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3">
            <a:alphaModFix/>
          </a:blip>
          <a:srcRect b="4287" l="4935" r="3497" t="0"/>
          <a:stretch/>
        </p:blipFill>
        <p:spPr>
          <a:xfrm>
            <a:off x="7364900" y="372725"/>
            <a:ext cx="10227352" cy="891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ctrTitle"/>
          </p:nvPr>
        </p:nvSpPr>
        <p:spPr>
          <a:xfrm>
            <a:off x="1572400" y="2304750"/>
            <a:ext cx="4823100" cy="2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DIAGRAM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2348946" y="5007867"/>
            <a:ext cx="3089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 Customer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0" l="1252" r="6623" t="0"/>
          <a:stretch/>
        </p:blipFill>
        <p:spPr>
          <a:xfrm>
            <a:off x="8796125" y="109475"/>
            <a:ext cx="8661951" cy="99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ctrTitle"/>
          </p:nvPr>
        </p:nvSpPr>
        <p:spPr>
          <a:xfrm>
            <a:off x="3788721" y="2273825"/>
            <a:ext cx="6324600" cy="2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DIAGRAM</a:t>
            </a:r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4701395" y="5285617"/>
            <a:ext cx="2340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 Admin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3075" y="152400"/>
            <a:ext cx="6870499" cy="99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ctrTitle"/>
          </p:nvPr>
        </p:nvSpPr>
        <p:spPr>
          <a:xfrm>
            <a:off x="3250694" y="2436500"/>
            <a:ext cx="4696200" cy="2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DIAGRAM</a:t>
            </a:r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3552743" y="5455791"/>
            <a:ext cx="3539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 Gym Owner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100" y="156300"/>
            <a:ext cx="7654300" cy="97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/>
        </p:nvSpPr>
        <p:spPr>
          <a:xfrm>
            <a:off x="11094598" y="669523"/>
            <a:ext cx="58878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7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Phase</a:t>
            </a:r>
            <a:endParaRPr sz="3400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began by designing the architecture and UML diagrams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4"/>
          <p:cNvSpPr txBox="1"/>
          <p:nvPr>
            <p:ph type="title"/>
          </p:nvPr>
        </p:nvSpPr>
        <p:spPr>
          <a:xfrm>
            <a:off x="1016000" y="857153"/>
            <a:ext cx="57828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8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C000"/>
                </a:solidFill>
              </a:rPr>
              <a:t>WORK</a:t>
            </a:r>
            <a:endParaRPr sz="8000">
              <a:solidFill>
                <a:srgbClr val="FFC000"/>
              </a:solidFill>
            </a:endParaRPr>
          </a:p>
          <a:p>
            <a:pPr indent="0" lvl="0" marL="12700" rtl="0" algn="l">
              <a:lnSpc>
                <a:spcPct val="118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C000"/>
                </a:solidFill>
              </a:rPr>
              <a:t>PROGRESS</a:t>
            </a:r>
            <a:endParaRPr sz="8000">
              <a:solidFill>
                <a:srgbClr val="FFC000"/>
              </a:solidFill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9636315" y="323862"/>
            <a:ext cx="568960" cy="9639300"/>
          </a:xfrm>
          <a:custGeom>
            <a:rect b="b" l="l" r="r" t="t"/>
            <a:pathLst>
              <a:path extrusionOk="0" h="9639300" w="568959">
                <a:moveTo>
                  <a:pt x="568680" y="912977"/>
                </a:moveTo>
                <a:lnTo>
                  <a:pt x="564959" y="866863"/>
                </a:lnTo>
                <a:lnTo>
                  <a:pt x="554189" y="823112"/>
                </a:lnTo>
                <a:lnTo>
                  <a:pt x="536943" y="782307"/>
                </a:lnTo>
                <a:lnTo>
                  <a:pt x="513816" y="745058"/>
                </a:lnTo>
                <a:lnTo>
                  <a:pt x="485394" y="711923"/>
                </a:lnTo>
                <a:lnTo>
                  <a:pt x="452272" y="683501"/>
                </a:lnTo>
                <a:lnTo>
                  <a:pt x="415010" y="660387"/>
                </a:lnTo>
                <a:lnTo>
                  <a:pt x="374218" y="643140"/>
                </a:lnTo>
                <a:lnTo>
                  <a:pt x="360540" y="639775"/>
                </a:lnTo>
                <a:lnTo>
                  <a:pt x="360540" y="0"/>
                </a:lnTo>
                <a:lnTo>
                  <a:pt x="208140" y="0"/>
                </a:lnTo>
                <a:lnTo>
                  <a:pt x="208140" y="639787"/>
                </a:lnTo>
                <a:lnTo>
                  <a:pt x="194475" y="643140"/>
                </a:lnTo>
                <a:lnTo>
                  <a:pt x="153670" y="660387"/>
                </a:lnTo>
                <a:lnTo>
                  <a:pt x="116420" y="683501"/>
                </a:lnTo>
                <a:lnTo>
                  <a:pt x="83286" y="711923"/>
                </a:lnTo>
                <a:lnTo>
                  <a:pt x="54864" y="745058"/>
                </a:lnTo>
                <a:lnTo>
                  <a:pt x="31737" y="782307"/>
                </a:lnTo>
                <a:lnTo>
                  <a:pt x="14503" y="823112"/>
                </a:lnTo>
                <a:lnTo>
                  <a:pt x="3721" y="866863"/>
                </a:lnTo>
                <a:lnTo>
                  <a:pt x="0" y="912977"/>
                </a:lnTo>
                <a:lnTo>
                  <a:pt x="3721" y="959104"/>
                </a:lnTo>
                <a:lnTo>
                  <a:pt x="14503" y="1002855"/>
                </a:lnTo>
                <a:lnTo>
                  <a:pt x="31737" y="1043647"/>
                </a:lnTo>
                <a:lnTo>
                  <a:pt x="54864" y="1080909"/>
                </a:lnTo>
                <a:lnTo>
                  <a:pt x="83286" y="1114044"/>
                </a:lnTo>
                <a:lnTo>
                  <a:pt x="116420" y="1142453"/>
                </a:lnTo>
                <a:lnTo>
                  <a:pt x="153670" y="1165580"/>
                </a:lnTo>
                <a:lnTo>
                  <a:pt x="194475" y="1182827"/>
                </a:lnTo>
                <a:lnTo>
                  <a:pt x="208140" y="1186192"/>
                </a:lnTo>
                <a:lnTo>
                  <a:pt x="208140" y="2807970"/>
                </a:lnTo>
                <a:lnTo>
                  <a:pt x="153670" y="2828569"/>
                </a:lnTo>
                <a:lnTo>
                  <a:pt x="116420" y="2851696"/>
                </a:lnTo>
                <a:lnTo>
                  <a:pt x="83286" y="2880118"/>
                </a:lnTo>
                <a:lnTo>
                  <a:pt x="54864" y="2913240"/>
                </a:lnTo>
                <a:lnTo>
                  <a:pt x="31737" y="2950502"/>
                </a:lnTo>
                <a:lnTo>
                  <a:pt x="14503" y="2991294"/>
                </a:lnTo>
                <a:lnTo>
                  <a:pt x="3721" y="3035046"/>
                </a:lnTo>
                <a:lnTo>
                  <a:pt x="0" y="3081172"/>
                </a:lnTo>
                <a:lnTo>
                  <a:pt x="3721" y="3127298"/>
                </a:lnTo>
                <a:lnTo>
                  <a:pt x="14503" y="3171050"/>
                </a:lnTo>
                <a:lnTo>
                  <a:pt x="31737" y="3211842"/>
                </a:lnTo>
                <a:lnTo>
                  <a:pt x="54864" y="3249104"/>
                </a:lnTo>
                <a:lnTo>
                  <a:pt x="83286" y="3282226"/>
                </a:lnTo>
                <a:lnTo>
                  <a:pt x="116420" y="3310648"/>
                </a:lnTo>
                <a:lnTo>
                  <a:pt x="153670" y="3333775"/>
                </a:lnTo>
                <a:lnTo>
                  <a:pt x="194475" y="3351009"/>
                </a:lnTo>
                <a:lnTo>
                  <a:pt x="208140" y="3354387"/>
                </a:lnTo>
                <a:lnTo>
                  <a:pt x="208140" y="5012372"/>
                </a:lnTo>
                <a:lnTo>
                  <a:pt x="153670" y="5032972"/>
                </a:lnTo>
                <a:lnTo>
                  <a:pt x="116420" y="5056098"/>
                </a:lnTo>
                <a:lnTo>
                  <a:pt x="83286" y="5084521"/>
                </a:lnTo>
                <a:lnTo>
                  <a:pt x="54864" y="5117655"/>
                </a:lnTo>
                <a:lnTo>
                  <a:pt x="31737" y="5154904"/>
                </a:lnTo>
                <a:lnTo>
                  <a:pt x="14503" y="5195709"/>
                </a:lnTo>
                <a:lnTo>
                  <a:pt x="3721" y="5239461"/>
                </a:lnTo>
                <a:lnTo>
                  <a:pt x="0" y="5285575"/>
                </a:lnTo>
                <a:lnTo>
                  <a:pt x="3721" y="5331701"/>
                </a:lnTo>
                <a:lnTo>
                  <a:pt x="14503" y="5375453"/>
                </a:lnTo>
                <a:lnTo>
                  <a:pt x="31737" y="5416245"/>
                </a:lnTo>
                <a:lnTo>
                  <a:pt x="54864" y="5453507"/>
                </a:lnTo>
                <a:lnTo>
                  <a:pt x="83286" y="5486628"/>
                </a:lnTo>
                <a:lnTo>
                  <a:pt x="116420" y="5515051"/>
                </a:lnTo>
                <a:lnTo>
                  <a:pt x="153670" y="5538178"/>
                </a:lnTo>
                <a:lnTo>
                  <a:pt x="194475" y="5555424"/>
                </a:lnTo>
                <a:lnTo>
                  <a:pt x="208140" y="5558790"/>
                </a:lnTo>
                <a:lnTo>
                  <a:pt x="208140" y="7249909"/>
                </a:lnTo>
                <a:lnTo>
                  <a:pt x="153670" y="7270509"/>
                </a:lnTo>
                <a:lnTo>
                  <a:pt x="116420" y="7293623"/>
                </a:lnTo>
                <a:lnTo>
                  <a:pt x="83286" y="7322045"/>
                </a:lnTo>
                <a:lnTo>
                  <a:pt x="54864" y="7355179"/>
                </a:lnTo>
                <a:lnTo>
                  <a:pt x="31737" y="7392429"/>
                </a:lnTo>
                <a:lnTo>
                  <a:pt x="14503" y="7433234"/>
                </a:lnTo>
                <a:lnTo>
                  <a:pt x="3721" y="7476985"/>
                </a:lnTo>
                <a:lnTo>
                  <a:pt x="0" y="7523099"/>
                </a:lnTo>
                <a:lnTo>
                  <a:pt x="3721" y="7569225"/>
                </a:lnTo>
                <a:lnTo>
                  <a:pt x="14503" y="7612977"/>
                </a:lnTo>
                <a:lnTo>
                  <a:pt x="31737" y="7653769"/>
                </a:lnTo>
                <a:lnTo>
                  <a:pt x="54864" y="7691031"/>
                </a:lnTo>
                <a:lnTo>
                  <a:pt x="83286" y="7724165"/>
                </a:lnTo>
                <a:lnTo>
                  <a:pt x="116420" y="7752588"/>
                </a:lnTo>
                <a:lnTo>
                  <a:pt x="153670" y="7775702"/>
                </a:lnTo>
                <a:lnTo>
                  <a:pt x="194475" y="7792948"/>
                </a:lnTo>
                <a:lnTo>
                  <a:pt x="208140" y="7796314"/>
                </a:lnTo>
                <a:lnTo>
                  <a:pt x="208140" y="9639287"/>
                </a:lnTo>
                <a:lnTo>
                  <a:pt x="360540" y="9639287"/>
                </a:lnTo>
                <a:lnTo>
                  <a:pt x="360540" y="7796327"/>
                </a:lnTo>
                <a:lnTo>
                  <a:pt x="374218" y="7792948"/>
                </a:lnTo>
                <a:lnTo>
                  <a:pt x="415010" y="7775702"/>
                </a:lnTo>
                <a:lnTo>
                  <a:pt x="452272" y="7752588"/>
                </a:lnTo>
                <a:lnTo>
                  <a:pt x="485394" y="7724165"/>
                </a:lnTo>
                <a:lnTo>
                  <a:pt x="513816" y="7691031"/>
                </a:lnTo>
                <a:lnTo>
                  <a:pt x="536943" y="7653769"/>
                </a:lnTo>
                <a:lnTo>
                  <a:pt x="554189" y="7612977"/>
                </a:lnTo>
                <a:lnTo>
                  <a:pt x="564959" y="7569225"/>
                </a:lnTo>
                <a:lnTo>
                  <a:pt x="568680" y="7523099"/>
                </a:lnTo>
                <a:lnTo>
                  <a:pt x="564959" y="7476985"/>
                </a:lnTo>
                <a:lnTo>
                  <a:pt x="554189" y="7433234"/>
                </a:lnTo>
                <a:lnTo>
                  <a:pt x="536943" y="7392429"/>
                </a:lnTo>
                <a:lnTo>
                  <a:pt x="513816" y="7355179"/>
                </a:lnTo>
                <a:lnTo>
                  <a:pt x="485394" y="7322045"/>
                </a:lnTo>
                <a:lnTo>
                  <a:pt x="452272" y="7293623"/>
                </a:lnTo>
                <a:lnTo>
                  <a:pt x="415010" y="7270509"/>
                </a:lnTo>
                <a:lnTo>
                  <a:pt x="374218" y="7253262"/>
                </a:lnTo>
                <a:lnTo>
                  <a:pt x="360540" y="7249896"/>
                </a:lnTo>
                <a:lnTo>
                  <a:pt x="360540" y="5558802"/>
                </a:lnTo>
                <a:lnTo>
                  <a:pt x="415010" y="5538178"/>
                </a:lnTo>
                <a:lnTo>
                  <a:pt x="452272" y="5515051"/>
                </a:lnTo>
                <a:lnTo>
                  <a:pt x="485394" y="5486628"/>
                </a:lnTo>
                <a:lnTo>
                  <a:pt x="513816" y="5453507"/>
                </a:lnTo>
                <a:lnTo>
                  <a:pt x="536943" y="5416245"/>
                </a:lnTo>
                <a:lnTo>
                  <a:pt x="554189" y="5375453"/>
                </a:lnTo>
                <a:lnTo>
                  <a:pt x="564959" y="5331701"/>
                </a:lnTo>
                <a:lnTo>
                  <a:pt x="568680" y="5285575"/>
                </a:lnTo>
                <a:lnTo>
                  <a:pt x="564959" y="5239461"/>
                </a:lnTo>
                <a:lnTo>
                  <a:pt x="554189" y="5195709"/>
                </a:lnTo>
                <a:lnTo>
                  <a:pt x="536943" y="5154904"/>
                </a:lnTo>
                <a:lnTo>
                  <a:pt x="513816" y="5117655"/>
                </a:lnTo>
                <a:lnTo>
                  <a:pt x="485394" y="5084521"/>
                </a:lnTo>
                <a:lnTo>
                  <a:pt x="452272" y="5056098"/>
                </a:lnTo>
                <a:lnTo>
                  <a:pt x="415010" y="5032972"/>
                </a:lnTo>
                <a:lnTo>
                  <a:pt x="374218" y="5015738"/>
                </a:lnTo>
                <a:lnTo>
                  <a:pt x="360540" y="5012372"/>
                </a:lnTo>
                <a:lnTo>
                  <a:pt x="360540" y="3354387"/>
                </a:lnTo>
                <a:lnTo>
                  <a:pt x="415010" y="3333775"/>
                </a:lnTo>
                <a:lnTo>
                  <a:pt x="452272" y="3310648"/>
                </a:lnTo>
                <a:lnTo>
                  <a:pt x="485394" y="3282226"/>
                </a:lnTo>
                <a:lnTo>
                  <a:pt x="513816" y="3249104"/>
                </a:lnTo>
                <a:lnTo>
                  <a:pt x="536943" y="3211842"/>
                </a:lnTo>
                <a:lnTo>
                  <a:pt x="554189" y="3171050"/>
                </a:lnTo>
                <a:lnTo>
                  <a:pt x="564959" y="3127298"/>
                </a:lnTo>
                <a:lnTo>
                  <a:pt x="568680" y="3081172"/>
                </a:lnTo>
                <a:lnTo>
                  <a:pt x="564959" y="3035046"/>
                </a:lnTo>
                <a:lnTo>
                  <a:pt x="554189" y="2991294"/>
                </a:lnTo>
                <a:lnTo>
                  <a:pt x="536943" y="2950502"/>
                </a:lnTo>
                <a:lnTo>
                  <a:pt x="513816" y="2913240"/>
                </a:lnTo>
                <a:lnTo>
                  <a:pt x="485394" y="2880118"/>
                </a:lnTo>
                <a:lnTo>
                  <a:pt x="452272" y="2851696"/>
                </a:lnTo>
                <a:lnTo>
                  <a:pt x="415010" y="2828569"/>
                </a:lnTo>
                <a:lnTo>
                  <a:pt x="374218" y="2811335"/>
                </a:lnTo>
                <a:lnTo>
                  <a:pt x="360540" y="2807970"/>
                </a:lnTo>
                <a:lnTo>
                  <a:pt x="360540" y="1186205"/>
                </a:lnTo>
                <a:lnTo>
                  <a:pt x="415010" y="1165580"/>
                </a:lnTo>
                <a:lnTo>
                  <a:pt x="452272" y="1142453"/>
                </a:lnTo>
                <a:lnTo>
                  <a:pt x="485394" y="1114044"/>
                </a:lnTo>
                <a:lnTo>
                  <a:pt x="513816" y="1080909"/>
                </a:lnTo>
                <a:lnTo>
                  <a:pt x="536943" y="1043647"/>
                </a:lnTo>
                <a:lnTo>
                  <a:pt x="554189" y="1002855"/>
                </a:lnTo>
                <a:lnTo>
                  <a:pt x="564959" y="959104"/>
                </a:lnTo>
                <a:lnTo>
                  <a:pt x="568680" y="912977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11094598" y="3084419"/>
            <a:ext cx="58104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7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Phase</a:t>
            </a:r>
            <a:endParaRPr sz="3400">
              <a:solidFill>
                <a:srgbClr val="F7CF2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implementation began with learning basic JAVA concepts, and setting up a POS project.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Phase</a:t>
            </a:r>
            <a:endParaRPr sz="3400">
              <a:solidFill>
                <a:srgbClr val="F7CF2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Involved testing all the methods that the team had implemented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895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Incorporating DropWizard</a:t>
            </a:r>
            <a:endParaRPr sz="3400">
              <a:solidFill>
                <a:srgbClr val="F7CF2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413384" rtl="0" algn="just">
              <a:lnSpc>
                <a:spcPct val="115399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Migrating from a POS project to DropWizard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392397" y="6512042"/>
            <a:ext cx="657860" cy="657225"/>
          </a:xfrm>
          <a:custGeom>
            <a:rect b="b" l="l" r="r" t="t"/>
            <a:pathLst>
              <a:path extrusionOk="0" h="657225" w="657860">
                <a:moveTo>
                  <a:pt x="621666" y="476150"/>
                </a:moveTo>
                <a:lnTo>
                  <a:pt x="576704" y="543818"/>
                </a:lnTo>
                <a:lnTo>
                  <a:pt x="544228" y="576261"/>
                </a:lnTo>
                <a:lnTo>
                  <a:pt x="507511" y="603962"/>
                </a:lnTo>
                <a:lnTo>
                  <a:pt x="467068" y="626405"/>
                </a:lnTo>
                <a:lnTo>
                  <a:pt x="423412" y="643074"/>
                </a:lnTo>
                <a:lnTo>
                  <a:pt x="377056" y="653453"/>
                </a:lnTo>
                <a:lnTo>
                  <a:pt x="328514" y="657027"/>
                </a:lnTo>
                <a:lnTo>
                  <a:pt x="280094" y="653453"/>
                </a:lnTo>
                <a:lnTo>
                  <a:pt x="233837" y="643074"/>
                </a:lnTo>
                <a:lnTo>
                  <a:pt x="190261" y="626405"/>
                </a:lnTo>
                <a:lnTo>
                  <a:pt x="149880" y="603962"/>
                </a:lnTo>
                <a:lnTo>
                  <a:pt x="113210" y="576261"/>
                </a:lnTo>
                <a:lnTo>
                  <a:pt x="80766" y="543818"/>
                </a:lnTo>
                <a:lnTo>
                  <a:pt x="53065" y="507148"/>
                </a:lnTo>
                <a:lnTo>
                  <a:pt x="30623" y="466767"/>
                </a:lnTo>
                <a:lnTo>
                  <a:pt x="13954" y="423190"/>
                </a:lnTo>
                <a:lnTo>
                  <a:pt x="3574" y="376934"/>
                </a:lnTo>
                <a:lnTo>
                  <a:pt x="0" y="328513"/>
                </a:lnTo>
                <a:lnTo>
                  <a:pt x="3574" y="279983"/>
                </a:lnTo>
                <a:lnTo>
                  <a:pt x="13954" y="233658"/>
                </a:lnTo>
                <a:lnTo>
                  <a:pt x="30623" y="190049"/>
                </a:lnTo>
                <a:lnTo>
                  <a:pt x="53065" y="149663"/>
                </a:lnTo>
                <a:lnTo>
                  <a:pt x="80766" y="113011"/>
                </a:lnTo>
                <a:lnTo>
                  <a:pt x="113210" y="80601"/>
                </a:lnTo>
                <a:lnTo>
                  <a:pt x="149880" y="52942"/>
                </a:lnTo>
                <a:lnTo>
                  <a:pt x="180878" y="35747"/>
                </a:lnTo>
                <a:lnTo>
                  <a:pt x="180878" y="328513"/>
                </a:lnTo>
                <a:lnTo>
                  <a:pt x="188442" y="375030"/>
                </a:lnTo>
                <a:lnTo>
                  <a:pt x="209474" y="415539"/>
                </a:lnTo>
                <a:lnTo>
                  <a:pt x="241489" y="447553"/>
                </a:lnTo>
                <a:lnTo>
                  <a:pt x="281998" y="468586"/>
                </a:lnTo>
                <a:lnTo>
                  <a:pt x="328514" y="476150"/>
                </a:lnTo>
                <a:lnTo>
                  <a:pt x="621666" y="476150"/>
                </a:lnTo>
                <a:close/>
              </a:path>
              <a:path extrusionOk="0" h="657225" w="657860">
                <a:moveTo>
                  <a:pt x="621834" y="180877"/>
                </a:moveTo>
                <a:lnTo>
                  <a:pt x="328514" y="180877"/>
                </a:lnTo>
                <a:lnTo>
                  <a:pt x="281998" y="188394"/>
                </a:lnTo>
                <a:lnTo>
                  <a:pt x="241489" y="209333"/>
                </a:lnTo>
                <a:lnTo>
                  <a:pt x="209474" y="241277"/>
                </a:lnTo>
                <a:lnTo>
                  <a:pt x="188442" y="281810"/>
                </a:lnTo>
                <a:lnTo>
                  <a:pt x="180878" y="328513"/>
                </a:lnTo>
                <a:lnTo>
                  <a:pt x="180878" y="35747"/>
                </a:lnTo>
                <a:lnTo>
                  <a:pt x="190261" y="30543"/>
                </a:lnTo>
                <a:lnTo>
                  <a:pt x="233837" y="13914"/>
                </a:lnTo>
                <a:lnTo>
                  <a:pt x="280094" y="3563"/>
                </a:lnTo>
                <a:lnTo>
                  <a:pt x="328516" y="0"/>
                </a:lnTo>
                <a:lnTo>
                  <a:pt x="377056" y="3453"/>
                </a:lnTo>
                <a:lnTo>
                  <a:pt x="423412" y="13735"/>
                </a:lnTo>
                <a:lnTo>
                  <a:pt x="467068" y="30331"/>
                </a:lnTo>
                <a:lnTo>
                  <a:pt x="507511" y="52726"/>
                </a:lnTo>
                <a:lnTo>
                  <a:pt x="544228" y="80402"/>
                </a:lnTo>
                <a:lnTo>
                  <a:pt x="576704" y="112846"/>
                </a:lnTo>
                <a:lnTo>
                  <a:pt x="604428" y="149540"/>
                </a:lnTo>
                <a:lnTo>
                  <a:pt x="621834" y="180877"/>
                </a:lnTo>
                <a:close/>
              </a:path>
              <a:path extrusionOk="0" h="657225" w="657860">
                <a:moveTo>
                  <a:pt x="657517" y="328513"/>
                </a:moveTo>
                <a:lnTo>
                  <a:pt x="653942" y="376934"/>
                </a:lnTo>
                <a:lnTo>
                  <a:pt x="643560" y="423190"/>
                </a:lnTo>
                <a:lnTo>
                  <a:pt x="626884" y="466767"/>
                </a:lnTo>
                <a:lnTo>
                  <a:pt x="621666" y="476150"/>
                </a:lnTo>
                <a:lnTo>
                  <a:pt x="328514" y="476150"/>
                </a:lnTo>
                <a:lnTo>
                  <a:pt x="375030" y="468586"/>
                </a:lnTo>
                <a:lnTo>
                  <a:pt x="415539" y="447553"/>
                </a:lnTo>
                <a:lnTo>
                  <a:pt x="447553" y="415539"/>
                </a:lnTo>
                <a:lnTo>
                  <a:pt x="468586" y="375030"/>
                </a:lnTo>
                <a:lnTo>
                  <a:pt x="476150" y="328513"/>
                </a:lnTo>
                <a:lnTo>
                  <a:pt x="476150" y="180877"/>
                </a:lnTo>
                <a:lnTo>
                  <a:pt x="621834" y="180877"/>
                </a:lnTo>
                <a:lnTo>
                  <a:pt x="626884" y="189970"/>
                </a:lnTo>
                <a:lnTo>
                  <a:pt x="643560" y="233619"/>
                </a:lnTo>
                <a:lnTo>
                  <a:pt x="653942" y="279972"/>
                </a:lnTo>
                <a:lnTo>
                  <a:pt x="657517" y="328513"/>
                </a:lnTo>
                <a:close/>
              </a:path>
              <a:path extrusionOk="0" h="657225" w="657860">
                <a:moveTo>
                  <a:pt x="476150" y="180877"/>
                </a:moveTo>
                <a:lnTo>
                  <a:pt x="476150" y="328513"/>
                </a:lnTo>
                <a:lnTo>
                  <a:pt x="468586" y="281997"/>
                </a:lnTo>
                <a:lnTo>
                  <a:pt x="447553" y="241489"/>
                </a:lnTo>
                <a:lnTo>
                  <a:pt x="415539" y="209474"/>
                </a:lnTo>
                <a:lnTo>
                  <a:pt x="375030" y="188441"/>
                </a:lnTo>
                <a:lnTo>
                  <a:pt x="328514" y="180877"/>
                </a:lnTo>
                <a:lnTo>
                  <a:pt x="476150" y="180877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3160210" y="8472099"/>
            <a:ext cx="637540" cy="735965"/>
          </a:xfrm>
          <a:custGeom>
            <a:rect b="b" l="l" r="r" t="t"/>
            <a:pathLst>
              <a:path extrusionOk="0" h="735965" w="637539">
                <a:moveTo>
                  <a:pt x="0" y="735740"/>
                </a:moveTo>
                <a:lnTo>
                  <a:pt x="0" y="0"/>
                </a:lnTo>
                <a:lnTo>
                  <a:pt x="637151" y="367870"/>
                </a:lnTo>
                <a:lnTo>
                  <a:pt x="0" y="7357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34"/>
          <p:cNvGrpSpPr/>
          <p:nvPr/>
        </p:nvGrpSpPr>
        <p:grpSpPr>
          <a:xfrm>
            <a:off x="0" y="7290422"/>
            <a:ext cx="2830195" cy="2997200"/>
            <a:chOff x="0" y="7290422"/>
            <a:chExt cx="2830195" cy="2997200"/>
          </a:xfrm>
        </p:grpSpPr>
        <p:sp>
          <p:nvSpPr>
            <p:cNvPr id="297" name="Google Shape;297;p34"/>
            <p:cNvSpPr/>
            <p:nvPr/>
          </p:nvSpPr>
          <p:spPr>
            <a:xfrm>
              <a:off x="591395" y="7975337"/>
              <a:ext cx="1785620" cy="1785620"/>
            </a:xfrm>
            <a:custGeom>
              <a:rect b="b" l="l" r="r" t="t"/>
              <a:pathLst>
                <a:path extrusionOk="0" h="1785620" w="1785620">
                  <a:moveTo>
                    <a:pt x="1785476" y="892734"/>
                  </a:moveTo>
                  <a:lnTo>
                    <a:pt x="1784239" y="940150"/>
                  </a:lnTo>
                  <a:lnTo>
                    <a:pt x="1780567" y="986917"/>
                  </a:lnTo>
                  <a:lnTo>
                    <a:pt x="1774524" y="1032979"/>
                  </a:lnTo>
                  <a:lnTo>
                    <a:pt x="1766170" y="1078273"/>
                  </a:lnTo>
                  <a:lnTo>
                    <a:pt x="1755568" y="1122737"/>
                  </a:lnTo>
                  <a:lnTo>
                    <a:pt x="1742779" y="1166309"/>
                  </a:lnTo>
                  <a:lnTo>
                    <a:pt x="1727864" y="1208929"/>
                  </a:lnTo>
                  <a:lnTo>
                    <a:pt x="1710886" y="1250534"/>
                  </a:lnTo>
                  <a:lnTo>
                    <a:pt x="1691905" y="1291062"/>
                  </a:lnTo>
                  <a:lnTo>
                    <a:pt x="1670985" y="1330453"/>
                  </a:lnTo>
                  <a:lnTo>
                    <a:pt x="1648186" y="1368643"/>
                  </a:lnTo>
                  <a:lnTo>
                    <a:pt x="1623571" y="1405572"/>
                  </a:lnTo>
                  <a:lnTo>
                    <a:pt x="1597200" y="1441178"/>
                  </a:lnTo>
                  <a:lnTo>
                    <a:pt x="1569136" y="1475399"/>
                  </a:lnTo>
                  <a:lnTo>
                    <a:pt x="1539440" y="1508173"/>
                  </a:lnTo>
                  <a:lnTo>
                    <a:pt x="1508174" y="1539439"/>
                  </a:lnTo>
                  <a:lnTo>
                    <a:pt x="1475399" y="1569135"/>
                  </a:lnTo>
                  <a:lnTo>
                    <a:pt x="1441179" y="1597199"/>
                  </a:lnTo>
                  <a:lnTo>
                    <a:pt x="1405573" y="1623570"/>
                  </a:lnTo>
                  <a:lnTo>
                    <a:pt x="1368644" y="1648186"/>
                  </a:lnTo>
                  <a:lnTo>
                    <a:pt x="1330453" y="1670984"/>
                  </a:lnTo>
                  <a:lnTo>
                    <a:pt x="1291063" y="1691905"/>
                  </a:lnTo>
                  <a:lnTo>
                    <a:pt x="1250535" y="1710885"/>
                  </a:lnTo>
                  <a:lnTo>
                    <a:pt x="1208930" y="1727863"/>
                  </a:lnTo>
                  <a:lnTo>
                    <a:pt x="1166310" y="1742778"/>
                  </a:lnTo>
                  <a:lnTo>
                    <a:pt x="1122737" y="1755567"/>
                  </a:lnTo>
                  <a:lnTo>
                    <a:pt x="1078273" y="1766170"/>
                  </a:lnTo>
                  <a:lnTo>
                    <a:pt x="1032980" y="1774523"/>
                  </a:lnTo>
                  <a:lnTo>
                    <a:pt x="986918" y="1780567"/>
                  </a:lnTo>
                  <a:lnTo>
                    <a:pt x="940150" y="1784238"/>
                  </a:lnTo>
                  <a:lnTo>
                    <a:pt x="892745" y="1785475"/>
                  </a:lnTo>
                  <a:lnTo>
                    <a:pt x="845325" y="1784238"/>
                  </a:lnTo>
                  <a:lnTo>
                    <a:pt x="798557" y="1780567"/>
                  </a:lnTo>
                  <a:lnTo>
                    <a:pt x="752496" y="1774523"/>
                  </a:lnTo>
                  <a:lnTo>
                    <a:pt x="707202" y="1766170"/>
                  </a:lnTo>
                  <a:lnTo>
                    <a:pt x="662738" y="1755567"/>
                  </a:lnTo>
                  <a:lnTo>
                    <a:pt x="619166" y="1742778"/>
                  </a:lnTo>
                  <a:lnTo>
                    <a:pt x="576546" y="1727863"/>
                  </a:lnTo>
                  <a:lnTo>
                    <a:pt x="534941" y="1710885"/>
                  </a:lnTo>
                  <a:lnTo>
                    <a:pt x="494413" y="1691905"/>
                  </a:lnTo>
                  <a:lnTo>
                    <a:pt x="455022" y="1670984"/>
                  </a:lnTo>
                  <a:lnTo>
                    <a:pt x="416832" y="1648186"/>
                  </a:lnTo>
                  <a:lnTo>
                    <a:pt x="379903" y="1623570"/>
                  </a:lnTo>
                  <a:lnTo>
                    <a:pt x="344297" y="1597199"/>
                  </a:lnTo>
                  <a:lnTo>
                    <a:pt x="310076" y="1569135"/>
                  </a:lnTo>
                  <a:lnTo>
                    <a:pt x="277302" y="1539439"/>
                  </a:lnTo>
                  <a:lnTo>
                    <a:pt x="246036" y="1508173"/>
                  </a:lnTo>
                  <a:lnTo>
                    <a:pt x="216340" y="1475399"/>
                  </a:lnTo>
                  <a:lnTo>
                    <a:pt x="188276" y="1441178"/>
                  </a:lnTo>
                  <a:lnTo>
                    <a:pt x="161905" y="1405572"/>
                  </a:lnTo>
                  <a:lnTo>
                    <a:pt x="137289" y="1368643"/>
                  </a:lnTo>
                  <a:lnTo>
                    <a:pt x="114491" y="1330453"/>
                  </a:lnTo>
                  <a:lnTo>
                    <a:pt x="93570" y="1291062"/>
                  </a:lnTo>
                  <a:lnTo>
                    <a:pt x="74590" y="1250534"/>
                  </a:lnTo>
                  <a:lnTo>
                    <a:pt x="57612" y="1208929"/>
                  </a:lnTo>
                  <a:lnTo>
                    <a:pt x="42697" y="1166309"/>
                  </a:lnTo>
                  <a:lnTo>
                    <a:pt x="29908" y="1122737"/>
                  </a:lnTo>
                  <a:lnTo>
                    <a:pt x="19305" y="1078273"/>
                  </a:lnTo>
                  <a:lnTo>
                    <a:pt x="10952" y="1032979"/>
                  </a:lnTo>
                  <a:lnTo>
                    <a:pt x="4908" y="986917"/>
                  </a:lnTo>
                  <a:lnTo>
                    <a:pt x="1237" y="940150"/>
                  </a:lnTo>
                  <a:lnTo>
                    <a:pt x="0" y="892737"/>
                  </a:lnTo>
                  <a:lnTo>
                    <a:pt x="1237" y="845325"/>
                  </a:lnTo>
                  <a:lnTo>
                    <a:pt x="4908" y="798557"/>
                  </a:lnTo>
                  <a:lnTo>
                    <a:pt x="10952" y="752495"/>
                  </a:lnTo>
                  <a:lnTo>
                    <a:pt x="19305" y="707202"/>
                  </a:lnTo>
                  <a:lnTo>
                    <a:pt x="29908" y="662738"/>
                  </a:lnTo>
                  <a:lnTo>
                    <a:pt x="42697" y="619165"/>
                  </a:lnTo>
                  <a:lnTo>
                    <a:pt x="57612" y="576545"/>
                  </a:lnTo>
                  <a:lnTo>
                    <a:pt x="74590" y="534940"/>
                  </a:lnTo>
                  <a:lnTo>
                    <a:pt x="93570" y="494412"/>
                  </a:lnTo>
                  <a:lnTo>
                    <a:pt x="114491" y="455022"/>
                  </a:lnTo>
                  <a:lnTo>
                    <a:pt x="137289" y="416831"/>
                  </a:lnTo>
                  <a:lnTo>
                    <a:pt x="161905" y="379902"/>
                  </a:lnTo>
                  <a:lnTo>
                    <a:pt x="188276" y="344296"/>
                  </a:lnTo>
                  <a:lnTo>
                    <a:pt x="216340" y="310076"/>
                  </a:lnTo>
                  <a:lnTo>
                    <a:pt x="246036" y="277301"/>
                  </a:lnTo>
                  <a:lnTo>
                    <a:pt x="277302" y="246035"/>
                  </a:lnTo>
                  <a:lnTo>
                    <a:pt x="310076" y="216340"/>
                  </a:lnTo>
                  <a:lnTo>
                    <a:pt x="344297" y="188275"/>
                  </a:lnTo>
                  <a:lnTo>
                    <a:pt x="379903" y="161905"/>
                  </a:lnTo>
                  <a:lnTo>
                    <a:pt x="416832" y="137289"/>
                  </a:lnTo>
                  <a:lnTo>
                    <a:pt x="455022" y="114490"/>
                  </a:lnTo>
                  <a:lnTo>
                    <a:pt x="494413" y="93570"/>
                  </a:lnTo>
                  <a:lnTo>
                    <a:pt x="534941" y="74590"/>
                  </a:lnTo>
                  <a:lnTo>
                    <a:pt x="576546" y="57611"/>
                  </a:lnTo>
                  <a:lnTo>
                    <a:pt x="619166" y="42697"/>
                  </a:lnTo>
                  <a:lnTo>
                    <a:pt x="662738" y="29907"/>
                  </a:lnTo>
                  <a:lnTo>
                    <a:pt x="707202" y="19305"/>
                  </a:lnTo>
                  <a:lnTo>
                    <a:pt x="752496" y="10951"/>
                  </a:lnTo>
                  <a:lnTo>
                    <a:pt x="798557" y="4908"/>
                  </a:lnTo>
                  <a:lnTo>
                    <a:pt x="845325" y="1237"/>
                  </a:lnTo>
                  <a:lnTo>
                    <a:pt x="892731" y="0"/>
                  </a:lnTo>
                  <a:lnTo>
                    <a:pt x="940150" y="1237"/>
                  </a:lnTo>
                  <a:lnTo>
                    <a:pt x="986918" y="4908"/>
                  </a:lnTo>
                  <a:lnTo>
                    <a:pt x="1032980" y="10951"/>
                  </a:lnTo>
                  <a:lnTo>
                    <a:pt x="1078273" y="19305"/>
                  </a:lnTo>
                  <a:lnTo>
                    <a:pt x="1122737" y="29907"/>
                  </a:lnTo>
                  <a:lnTo>
                    <a:pt x="1166310" y="42697"/>
                  </a:lnTo>
                  <a:lnTo>
                    <a:pt x="1208930" y="57611"/>
                  </a:lnTo>
                  <a:lnTo>
                    <a:pt x="1250535" y="74590"/>
                  </a:lnTo>
                  <a:lnTo>
                    <a:pt x="1291063" y="93570"/>
                  </a:lnTo>
                  <a:lnTo>
                    <a:pt x="1330453" y="114490"/>
                  </a:lnTo>
                  <a:lnTo>
                    <a:pt x="1368644" y="137289"/>
                  </a:lnTo>
                  <a:lnTo>
                    <a:pt x="1405573" y="161905"/>
                  </a:lnTo>
                  <a:lnTo>
                    <a:pt x="1441179" y="188275"/>
                  </a:lnTo>
                  <a:lnTo>
                    <a:pt x="1475399" y="216340"/>
                  </a:lnTo>
                  <a:lnTo>
                    <a:pt x="1508174" y="246035"/>
                  </a:lnTo>
                  <a:lnTo>
                    <a:pt x="1539440" y="277301"/>
                  </a:lnTo>
                  <a:lnTo>
                    <a:pt x="1569136" y="310076"/>
                  </a:lnTo>
                  <a:lnTo>
                    <a:pt x="1597200" y="344296"/>
                  </a:lnTo>
                  <a:lnTo>
                    <a:pt x="1623571" y="379902"/>
                  </a:lnTo>
                  <a:lnTo>
                    <a:pt x="1648186" y="416831"/>
                  </a:lnTo>
                  <a:lnTo>
                    <a:pt x="1670985" y="455022"/>
                  </a:lnTo>
                  <a:lnTo>
                    <a:pt x="1691905" y="494412"/>
                  </a:lnTo>
                  <a:lnTo>
                    <a:pt x="1710886" y="534940"/>
                  </a:lnTo>
                  <a:lnTo>
                    <a:pt x="1727864" y="576545"/>
                  </a:lnTo>
                  <a:lnTo>
                    <a:pt x="1742779" y="619165"/>
                  </a:lnTo>
                  <a:lnTo>
                    <a:pt x="1755568" y="662738"/>
                  </a:lnTo>
                  <a:lnTo>
                    <a:pt x="1766170" y="707202"/>
                  </a:lnTo>
                  <a:lnTo>
                    <a:pt x="1774524" y="752495"/>
                  </a:lnTo>
                  <a:lnTo>
                    <a:pt x="1780567" y="798557"/>
                  </a:lnTo>
                  <a:lnTo>
                    <a:pt x="1784239" y="845325"/>
                  </a:lnTo>
                  <a:lnTo>
                    <a:pt x="1785476" y="8927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0" y="7290422"/>
              <a:ext cx="2830195" cy="2997200"/>
            </a:xfrm>
            <a:custGeom>
              <a:rect b="b" l="l" r="r" t="t"/>
              <a:pathLst>
                <a:path extrusionOk="0" h="2997200" w="2830195">
                  <a:moveTo>
                    <a:pt x="151257" y="2996577"/>
                  </a:moveTo>
                  <a:lnTo>
                    <a:pt x="0" y="2845066"/>
                  </a:lnTo>
                  <a:lnTo>
                    <a:pt x="0" y="2924797"/>
                  </a:lnTo>
                  <a:lnTo>
                    <a:pt x="71704" y="2996577"/>
                  </a:lnTo>
                  <a:lnTo>
                    <a:pt x="151257" y="2996577"/>
                  </a:lnTo>
                  <a:close/>
                </a:path>
                <a:path extrusionOk="0" h="2997200" w="2830195">
                  <a:moveTo>
                    <a:pt x="315988" y="2996577"/>
                  </a:moveTo>
                  <a:lnTo>
                    <a:pt x="0" y="2679890"/>
                  </a:lnTo>
                  <a:lnTo>
                    <a:pt x="0" y="2760383"/>
                  </a:lnTo>
                  <a:lnTo>
                    <a:pt x="236740" y="2996577"/>
                  </a:lnTo>
                  <a:lnTo>
                    <a:pt x="315988" y="2996577"/>
                  </a:lnTo>
                  <a:close/>
                </a:path>
                <a:path extrusionOk="0" h="2997200" w="2830195">
                  <a:moveTo>
                    <a:pt x="482854" y="2996577"/>
                  </a:moveTo>
                  <a:lnTo>
                    <a:pt x="0" y="2514879"/>
                  </a:lnTo>
                  <a:lnTo>
                    <a:pt x="0" y="2593213"/>
                  </a:lnTo>
                  <a:lnTo>
                    <a:pt x="402501" y="2996577"/>
                  </a:lnTo>
                  <a:lnTo>
                    <a:pt x="482854" y="2996577"/>
                  </a:lnTo>
                  <a:close/>
                </a:path>
                <a:path extrusionOk="0" h="2997200" w="2830195">
                  <a:moveTo>
                    <a:pt x="646658" y="2996577"/>
                  </a:moveTo>
                  <a:lnTo>
                    <a:pt x="0" y="2349817"/>
                  </a:lnTo>
                  <a:lnTo>
                    <a:pt x="0" y="2429205"/>
                  </a:lnTo>
                  <a:lnTo>
                    <a:pt x="566915" y="2996577"/>
                  </a:lnTo>
                  <a:lnTo>
                    <a:pt x="646658" y="2996577"/>
                  </a:lnTo>
                  <a:close/>
                </a:path>
                <a:path extrusionOk="0" h="2997200" w="2830195">
                  <a:moveTo>
                    <a:pt x="814412" y="2996577"/>
                  </a:moveTo>
                  <a:lnTo>
                    <a:pt x="0" y="2185682"/>
                  </a:lnTo>
                  <a:lnTo>
                    <a:pt x="0" y="2269566"/>
                  </a:lnTo>
                  <a:lnTo>
                    <a:pt x="726909" y="2996577"/>
                  </a:lnTo>
                  <a:lnTo>
                    <a:pt x="814412" y="2996577"/>
                  </a:lnTo>
                  <a:close/>
                </a:path>
                <a:path extrusionOk="0" h="2997200" w="2830195">
                  <a:moveTo>
                    <a:pt x="978662" y="2996577"/>
                  </a:moveTo>
                  <a:lnTo>
                    <a:pt x="0" y="2018334"/>
                  </a:lnTo>
                  <a:lnTo>
                    <a:pt x="0" y="2094344"/>
                  </a:lnTo>
                  <a:lnTo>
                    <a:pt x="896277" y="2996577"/>
                  </a:lnTo>
                  <a:lnTo>
                    <a:pt x="978662" y="2996577"/>
                  </a:lnTo>
                  <a:close/>
                </a:path>
                <a:path extrusionOk="0" h="2997200" w="2830195">
                  <a:moveTo>
                    <a:pt x="1145565" y="2996577"/>
                  </a:moveTo>
                  <a:lnTo>
                    <a:pt x="0" y="1854415"/>
                  </a:lnTo>
                  <a:lnTo>
                    <a:pt x="0" y="1931987"/>
                  </a:lnTo>
                  <a:lnTo>
                    <a:pt x="1064310" y="2996577"/>
                  </a:lnTo>
                  <a:lnTo>
                    <a:pt x="1145565" y="2996577"/>
                  </a:lnTo>
                  <a:close/>
                </a:path>
                <a:path extrusionOk="0" h="2997200" w="2830195">
                  <a:moveTo>
                    <a:pt x="1318755" y="2996577"/>
                  </a:moveTo>
                  <a:lnTo>
                    <a:pt x="0" y="1682546"/>
                  </a:lnTo>
                  <a:lnTo>
                    <a:pt x="0" y="1764322"/>
                  </a:lnTo>
                  <a:lnTo>
                    <a:pt x="1229296" y="2996577"/>
                  </a:lnTo>
                  <a:lnTo>
                    <a:pt x="1318755" y="2996577"/>
                  </a:lnTo>
                  <a:close/>
                </a:path>
                <a:path extrusionOk="0" h="2997200" w="2830195">
                  <a:moveTo>
                    <a:pt x="1484718" y="2996577"/>
                  </a:moveTo>
                  <a:lnTo>
                    <a:pt x="0" y="1516024"/>
                  </a:lnTo>
                  <a:lnTo>
                    <a:pt x="0" y="1600339"/>
                  </a:lnTo>
                  <a:lnTo>
                    <a:pt x="1397342" y="2996577"/>
                  </a:lnTo>
                  <a:lnTo>
                    <a:pt x="1484718" y="2996577"/>
                  </a:lnTo>
                  <a:close/>
                </a:path>
                <a:path extrusionOk="0" h="2997200" w="2830195">
                  <a:moveTo>
                    <a:pt x="1633156" y="2071649"/>
                  </a:moveTo>
                  <a:lnTo>
                    <a:pt x="1608035" y="2020849"/>
                  </a:lnTo>
                  <a:lnTo>
                    <a:pt x="1581175" y="1982749"/>
                  </a:lnTo>
                  <a:lnTo>
                    <a:pt x="1552536" y="1931949"/>
                  </a:lnTo>
                  <a:lnTo>
                    <a:pt x="1522095" y="1893849"/>
                  </a:lnTo>
                  <a:lnTo>
                    <a:pt x="1489811" y="1855749"/>
                  </a:lnTo>
                  <a:lnTo>
                    <a:pt x="1455635" y="1804949"/>
                  </a:lnTo>
                  <a:lnTo>
                    <a:pt x="1304925" y="1652549"/>
                  </a:lnTo>
                  <a:lnTo>
                    <a:pt x="1263637" y="1627149"/>
                  </a:lnTo>
                  <a:lnTo>
                    <a:pt x="1221486" y="1589049"/>
                  </a:lnTo>
                  <a:lnTo>
                    <a:pt x="1178483" y="1563649"/>
                  </a:lnTo>
                  <a:lnTo>
                    <a:pt x="1134643" y="1538249"/>
                  </a:lnTo>
                  <a:lnTo>
                    <a:pt x="1089939" y="1500149"/>
                  </a:lnTo>
                  <a:lnTo>
                    <a:pt x="1044384" y="1474749"/>
                  </a:lnTo>
                  <a:lnTo>
                    <a:pt x="1633156" y="2071649"/>
                  </a:lnTo>
                  <a:close/>
                </a:path>
                <a:path extrusionOk="0" h="2997200" w="2830195">
                  <a:moveTo>
                    <a:pt x="1651482" y="2996577"/>
                  </a:moveTo>
                  <a:lnTo>
                    <a:pt x="20091" y="1373149"/>
                  </a:lnTo>
                  <a:lnTo>
                    <a:pt x="4013" y="1373149"/>
                  </a:lnTo>
                  <a:lnTo>
                    <a:pt x="0" y="1374762"/>
                  </a:lnTo>
                  <a:lnTo>
                    <a:pt x="0" y="1429550"/>
                  </a:lnTo>
                  <a:lnTo>
                    <a:pt x="1569072" y="2996577"/>
                  </a:lnTo>
                  <a:lnTo>
                    <a:pt x="1651482" y="2996577"/>
                  </a:lnTo>
                  <a:close/>
                </a:path>
                <a:path extrusionOk="0" h="2997200" w="2830195">
                  <a:moveTo>
                    <a:pt x="1742998" y="2338349"/>
                  </a:moveTo>
                  <a:lnTo>
                    <a:pt x="1733918" y="2312949"/>
                  </a:lnTo>
                  <a:lnTo>
                    <a:pt x="1723999" y="2274849"/>
                  </a:lnTo>
                  <a:lnTo>
                    <a:pt x="1713369" y="2249449"/>
                  </a:lnTo>
                  <a:lnTo>
                    <a:pt x="1702130" y="2224049"/>
                  </a:lnTo>
                  <a:lnTo>
                    <a:pt x="893686" y="1411249"/>
                  </a:lnTo>
                  <a:lnTo>
                    <a:pt x="801179" y="1373149"/>
                  </a:lnTo>
                  <a:lnTo>
                    <a:pt x="769797" y="1373149"/>
                  </a:lnTo>
                  <a:lnTo>
                    <a:pt x="1742998" y="2338349"/>
                  </a:lnTo>
                  <a:close/>
                </a:path>
                <a:path extrusionOk="0" h="2997200" w="2830195">
                  <a:moveTo>
                    <a:pt x="1773656" y="2960649"/>
                  </a:moveTo>
                  <a:lnTo>
                    <a:pt x="155473" y="1335049"/>
                  </a:lnTo>
                  <a:lnTo>
                    <a:pt x="138239" y="1347749"/>
                  </a:lnTo>
                  <a:lnTo>
                    <a:pt x="86512" y="1347749"/>
                  </a:lnTo>
                  <a:lnTo>
                    <a:pt x="1732089" y="2996577"/>
                  </a:lnTo>
                  <a:lnTo>
                    <a:pt x="1767395" y="2996577"/>
                  </a:lnTo>
                  <a:lnTo>
                    <a:pt x="1770557" y="2973349"/>
                  </a:lnTo>
                  <a:lnTo>
                    <a:pt x="1773656" y="2960649"/>
                  </a:lnTo>
                  <a:close/>
                </a:path>
                <a:path extrusionOk="0" h="2997200" w="2830195">
                  <a:moveTo>
                    <a:pt x="1783867" y="2554249"/>
                  </a:moveTo>
                  <a:lnTo>
                    <a:pt x="1777161" y="2503449"/>
                  </a:lnTo>
                  <a:lnTo>
                    <a:pt x="1768538" y="2452649"/>
                  </a:lnTo>
                  <a:lnTo>
                    <a:pt x="659955" y="1347749"/>
                  </a:lnTo>
                  <a:lnTo>
                    <a:pt x="635254" y="1335049"/>
                  </a:lnTo>
                  <a:lnTo>
                    <a:pt x="561619" y="1335049"/>
                  </a:lnTo>
                  <a:lnTo>
                    <a:pt x="1783867" y="2554249"/>
                  </a:lnTo>
                  <a:close/>
                </a:path>
                <a:path extrusionOk="0" h="2997200" w="2830195">
                  <a:moveTo>
                    <a:pt x="1790255" y="2808249"/>
                  </a:moveTo>
                  <a:lnTo>
                    <a:pt x="304901" y="1322349"/>
                  </a:lnTo>
                  <a:lnTo>
                    <a:pt x="228269" y="1322349"/>
                  </a:lnTo>
                  <a:lnTo>
                    <a:pt x="1783867" y="2884449"/>
                  </a:lnTo>
                  <a:lnTo>
                    <a:pt x="1785759" y="2871749"/>
                  </a:lnTo>
                  <a:lnTo>
                    <a:pt x="1787537" y="2846349"/>
                  </a:lnTo>
                  <a:lnTo>
                    <a:pt x="1789074" y="2833649"/>
                  </a:lnTo>
                  <a:lnTo>
                    <a:pt x="1790255" y="2808249"/>
                  </a:lnTo>
                  <a:close/>
                </a:path>
                <a:path extrusionOk="0" h="2997200" w="2830195">
                  <a:moveTo>
                    <a:pt x="1794090" y="2732049"/>
                  </a:moveTo>
                  <a:lnTo>
                    <a:pt x="1793773" y="2681249"/>
                  </a:lnTo>
                  <a:lnTo>
                    <a:pt x="1791538" y="2643149"/>
                  </a:lnTo>
                  <a:lnTo>
                    <a:pt x="470941" y="1322349"/>
                  </a:lnTo>
                  <a:lnTo>
                    <a:pt x="385368" y="1322349"/>
                  </a:lnTo>
                  <a:lnTo>
                    <a:pt x="1794090" y="2732049"/>
                  </a:lnTo>
                  <a:close/>
                </a:path>
                <a:path extrusionOk="0" h="2997200" w="2830195">
                  <a:moveTo>
                    <a:pt x="1977186" y="1398689"/>
                  </a:moveTo>
                  <a:lnTo>
                    <a:pt x="1661414" y="1206703"/>
                  </a:lnTo>
                  <a:lnTo>
                    <a:pt x="1952117" y="948131"/>
                  </a:lnTo>
                  <a:lnTo>
                    <a:pt x="1659839" y="774954"/>
                  </a:lnTo>
                  <a:lnTo>
                    <a:pt x="1950542" y="567309"/>
                  </a:lnTo>
                  <a:lnTo>
                    <a:pt x="1644954" y="354952"/>
                  </a:lnTo>
                  <a:lnTo>
                    <a:pt x="1915287" y="149656"/>
                  </a:lnTo>
                  <a:lnTo>
                    <a:pt x="1801672" y="0"/>
                  </a:lnTo>
                  <a:lnTo>
                    <a:pt x="1325257" y="361226"/>
                  </a:lnTo>
                  <a:lnTo>
                    <a:pt x="1624584" y="569658"/>
                  </a:lnTo>
                  <a:lnTo>
                    <a:pt x="1315847" y="790625"/>
                  </a:lnTo>
                  <a:lnTo>
                    <a:pt x="1634769" y="978687"/>
                  </a:lnTo>
                  <a:lnTo>
                    <a:pt x="1345628" y="1235697"/>
                  </a:lnTo>
                  <a:lnTo>
                    <a:pt x="1880031" y="1559318"/>
                  </a:lnTo>
                  <a:lnTo>
                    <a:pt x="1977186" y="1398689"/>
                  </a:lnTo>
                  <a:close/>
                </a:path>
                <a:path extrusionOk="0" h="2997200" w="2830195">
                  <a:moveTo>
                    <a:pt x="2829725" y="2226132"/>
                  </a:moveTo>
                  <a:lnTo>
                    <a:pt x="2406675" y="2470391"/>
                  </a:lnTo>
                  <a:lnTo>
                    <a:pt x="2829725" y="2714663"/>
                  </a:lnTo>
                  <a:lnTo>
                    <a:pt x="2829725" y="2226132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1207072" y="844950"/>
            <a:ext cx="8660700" cy="12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304" name="Google Shape;304;p35"/>
          <p:cNvSpPr txBox="1"/>
          <p:nvPr>
            <p:ph idx="1" type="body"/>
          </p:nvPr>
        </p:nvSpPr>
        <p:spPr>
          <a:xfrm>
            <a:off x="1145775" y="2699949"/>
            <a:ext cx="83475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lang="en-US" sz="2900">
                <a:solidFill>
                  <a:schemeClr val="dk2"/>
                </a:solidFill>
              </a:rPr>
              <a:t>Coordination and Communication</a:t>
            </a:r>
            <a:endParaRPr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lang="en-US" sz="2900">
                <a:solidFill>
                  <a:schemeClr val="dk2"/>
                </a:solidFill>
              </a:rPr>
              <a:t>Resolving merge conflicts</a:t>
            </a:r>
            <a:endParaRPr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lang="en-US" sz="2900">
                <a:solidFill>
                  <a:schemeClr val="dk2"/>
                </a:solidFill>
              </a:rPr>
              <a:t>Debugging the code</a:t>
            </a:r>
            <a:endParaRPr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lang="en-US" sz="2900">
                <a:solidFill>
                  <a:schemeClr val="dk2"/>
                </a:solidFill>
              </a:rPr>
              <a:t>Resolving Connectivity issues</a:t>
            </a:r>
            <a:endParaRPr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lang="en-US" sz="2900">
                <a:solidFill>
                  <a:schemeClr val="dk2"/>
                </a:solidFill>
              </a:rPr>
              <a:t>Individual Platform issues</a:t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9247050" y="4111450"/>
            <a:ext cx="6744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8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LEARNINGS</a:t>
            </a:r>
            <a:endParaRPr/>
          </a:p>
        </p:txBody>
      </p:sp>
      <p:sp>
        <p:nvSpPr>
          <p:cNvPr id="306" name="Google Shape;306;p35"/>
          <p:cNvSpPr txBox="1"/>
          <p:nvPr/>
        </p:nvSpPr>
        <p:spPr>
          <a:xfrm>
            <a:off x="8170000" y="5612725"/>
            <a:ext cx="9920100" cy="4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rebuchet MS"/>
              <a:buChar char="●"/>
            </a:pPr>
            <a:r>
              <a:rPr lang="en-US" sz="2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Collaboration </a:t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rebuchet MS"/>
              <a:buChar char="●"/>
            </a:pPr>
            <a:r>
              <a:rPr lang="en-US" sz="2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Effective Communication</a:t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rebuchet MS"/>
              <a:buChar char="●"/>
            </a:pPr>
            <a:r>
              <a:rPr lang="en-US" sz="2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Tech Stack: Git, Java, MySQL, DropWizard,</a:t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Postman</a:t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rebuchet MS"/>
              <a:buChar char="●"/>
            </a:pPr>
            <a:r>
              <a:rPr lang="en-US" sz="2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Resolving merge conflicts</a:t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rebuchet MS"/>
              <a:buChar char="●"/>
            </a:pPr>
            <a:r>
              <a:rPr lang="en-US" sz="2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Problem-Solving and Debugging</a:t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4">
            <a:alphaModFix/>
          </a:blip>
          <a:srcRect b="0" l="5908" r="0" t="0"/>
          <a:stretch/>
        </p:blipFill>
        <p:spPr>
          <a:xfrm>
            <a:off x="6770100" y="6067275"/>
            <a:ext cx="5539150" cy="23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24" y="969565"/>
            <a:ext cx="16114088" cy="8220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7"/>
          <p:cNvSpPr txBox="1"/>
          <p:nvPr/>
        </p:nvSpPr>
        <p:spPr>
          <a:xfrm>
            <a:off x="6431293" y="3848301"/>
            <a:ext cx="3784500" cy="27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871855" lvl="0" marL="883919" marR="5080" rtl="0" algn="l">
              <a:lnSpc>
                <a:spcPct val="11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7CF2B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8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17952789" y="834044"/>
            <a:ext cx="335280" cy="673100"/>
          </a:xfrm>
          <a:custGeom>
            <a:rect b="b" l="l" r="r" t="t"/>
            <a:pathLst>
              <a:path extrusionOk="0" h="673100" w="335280">
                <a:moveTo>
                  <a:pt x="335211" y="672862"/>
                </a:moveTo>
                <a:lnTo>
                  <a:pt x="290746" y="669852"/>
                </a:lnTo>
                <a:lnTo>
                  <a:pt x="247062" y="660880"/>
                </a:lnTo>
                <a:lnTo>
                  <a:pt x="205608" y="646421"/>
                </a:lnTo>
                <a:lnTo>
                  <a:pt x="166792" y="626880"/>
                </a:lnTo>
                <a:lnTo>
                  <a:pt x="131020" y="602661"/>
                </a:lnTo>
                <a:lnTo>
                  <a:pt x="98699" y="574171"/>
                </a:lnTo>
                <a:lnTo>
                  <a:pt x="70235" y="541812"/>
                </a:lnTo>
                <a:lnTo>
                  <a:pt x="46034" y="505992"/>
                </a:lnTo>
                <a:lnTo>
                  <a:pt x="26504" y="467113"/>
                </a:lnTo>
                <a:lnTo>
                  <a:pt x="12050" y="425581"/>
                </a:lnTo>
                <a:lnTo>
                  <a:pt x="3080" y="381801"/>
                </a:lnTo>
                <a:lnTo>
                  <a:pt x="0" y="336178"/>
                </a:lnTo>
                <a:lnTo>
                  <a:pt x="3658" y="286616"/>
                </a:lnTo>
                <a:lnTo>
                  <a:pt x="14282" y="239270"/>
                </a:lnTo>
                <a:lnTo>
                  <a:pt x="31344" y="194667"/>
                </a:lnTo>
                <a:lnTo>
                  <a:pt x="54316" y="153334"/>
                </a:lnTo>
                <a:lnTo>
                  <a:pt x="82669" y="115800"/>
                </a:lnTo>
                <a:lnTo>
                  <a:pt x="115877" y="82592"/>
                </a:lnTo>
                <a:lnTo>
                  <a:pt x="153411" y="54239"/>
                </a:lnTo>
                <a:lnTo>
                  <a:pt x="194743" y="31267"/>
                </a:lnTo>
                <a:lnTo>
                  <a:pt x="239347" y="14205"/>
                </a:lnTo>
                <a:lnTo>
                  <a:pt x="286693" y="3581"/>
                </a:lnTo>
                <a:lnTo>
                  <a:pt x="335211" y="0"/>
                </a:lnTo>
                <a:lnTo>
                  <a:pt x="335211" y="185233"/>
                </a:lnTo>
                <a:lnTo>
                  <a:pt x="288642" y="192805"/>
                </a:lnTo>
                <a:lnTo>
                  <a:pt x="247179" y="214333"/>
                </a:lnTo>
                <a:lnTo>
                  <a:pt x="214410" y="247102"/>
                </a:lnTo>
                <a:lnTo>
                  <a:pt x="192882" y="288565"/>
                </a:lnTo>
                <a:lnTo>
                  <a:pt x="185140" y="336178"/>
                </a:lnTo>
                <a:lnTo>
                  <a:pt x="192882" y="383790"/>
                </a:lnTo>
                <a:lnTo>
                  <a:pt x="214410" y="425253"/>
                </a:lnTo>
                <a:lnTo>
                  <a:pt x="247179" y="458022"/>
                </a:lnTo>
                <a:lnTo>
                  <a:pt x="288642" y="479550"/>
                </a:lnTo>
                <a:lnTo>
                  <a:pt x="335211" y="487123"/>
                </a:lnTo>
                <a:lnTo>
                  <a:pt x="335211" y="672862"/>
                </a:lnTo>
                <a:close/>
              </a:path>
            </a:pathLst>
          </a:custGeom>
          <a:solidFill>
            <a:srgbClr val="2366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0" y="8830385"/>
            <a:ext cx="387350" cy="673100"/>
          </a:xfrm>
          <a:custGeom>
            <a:rect b="b" l="l" r="r" t="t"/>
            <a:pathLst>
              <a:path extrusionOk="0" h="673100" w="387350">
                <a:moveTo>
                  <a:pt x="51098" y="0"/>
                </a:moveTo>
                <a:lnTo>
                  <a:pt x="96607" y="3080"/>
                </a:lnTo>
                <a:lnTo>
                  <a:pt x="140291" y="12053"/>
                </a:lnTo>
                <a:lnTo>
                  <a:pt x="181744" y="26512"/>
                </a:lnTo>
                <a:lnTo>
                  <a:pt x="220560" y="46053"/>
                </a:lnTo>
                <a:lnTo>
                  <a:pt x="256332" y="70271"/>
                </a:lnTo>
                <a:lnTo>
                  <a:pt x="288654" y="98762"/>
                </a:lnTo>
                <a:lnTo>
                  <a:pt x="317118" y="131120"/>
                </a:lnTo>
                <a:lnTo>
                  <a:pt x="341318" y="166941"/>
                </a:lnTo>
                <a:lnTo>
                  <a:pt x="360849" y="205819"/>
                </a:lnTo>
                <a:lnTo>
                  <a:pt x="375303" y="247351"/>
                </a:lnTo>
                <a:lnTo>
                  <a:pt x="384273" y="291131"/>
                </a:lnTo>
                <a:lnTo>
                  <a:pt x="387353" y="336755"/>
                </a:lnTo>
                <a:lnTo>
                  <a:pt x="383695" y="386316"/>
                </a:lnTo>
                <a:lnTo>
                  <a:pt x="373071" y="433662"/>
                </a:lnTo>
                <a:lnTo>
                  <a:pt x="356009" y="478266"/>
                </a:lnTo>
                <a:lnTo>
                  <a:pt x="333037" y="519598"/>
                </a:lnTo>
                <a:lnTo>
                  <a:pt x="304684" y="557132"/>
                </a:lnTo>
                <a:lnTo>
                  <a:pt x="271476" y="590340"/>
                </a:lnTo>
                <a:lnTo>
                  <a:pt x="233942" y="618694"/>
                </a:lnTo>
                <a:lnTo>
                  <a:pt x="192609" y="641665"/>
                </a:lnTo>
                <a:lnTo>
                  <a:pt x="148006" y="658727"/>
                </a:lnTo>
                <a:lnTo>
                  <a:pt x="100660" y="669351"/>
                </a:lnTo>
                <a:lnTo>
                  <a:pt x="51101" y="673010"/>
                </a:lnTo>
                <a:lnTo>
                  <a:pt x="1424" y="669351"/>
                </a:lnTo>
                <a:lnTo>
                  <a:pt x="0" y="669032"/>
                </a:lnTo>
                <a:lnTo>
                  <a:pt x="0" y="487869"/>
                </a:lnTo>
                <a:lnTo>
                  <a:pt x="51098" y="487869"/>
                </a:lnTo>
                <a:lnTo>
                  <a:pt x="98710" y="480128"/>
                </a:lnTo>
                <a:lnTo>
                  <a:pt x="140174" y="458599"/>
                </a:lnTo>
                <a:lnTo>
                  <a:pt x="172943" y="425830"/>
                </a:lnTo>
                <a:lnTo>
                  <a:pt x="194471" y="384367"/>
                </a:lnTo>
                <a:lnTo>
                  <a:pt x="202213" y="336755"/>
                </a:lnTo>
                <a:lnTo>
                  <a:pt x="194471" y="289143"/>
                </a:lnTo>
                <a:lnTo>
                  <a:pt x="172943" y="247679"/>
                </a:lnTo>
                <a:lnTo>
                  <a:pt x="140174" y="214911"/>
                </a:lnTo>
                <a:lnTo>
                  <a:pt x="98710" y="193382"/>
                </a:lnTo>
                <a:lnTo>
                  <a:pt x="51098" y="185640"/>
                </a:lnTo>
                <a:lnTo>
                  <a:pt x="0" y="185640"/>
                </a:lnTo>
                <a:lnTo>
                  <a:pt x="0" y="4202"/>
                </a:lnTo>
                <a:lnTo>
                  <a:pt x="5475" y="3080"/>
                </a:lnTo>
                <a:lnTo>
                  <a:pt x="51098" y="0"/>
                </a:lnTo>
                <a:close/>
              </a:path>
              <a:path extrusionOk="0" h="673100" w="387350">
                <a:moveTo>
                  <a:pt x="0" y="478418"/>
                </a:moveTo>
                <a:lnTo>
                  <a:pt x="3294" y="480128"/>
                </a:lnTo>
                <a:lnTo>
                  <a:pt x="51098" y="487869"/>
                </a:lnTo>
                <a:lnTo>
                  <a:pt x="0" y="487869"/>
                </a:lnTo>
                <a:lnTo>
                  <a:pt x="0" y="478418"/>
                </a:lnTo>
                <a:close/>
              </a:path>
              <a:path extrusionOk="0" h="673100" w="387350">
                <a:moveTo>
                  <a:pt x="0" y="185640"/>
                </a:moveTo>
                <a:lnTo>
                  <a:pt x="51098" y="185640"/>
                </a:lnTo>
                <a:lnTo>
                  <a:pt x="3486" y="193382"/>
                </a:lnTo>
                <a:lnTo>
                  <a:pt x="0" y="195193"/>
                </a:lnTo>
                <a:lnTo>
                  <a:pt x="0" y="185640"/>
                </a:lnTo>
                <a:close/>
              </a:path>
            </a:pathLst>
          </a:custGeom>
          <a:solidFill>
            <a:srgbClr val="2366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37"/>
          <p:cNvGrpSpPr/>
          <p:nvPr/>
        </p:nvGrpSpPr>
        <p:grpSpPr>
          <a:xfrm>
            <a:off x="511543" y="0"/>
            <a:ext cx="15973259" cy="10287243"/>
            <a:chOff x="511543" y="0"/>
            <a:chExt cx="15973259" cy="10287243"/>
          </a:xfrm>
        </p:grpSpPr>
        <p:sp>
          <p:nvSpPr>
            <p:cNvPr id="323" name="Google Shape;323;p37"/>
            <p:cNvSpPr/>
            <p:nvPr/>
          </p:nvSpPr>
          <p:spPr>
            <a:xfrm>
              <a:off x="13615237" y="0"/>
              <a:ext cx="2869565" cy="2268855"/>
            </a:xfrm>
            <a:custGeom>
              <a:rect b="b" l="l" r="r" t="t"/>
              <a:pathLst>
                <a:path extrusionOk="0" h="2268855" w="2869565">
                  <a:moveTo>
                    <a:pt x="120267" y="262090"/>
                  </a:moveTo>
                  <a:lnTo>
                    <a:pt x="140857" y="223990"/>
                  </a:lnTo>
                  <a:lnTo>
                    <a:pt x="163408" y="173190"/>
                  </a:lnTo>
                  <a:lnTo>
                    <a:pt x="187919" y="135090"/>
                  </a:lnTo>
                  <a:lnTo>
                    <a:pt x="214391" y="84290"/>
                  </a:lnTo>
                  <a:lnTo>
                    <a:pt x="297872" y="0"/>
                  </a:lnTo>
                  <a:lnTo>
                    <a:pt x="383072" y="0"/>
                  </a:lnTo>
                  <a:lnTo>
                    <a:pt x="120267" y="262090"/>
                  </a:lnTo>
                  <a:close/>
                </a:path>
                <a:path extrusionOk="0" h="2268855" w="2869565">
                  <a:moveTo>
                    <a:pt x="35296" y="516090"/>
                  </a:moveTo>
                  <a:lnTo>
                    <a:pt x="42608" y="490690"/>
                  </a:lnTo>
                  <a:lnTo>
                    <a:pt x="50656" y="452590"/>
                  </a:lnTo>
                  <a:lnTo>
                    <a:pt x="59194" y="427190"/>
                  </a:lnTo>
                  <a:lnTo>
                    <a:pt x="67977" y="401790"/>
                  </a:lnTo>
                  <a:lnTo>
                    <a:pt x="469659" y="0"/>
                  </a:lnTo>
                  <a:lnTo>
                    <a:pt x="550280" y="0"/>
                  </a:lnTo>
                  <a:lnTo>
                    <a:pt x="35296" y="516090"/>
                  </a:lnTo>
                  <a:close/>
                </a:path>
                <a:path extrusionOk="0" h="2268855" w="2869565">
                  <a:moveTo>
                    <a:pt x="5228" y="719290"/>
                  </a:moveTo>
                  <a:lnTo>
                    <a:pt x="10130" y="668490"/>
                  </a:lnTo>
                  <a:lnTo>
                    <a:pt x="16994" y="617690"/>
                  </a:lnTo>
                  <a:lnTo>
                    <a:pt x="637929" y="0"/>
                  </a:lnTo>
                  <a:lnTo>
                    <a:pt x="724778" y="0"/>
                  </a:lnTo>
                  <a:lnTo>
                    <a:pt x="5228" y="719290"/>
                  </a:lnTo>
                  <a:close/>
                </a:path>
                <a:path extrusionOk="0" h="2268855" w="2869565">
                  <a:moveTo>
                    <a:pt x="1306" y="897090"/>
                  </a:moveTo>
                  <a:lnTo>
                    <a:pt x="551" y="871690"/>
                  </a:lnTo>
                  <a:lnTo>
                    <a:pt x="163" y="846290"/>
                  </a:lnTo>
                  <a:lnTo>
                    <a:pt x="20" y="833609"/>
                  </a:lnTo>
                  <a:lnTo>
                    <a:pt x="0" y="808190"/>
                  </a:lnTo>
                  <a:lnTo>
                    <a:pt x="812241" y="0"/>
                  </a:lnTo>
                  <a:lnTo>
                    <a:pt x="898675" y="0"/>
                  </a:lnTo>
                  <a:lnTo>
                    <a:pt x="1306" y="897090"/>
                  </a:lnTo>
                  <a:close/>
                </a:path>
                <a:path extrusionOk="0" h="2268855" w="2869565">
                  <a:moveTo>
                    <a:pt x="15686" y="1049490"/>
                  </a:moveTo>
                  <a:lnTo>
                    <a:pt x="12970" y="1036790"/>
                  </a:lnTo>
                  <a:lnTo>
                    <a:pt x="10621" y="1011390"/>
                  </a:lnTo>
                  <a:lnTo>
                    <a:pt x="8517" y="998690"/>
                  </a:lnTo>
                  <a:lnTo>
                    <a:pt x="6536" y="973290"/>
                  </a:lnTo>
                  <a:lnTo>
                    <a:pt x="979878" y="0"/>
                  </a:lnTo>
                  <a:lnTo>
                    <a:pt x="1067276" y="0"/>
                  </a:lnTo>
                  <a:lnTo>
                    <a:pt x="15686" y="1049490"/>
                  </a:lnTo>
                  <a:close/>
                </a:path>
                <a:path extrusionOk="0" h="2268855" w="2869565">
                  <a:moveTo>
                    <a:pt x="43139" y="1189190"/>
                  </a:moveTo>
                  <a:lnTo>
                    <a:pt x="39217" y="1176490"/>
                  </a:lnTo>
                  <a:lnTo>
                    <a:pt x="31374" y="1138390"/>
                  </a:lnTo>
                  <a:lnTo>
                    <a:pt x="27452" y="1125690"/>
                  </a:lnTo>
                  <a:lnTo>
                    <a:pt x="1153067" y="0"/>
                  </a:lnTo>
                  <a:lnTo>
                    <a:pt x="1234164" y="0"/>
                  </a:lnTo>
                  <a:lnTo>
                    <a:pt x="43139" y="1189190"/>
                  </a:lnTo>
                  <a:close/>
                </a:path>
                <a:path extrusionOk="0" h="2268855" w="2869565">
                  <a:moveTo>
                    <a:pt x="83665" y="1316190"/>
                  </a:moveTo>
                  <a:lnTo>
                    <a:pt x="78007" y="1303490"/>
                  </a:lnTo>
                  <a:lnTo>
                    <a:pt x="72717" y="1290790"/>
                  </a:lnTo>
                  <a:lnTo>
                    <a:pt x="67671" y="1278090"/>
                  </a:lnTo>
                  <a:lnTo>
                    <a:pt x="62748" y="1252690"/>
                  </a:lnTo>
                  <a:lnTo>
                    <a:pt x="1315616" y="0"/>
                  </a:lnTo>
                  <a:lnTo>
                    <a:pt x="1403664" y="0"/>
                  </a:lnTo>
                  <a:lnTo>
                    <a:pt x="83665" y="1316190"/>
                  </a:lnTo>
                  <a:close/>
                </a:path>
                <a:path extrusionOk="0" h="2268855" w="2869565">
                  <a:moveTo>
                    <a:pt x="133341" y="1443190"/>
                  </a:moveTo>
                  <a:lnTo>
                    <a:pt x="126498" y="1430490"/>
                  </a:lnTo>
                  <a:lnTo>
                    <a:pt x="119778" y="1417790"/>
                  </a:lnTo>
                  <a:lnTo>
                    <a:pt x="113303" y="1392390"/>
                  </a:lnTo>
                  <a:lnTo>
                    <a:pt x="107196" y="1379690"/>
                  </a:lnTo>
                  <a:lnTo>
                    <a:pt x="1490657" y="0"/>
                  </a:lnTo>
                  <a:lnTo>
                    <a:pt x="1576292" y="0"/>
                  </a:lnTo>
                  <a:lnTo>
                    <a:pt x="133341" y="1443190"/>
                  </a:lnTo>
                  <a:close/>
                </a:path>
                <a:path extrusionOk="0" h="2268855" w="2869565">
                  <a:moveTo>
                    <a:pt x="189553" y="1557490"/>
                  </a:moveTo>
                  <a:lnTo>
                    <a:pt x="181730" y="1544790"/>
                  </a:lnTo>
                  <a:lnTo>
                    <a:pt x="174029" y="1532090"/>
                  </a:lnTo>
                  <a:lnTo>
                    <a:pt x="166573" y="1519390"/>
                  </a:lnTo>
                  <a:lnTo>
                    <a:pt x="159485" y="1506690"/>
                  </a:lnTo>
                  <a:lnTo>
                    <a:pt x="1659703" y="0"/>
                  </a:lnTo>
                  <a:lnTo>
                    <a:pt x="1750062" y="0"/>
                  </a:lnTo>
                  <a:lnTo>
                    <a:pt x="189553" y="1557490"/>
                  </a:lnTo>
                  <a:close/>
                </a:path>
                <a:path extrusionOk="0" h="2268855" w="2869565">
                  <a:moveTo>
                    <a:pt x="256224" y="1659090"/>
                  </a:moveTo>
                  <a:lnTo>
                    <a:pt x="247420" y="1646390"/>
                  </a:lnTo>
                  <a:lnTo>
                    <a:pt x="238739" y="1633690"/>
                  </a:lnTo>
                  <a:lnTo>
                    <a:pt x="230303" y="1620990"/>
                  </a:lnTo>
                  <a:lnTo>
                    <a:pt x="222234" y="1608290"/>
                  </a:lnTo>
                  <a:lnTo>
                    <a:pt x="1829962" y="0"/>
                  </a:lnTo>
                  <a:lnTo>
                    <a:pt x="1918310" y="0"/>
                  </a:lnTo>
                  <a:lnTo>
                    <a:pt x="256224" y="1659090"/>
                  </a:lnTo>
                  <a:close/>
                </a:path>
                <a:path extrusionOk="0" h="2268855" w="2869565">
                  <a:moveTo>
                    <a:pt x="330737" y="1760690"/>
                  </a:moveTo>
                  <a:lnTo>
                    <a:pt x="320953" y="1747990"/>
                  </a:lnTo>
                  <a:lnTo>
                    <a:pt x="311292" y="1735290"/>
                  </a:lnTo>
                  <a:lnTo>
                    <a:pt x="301875" y="1722590"/>
                  </a:lnTo>
                  <a:lnTo>
                    <a:pt x="292826" y="1709890"/>
                  </a:lnTo>
                  <a:lnTo>
                    <a:pt x="2006103" y="0"/>
                  </a:lnTo>
                  <a:lnTo>
                    <a:pt x="2091798" y="0"/>
                  </a:lnTo>
                  <a:lnTo>
                    <a:pt x="330737" y="1760690"/>
                  </a:lnTo>
                  <a:close/>
                </a:path>
                <a:path extrusionOk="0" h="2268855" w="2869565">
                  <a:moveTo>
                    <a:pt x="411788" y="1849590"/>
                  </a:moveTo>
                  <a:lnTo>
                    <a:pt x="401023" y="1836890"/>
                  </a:lnTo>
                  <a:lnTo>
                    <a:pt x="390381" y="1824190"/>
                  </a:lnTo>
                  <a:lnTo>
                    <a:pt x="379984" y="1811490"/>
                  </a:lnTo>
                  <a:lnTo>
                    <a:pt x="369955" y="1798790"/>
                  </a:lnTo>
                  <a:lnTo>
                    <a:pt x="2174946" y="0"/>
                  </a:lnTo>
                  <a:lnTo>
                    <a:pt x="2257345" y="0"/>
                  </a:lnTo>
                  <a:lnTo>
                    <a:pt x="411788" y="1849590"/>
                  </a:lnTo>
                  <a:close/>
                </a:path>
                <a:path extrusionOk="0" h="2268855" w="2869565">
                  <a:moveTo>
                    <a:pt x="498068" y="1925790"/>
                  </a:moveTo>
                  <a:lnTo>
                    <a:pt x="487078" y="1913090"/>
                  </a:lnTo>
                  <a:lnTo>
                    <a:pt x="475844" y="1913090"/>
                  </a:lnTo>
                  <a:lnTo>
                    <a:pt x="464610" y="1900390"/>
                  </a:lnTo>
                  <a:lnTo>
                    <a:pt x="453620" y="1887690"/>
                  </a:lnTo>
                  <a:lnTo>
                    <a:pt x="2337194" y="0"/>
                  </a:lnTo>
                  <a:lnTo>
                    <a:pt x="2428003" y="0"/>
                  </a:lnTo>
                  <a:lnTo>
                    <a:pt x="498068" y="1925790"/>
                  </a:lnTo>
                  <a:close/>
                </a:path>
                <a:path extrusionOk="0" h="2268855" w="2869565">
                  <a:moveTo>
                    <a:pt x="593498" y="2001990"/>
                  </a:moveTo>
                  <a:lnTo>
                    <a:pt x="581529" y="1989290"/>
                  </a:lnTo>
                  <a:lnTo>
                    <a:pt x="569314" y="1989290"/>
                  </a:lnTo>
                  <a:lnTo>
                    <a:pt x="557099" y="1976590"/>
                  </a:lnTo>
                  <a:lnTo>
                    <a:pt x="545129" y="1963890"/>
                  </a:lnTo>
                  <a:lnTo>
                    <a:pt x="2505618" y="0"/>
                  </a:lnTo>
                  <a:lnTo>
                    <a:pt x="2592931" y="0"/>
                  </a:lnTo>
                  <a:lnTo>
                    <a:pt x="593498" y="2001990"/>
                  </a:lnTo>
                  <a:close/>
                </a:path>
                <a:path extrusionOk="0" h="2268855" w="2869565">
                  <a:moveTo>
                    <a:pt x="695464" y="2065490"/>
                  </a:moveTo>
                  <a:lnTo>
                    <a:pt x="681963" y="2065490"/>
                  </a:lnTo>
                  <a:lnTo>
                    <a:pt x="668829" y="2052790"/>
                  </a:lnTo>
                  <a:lnTo>
                    <a:pt x="655940" y="2040090"/>
                  </a:lnTo>
                  <a:lnTo>
                    <a:pt x="643174" y="2040090"/>
                  </a:lnTo>
                  <a:lnTo>
                    <a:pt x="2631523" y="46190"/>
                  </a:lnTo>
                  <a:lnTo>
                    <a:pt x="2640123" y="58890"/>
                  </a:lnTo>
                  <a:lnTo>
                    <a:pt x="2648355" y="71590"/>
                  </a:lnTo>
                  <a:lnTo>
                    <a:pt x="2664206" y="96990"/>
                  </a:lnTo>
                  <a:lnTo>
                    <a:pt x="695464" y="2065490"/>
                  </a:lnTo>
                  <a:close/>
                </a:path>
                <a:path extrusionOk="0" h="2268855" w="2869565">
                  <a:moveTo>
                    <a:pt x="806582" y="2128990"/>
                  </a:moveTo>
                  <a:lnTo>
                    <a:pt x="792100" y="2128990"/>
                  </a:lnTo>
                  <a:lnTo>
                    <a:pt x="777986" y="2116290"/>
                  </a:lnTo>
                  <a:lnTo>
                    <a:pt x="764117" y="2103590"/>
                  </a:lnTo>
                  <a:lnTo>
                    <a:pt x="750370" y="2103590"/>
                  </a:lnTo>
                  <a:lnTo>
                    <a:pt x="2695579" y="160490"/>
                  </a:lnTo>
                  <a:lnTo>
                    <a:pt x="2703199" y="173190"/>
                  </a:lnTo>
                  <a:lnTo>
                    <a:pt x="2710450" y="185890"/>
                  </a:lnTo>
                  <a:lnTo>
                    <a:pt x="2724340" y="211290"/>
                  </a:lnTo>
                  <a:lnTo>
                    <a:pt x="806582" y="2128990"/>
                  </a:lnTo>
                  <a:close/>
                </a:path>
                <a:path extrusionOk="0" h="2268855" w="2869565">
                  <a:moveTo>
                    <a:pt x="924235" y="2179790"/>
                  </a:moveTo>
                  <a:lnTo>
                    <a:pt x="894169" y="2167090"/>
                  </a:lnTo>
                  <a:lnTo>
                    <a:pt x="879013" y="2167090"/>
                  </a:lnTo>
                  <a:lnTo>
                    <a:pt x="864101" y="2154390"/>
                  </a:lnTo>
                  <a:lnTo>
                    <a:pt x="2750485" y="274790"/>
                  </a:lnTo>
                  <a:lnTo>
                    <a:pt x="2757123" y="287490"/>
                  </a:lnTo>
                  <a:lnTo>
                    <a:pt x="2763394" y="300190"/>
                  </a:lnTo>
                  <a:lnTo>
                    <a:pt x="2769420" y="312890"/>
                  </a:lnTo>
                  <a:lnTo>
                    <a:pt x="2775323" y="325590"/>
                  </a:lnTo>
                  <a:lnTo>
                    <a:pt x="924235" y="2179790"/>
                  </a:lnTo>
                  <a:close/>
                </a:path>
                <a:path extrusionOk="0" h="2268855" w="2869565">
                  <a:moveTo>
                    <a:pt x="1053655" y="2217890"/>
                  </a:moveTo>
                  <a:lnTo>
                    <a:pt x="1037192" y="2217890"/>
                  </a:lnTo>
                  <a:lnTo>
                    <a:pt x="1004755" y="2205190"/>
                  </a:lnTo>
                  <a:lnTo>
                    <a:pt x="988291" y="2205190"/>
                  </a:lnTo>
                  <a:lnTo>
                    <a:pt x="2797547" y="389090"/>
                  </a:lnTo>
                  <a:lnTo>
                    <a:pt x="2802449" y="414490"/>
                  </a:lnTo>
                  <a:lnTo>
                    <a:pt x="2812253" y="439890"/>
                  </a:lnTo>
                  <a:lnTo>
                    <a:pt x="2817155" y="465290"/>
                  </a:lnTo>
                  <a:lnTo>
                    <a:pt x="1053655" y="2217890"/>
                  </a:lnTo>
                  <a:close/>
                </a:path>
                <a:path extrusionOk="0" h="2268855" w="2869565">
                  <a:moveTo>
                    <a:pt x="1190918" y="2255990"/>
                  </a:moveTo>
                  <a:lnTo>
                    <a:pt x="1173270" y="2255990"/>
                  </a:lnTo>
                  <a:lnTo>
                    <a:pt x="1155622" y="2243290"/>
                  </a:lnTo>
                  <a:lnTo>
                    <a:pt x="1120325" y="2243290"/>
                  </a:lnTo>
                  <a:lnTo>
                    <a:pt x="2834150" y="528790"/>
                  </a:lnTo>
                  <a:lnTo>
                    <a:pt x="2838051" y="541490"/>
                  </a:lnTo>
                  <a:lnTo>
                    <a:pt x="2841830" y="566890"/>
                  </a:lnTo>
                  <a:lnTo>
                    <a:pt x="2845364" y="579590"/>
                  </a:lnTo>
                  <a:lnTo>
                    <a:pt x="2848530" y="592290"/>
                  </a:lnTo>
                  <a:lnTo>
                    <a:pt x="1190918" y="2255990"/>
                  </a:lnTo>
                  <a:close/>
                </a:path>
                <a:path extrusionOk="0" h="2268855" w="2869565">
                  <a:moveTo>
                    <a:pt x="1345175" y="2268690"/>
                  </a:moveTo>
                  <a:lnTo>
                    <a:pt x="1266740" y="2268690"/>
                  </a:lnTo>
                  <a:lnTo>
                    <a:pt x="2860295" y="668490"/>
                  </a:lnTo>
                  <a:lnTo>
                    <a:pt x="2862235" y="693890"/>
                  </a:lnTo>
                  <a:lnTo>
                    <a:pt x="2864053" y="706590"/>
                  </a:lnTo>
                  <a:lnTo>
                    <a:pt x="2865626" y="731990"/>
                  </a:lnTo>
                  <a:lnTo>
                    <a:pt x="2866831" y="744690"/>
                  </a:lnTo>
                  <a:lnTo>
                    <a:pt x="1345175" y="2268690"/>
                  </a:lnTo>
                  <a:close/>
                </a:path>
                <a:path extrusionOk="0" h="2268855" w="2869565">
                  <a:moveTo>
                    <a:pt x="1515119" y="2268690"/>
                  </a:moveTo>
                  <a:lnTo>
                    <a:pt x="1427532" y="2268690"/>
                  </a:lnTo>
                  <a:lnTo>
                    <a:pt x="2869446" y="833590"/>
                  </a:lnTo>
                  <a:lnTo>
                    <a:pt x="2869221" y="858990"/>
                  </a:lnTo>
                  <a:lnTo>
                    <a:pt x="2868629" y="871690"/>
                  </a:lnTo>
                  <a:lnTo>
                    <a:pt x="2867792" y="897090"/>
                  </a:lnTo>
                  <a:lnTo>
                    <a:pt x="2866831" y="922490"/>
                  </a:lnTo>
                  <a:lnTo>
                    <a:pt x="1515119" y="2268690"/>
                  </a:lnTo>
                  <a:close/>
                </a:path>
                <a:path extrusionOk="0" h="2268855" w="2869565">
                  <a:moveTo>
                    <a:pt x="1607936" y="2268690"/>
                  </a:moveTo>
                  <a:lnTo>
                    <a:pt x="2858988" y="1011390"/>
                  </a:lnTo>
                  <a:lnTo>
                    <a:pt x="2855801" y="1036790"/>
                  </a:lnTo>
                  <a:lnTo>
                    <a:pt x="2852125" y="1062190"/>
                  </a:lnTo>
                  <a:lnTo>
                    <a:pt x="2843300" y="1112990"/>
                  </a:lnTo>
                  <a:lnTo>
                    <a:pt x="1708596" y="2243290"/>
                  </a:lnTo>
                  <a:lnTo>
                    <a:pt x="1633406" y="2255990"/>
                  </a:lnTo>
                  <a:lnTo>
                    <a:pt x="1607936" y="2268690"/>
                  </a:lnTo>
                  <a:close/>
                </a:path>
                <a:path extrusionOk="0" h="2268855" w="2869565">
                  <a:moveTo>
                    <a:pt x="1853150" y="2217890"/>
                  </a:moveTo>
                  <a:lnTo>
                    <a:pt x="1821020" y="2217890"/>
                  </a:lnTo>
                  <a:lnTo>
                    <a:pt x="2817155" y="1227290"/>
                  </a:lnTo>
                  <a:lnTo>
                    <a:pt x="2807862" y="1252690"/>
                  </a:lnTo>
                  <a:lnTo>
                    <a:pt x="2797710" y="1290790"/>
                  </a:lnTo>
                  <a:lnTo>
                    <a:pt x="2786823" y="1316190"/>
                  </a:lnTo>
                  <a:lnTo>
                    <a:pt x="2775323" y="1354290"/>
                  </a:lnTo>
                  <a:lnTo>
                    <a:pt x="1947825" y="2179790"/>
                  </a:lnTo>
                  <a:lnTo>
                    <a:pt x="1853150" y="2217890"/>
                  </a:lnTo>
                  <a:close/>
                </a:path>
                <a:path extrusionOk="0" h="2268855" w="2869565">
                  <a:moveTo>
                    <a:pt x="2102082" y="2116290"/>
                  </a:moveTo>
                  <a:lnTo>
                    <a:pt x="2704731" y="1506690"/>
                  </a:lnTo>
                  <a:lnTo>
                    <a:pt x="2679015" y="1557490"/>
                  </a:lnTo>
                  <a:lnTo>
                    <a:pt x="2651520" y="1595590"/>
                  </a:lnTo>
                  <a:lnTo>
                    <a:pt x="2622209" y="1646390"/>
                  </a:lnTo>
                  <a:lnTo>
                    <a:pt x="2591047" y="1684490"/>
                  </a:lnTo>
                  <a:lnTo>
                    <a:pt x="2557996" y="1735290"/>
                  </a:lnTo>
                  <a:lnTo>
                    <a:pt x="2523020" y="1773390"/>
                  </a:lnTo>
                  <a:lnTo>
                    <a:pt x="2368764" y="1925790"/>
                  </a:lnTo>
                  <a:lnTo>
                    <a:pt x="2326496" y="1963890"/>
                  </a:lnTo>
                  <a:lnTo>
                    <a:pt x="2283356" y="2001990"/>
                  </a:lnTo>
                  <a:lnTo>
                    <a:pt x="2239345" y="2027390"/>
                  </a:lnTo>
                  <a:lnTo>
                    <a:pt x="2194462" y="2052790"/>
                  </a:lnTo>
                  <a:lnTo>
                    <a:pt x="2148708" y="2090890"/>
                  </a:lnTo>
                  <a:lnTo>
                    <a:pt x="2102082" y="2116290"/>
                  </a:lnTo>
                  <a:close/>
                </a:path>
              </a:pathLst>
            </a:custGeom>
            <a:solidFill>
              <a:srgbClr val="2366B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1212616" y="7472161"/>
              <a:ext cx="1828164" cy="1828165"/>
            </a:xfrm>
            <a:custGeom>
              <a:rect b="b" l="l" r="r" t="t"/>
              <a:pathLst>
                <a:path extrusionOk="0" h="1828165" w="1828164">
                  <a:moveTo>
                    <a:pt x="913771" y="0"/>
                  </a:moveTo>
                  <a:lnTo>
                    <a:pt x="962303" y="1266"/>
                  </a:lnTo>
                  <a:lnTo>
                    <a:pt x="1010172" y="5024"/>
                  </a:lnTo>
                  <a:lnTo>
                    <a:pt x="1057319" y="11210"/>
                  </a:lnTo>
                  <a:lnTo>
                    <a:pt x="1103680" y="19760"/>
                  </a:lnTo>
                  <a:lnTo>
                    <a:pt x="1149192" y="30612"/>
                  </a:lnTo>
                  <a:lnTo>
                    <a:pt x="1193791" y="43703"/>
                  </a:lnTo>
                  <a:lnTo>
                    <a:pt x="1237415" y="58969"/>
                  </a:lnTo>
                  <a:lnTo>
                    <a:pt x="1280001" y="76347"/>
                  </a:lnTo>
                  <a:lnTo>
                    <a:pt x="1321484" y="95775"/>
                  </a:lnTo>
                  <a:lnTo>
                    <a:pt x="1361802" y="117188"/>
                  </a:lnTo>
                  <a:lnTo>
                    <a:pt x="1400893" y="140524"/>
                  </a:lnTo>
                  <a:lnTo>
                    <a:pt x="1438692" y="165720"/>
                  </a:lnTo>
                  <a:lnTo>
                    <a:pt x="1475137" y="192712"/>
                  </a:lnTo>
                  <a:lnTo>
                    <a:pt x="1510164" y="221438"/>
                  </a:lnTo>
                  <a:lnTo>
                    <a:pt x="1543710" y="251833"/>
                  </a:lnTo>
                  <a:lnTo>
                    <a:pt x="1575713" y="283836"/>
                  </a:lnTo>
                  <a:lnTo>
                    <a:pt x="1606109" y="317382"/>
                  </a:lnTo>
                  <a:lnTo>
                    <a:pt x="1634834" y="352410"/>
                  </a:lnTo>
                  <a:lnTo>
                    <a:pt x="1661826" y="388854"/>
                  </a:lnTo>
                  <a:lnTo>
                    <a:pt x="1687022" y="426654"/>
                  </a:lnTo>
                  <a:lnTo>
                    <a:pt x="1710358" y="465744"/>
                  </a:lnTo>
                  <a:lnTo>
                    <a:pt x="1731771" y="506063"/>
                  </a:lnTo>
                  <a:lnTo>
                    <a:pt x="1751199" y="547546"/>
                  </a:lnTo>
                  <a:lnTo>
                    <a:pt x="1768577" y="590131"/>
                  </a:lnTo>
                  <a:lnTo>
                    <a:pt x="1783843" y="633755"/>
                  </a:lnTo>
                  <a:lnTo>
                    <a:pt x="1796934" y="678355"/>
                  </a:lnTo>
                  <a:lnTo>
                    <a:pt x="1807786" y="723866"/>
                  </a:lnTo>
                  <a:lnTo>
                    <a:pt x="1816337" y="770227"/>
                  </a:lnTo>
                  <a:lnTo>
                    <a:pt x="1822523" y="817374"/>
                  </a:lnTo>
                  <a:lnTo>
                    <a:pt x="1826280" y="865244"/>
                  </a:lnTo>
                  <a:lnTo>
                    <a:pt x="1827547" y="913771"/>
                  </a:lnTo>
                  <a:lnTo>
                    <a:pt x="1826280" y="962303"/>
                  </a:lnTo>
                  <a:lnTo>
                    <a:pt x="1822523" y="1010173"/>
                  </a:lnTo>
                  <a:lnTo>
                    <a:pt x="1816337" y="1057320"/>
                  </a:lnTo>
                  <a:lnTo>
                    <a:pt x="1807786" y="1103681"/>
                  </a:lnTo>
                  <a:lnTo>
                    <a:pt x="1796934" y="1149192"/>
                  </a:lnTo>
                  <a:lnTo>
                    <a:pt x="1783843" y="1193792"/>
                  </a:lnTo>
                  <a:lnTo>
                    <a:pt x="1768577" y="1237416"/>
                  </a:lnTo>
                  <a:lnTo>
                    <a:pt x="1751199" y="1280001"/>
                  </a:lnTo>
                  <a:lnTo>
                    <a:pt x="1731771" y="1321484"/>
                  </a:lnTo>
                  <a:lnTo>
                    <a:pt x="1710358" y="1361803"/>
                  </a:lnTo>
                  <a:lnTo>
                    <a:pt x="1687022" y="1400893"/>
                  </a:lnTo>
                  <a:lnTo>
                    <a:pt x="1661826" y="1438692"/>
                  </a:lnTo>
                  <a:lnTo>
                    <a:pt x="1634834" y="1475137"/>
                  </a:lnTo>
                  <a:lnTo>
                    <a:pt x="1606109" y="1510164"/>
                  </a:lnTo>
                  <a:lnTo>
                    <a:pt x="1575713" y="1543711"/>
                  </a:lnTo>
                  <a:lnTo>
                    <a:pt x="1543710" y="1575713"/>
                  </a:lnTo>
                  <a:lnTo>
                    <a:pt x="1510164" y="1606109"/>
                  </a:lnTo>
                  <a:lnTo>
                    <a:pt x="1475137" y="1634834"/>
                  </a:lnTo>
                  <a:lnTo>
                    <a:pt x="1438692" y="1661827"/>
                  </a:lnTo>
                  <a:lnTo>
                    <a:pt x="1400893" y="1687022"/>
                  </a:lnTo>
                  <a:lnTo>
                    <a:pt x="1361802" y="1710358"/>
                  </a:lnTo>
                  <a:lnTo>
                    <a:pt x="1321484" y="1731772"/>
                  </a:lnTo>
                  <a:lnTo>
                    <a:pt x="1280001" y="1751199"/>
                  </a:lnTo>
                  <a:lnTo>
                    <a:pt x="1237415" y="1768577"/>
                  </a:lnTo>
                  <a:lnTo>
                    <a:pt x="1193791" y="1783843"/>
                  </a:lnTo>
                  <a:lnTo>
                    <a:pt x="1149192" y="1796934"/>
                  </a:lnTo>
                  <a:lnTo>
                    <a:pt x="1103680" y="1807786"/>
                  </a:lnTo>
                  <a:lnTo>
                    <a:pt x="1057319" y="1816337"/>
                  </a:lnTo>
                  <a:lnTo>
                    <a:pt x="1010172" y="1822523"/>
                  </a:lnTo>
                  <a:lnTo>
                    <a:pt x="962303" y="1826280"/>
                  </a:lnTo>
                  <a:lnTo>
                    <a:pt x="913780" y="1827547"/>
                  </a:lnTo>
                  <a:lnTo>
                    <a:pt x="865243" y="1826280"/>
                  </a:lnTo>
                  <a:lnTo>
                    <a:pt x="817374" y="1822523"/>
                  </a:lnTo>
                  <a:lnTo>
                    <a:pt x="770227" y="1816337"/>
                  </a:lnTo>
                  <a:lnTo>
                    <a:pt x="723866" y="1807786"/>
                  </a:lnTo>
                  <a:lnTo>
                    <a:pt x="678354" y="1796934"/>
                  </a:lnTo>
                  <a:lnTo>
                    <a:pt x="633755" y="1783843"/>
                  </a:lnTo>
                  <a:lnTo>
                    <a:pt x="590131" y="1768577"/>
                  </a:lnTo>
                  <a:lnTo>
                    <a:pt x="547546" y="1751199"/>
                  </a:lnTo>
                  <a:lnTo>
                    <a:pt x="506062" y="1731772"/>
                  </a:lnTo>
                  <a:lnTo>
                    <a:pt x="465744" y="1710358"/>
                  </a:lnTo>
                  <a:lnTo>
                    <a:pt x="426653" y="1687022"/>
                  </a:lnTo>
                  <a:lnTo>
                    <a:pt x="388854" y="1661827"/>
                  </a:lnTo>
                  <a:lnTo>
                    <a:pt x="352409" y="1634834"/>
                  </a:lnTo>
                  <a:lnTo>
                    <a:pt x="317382" y="1606109"/>
                  </a:lnTo>
                  <a:lnTo>
                    <a:pt x="283836" y="1575713"/>
                  </a:lnTo>
                  <a:lnTo>
                    <a:pt x="251833" y="1543711"/>
                  </a:lnTo>
                  <a:lnTo>
                    <a:pt x="221438" y="1510164"/>
                  </a:lnTo>
                  <a:lnTo>
                    <a:pt x="192712" y="1475137"/>
                  </a:lnTo>
                  <a:lnTo>
                    <a:pt x="165720" y="1438692"/>
                  </a:lnTo>
                  <a:lnTo>
                    <a:pt x="140524" y="1400893"/>
                  </a:lnTo>
                  <a:lnTo>
                    <a:pt x="117188" y="1361803"/>
                  </a:lnTo>
                  <a:lnTo>
                    <a:pt x="95775" y="1321484"/>
                  </a:lnTo>
                  <a:lnTo>
                    <a:pt x="76347" y="1280001"/>
                  </a:lnTo>
                  <a:lnTo>
                    <a:pt x="58969" y="1237416"/>
                  </a:lnTo>
                  <a:lnTo>
                    <a:pt x="43703" y="1193792"/>
                  </a:lnTo>
                  <a:lnTo>
                    <a:pt x="30612" y="1149192"/>
                  </a:lnTo>
                  <a:lnTo>
                    <a:pt x="19760" y="1103681"/>
                  </a:lnTo>
                  <a:lnTo>
                    <a:pt x="11209" y="1057320"/>
                  </a:lnTo>
                  <a:lnTo>
                    <a:pt x="5024" y="1010173"/>
                  </a:lnTo>
                  <a:lnTo>
                    <a:pt x="1266" y="962303"/>
                  </a:lnTo>
                  <a:lnTo>
                    <a:pt x="0" y="913771"/>
                  </a:lnTo>
                  <a:lnTo>
                    <a:pt x="1266" y="865244"/>
                  </a:lnTo>
                  <a:lnTo>
                    <a:pt x="5024" y="817374"/>
                  </a:lnTo>
                  <a:lnTo>
                    <a:pt x="11209" y="770227"/>
                  </a:lnTo>
                  <a:lnTo>
                    <a:pt x="19760" y="723866"/>
                  </a:lnTo>
                  <a:lnTo>
                    <a:pt x="30612" y="678355"/>
                  </a:lnTo>
                  <a:lnTo>
                    <a:pt x="43703" y="633755"/>
                  </a:lnTo>
                  <a:lnTo>
                    <a:pt x="58969" y="590131"/>
                  </a:lnTo>
                  <a:lnTo>
                    <a:pt x="76347" y="547546"/>
                  </a:lnTo>
                  <a:lnTo>
                    <a:pt x="95775" y="506063"/>
                  </a:lnTo>
                  <a:lnTo>
                    <a:pt x="117188" y="465744"/>
                  </a:lnTo>
                  <a:lnTo>
                    <a:pt x="140524" y="426654"/>
                  </a:lnTo>
                  <a:lnTo>
                    <a:pt x="165720" y="388854"/>
                  </a:lnTo>
                  <a:lnTo>
                    <a:pt x="192712" y="352410"/>
                  </a:lnTo>
                  <a:lnTo>
                    <a:pt x="221438" y="317382"/>
                  </a:lnTo>
                  <a:lnTo>
                    <a:pt x="251833" y="283836"/>
                  </a:lnTo>
                  <a:lnTo>
                    <a:pt x="283836" y="251833"/>
                  </a:lnTo>
                  <a:lnTo>
                    <a:pt x="317382" y="221438"/>
                  </a:lnTo>
                  <a:lnTo>
                    <a:pt x="352409" y="192712"/>
                  </a:lnTo>
                  <a:lnTo>
                    <a:pt x="388854" y="165720"/>
                  </a:lnTo>
                  <a:lnTo>
                    <a:pt x="426653" y="140524"/>
                  </a:lnTo>
                  <a:lnTo>
                    <a:pt x="465744" y="117188"/>
                  </a:lnTo>
                  <a:lnTo>
                    <a:pt x="506062" y="95775"/>
                  </a:lnTo>
                  <a:lnTo>
                    <a:pt x="547546" y="76347"/>
                  </a:lnTo>
                  <a:lnTo>
                    <a:pt x="590131" y="58969"/>
                  </a:lnTo>
                  <a:lnTo>
                    <a:pt x="633755" y="43703"/>
                  </a:lnTo>
                  <a:lnTo>
                    <a:pt x="678354" y="30612"/>
                  </a:lnTo>
                  <a:lnTo>
                    <a:pt x="723866" y="19760"/>
                  </a:lnTo>
                  <a:lnTo>
                    <a:pt x="770227" y="11210"/>
                  </a:lnTo>
                  <a:lnTo>
                    <a:pt x="817374" y="5024"/>
                  </a:lnTo>
                  <a:lnTo>
                    <a:pt x="865243" y="1266"/>
                  </a:lnTo>
                  <a:lnTo>
                    <a:pt x="9137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511543" y="7008634"/>
              <a:ext cx="2778760" cy="1550034"/>
            </a:xfrm>
            <a:custGeom>
              <a:rect b="b" l="l" r="r" t="t"/>
              <a:pathLst>
                <a:path extrusionOk="0" h="1550034" w="2778760">
                  <a:moveTo>
                    <a:pt x="1596072" y="972083"/>
                  </a:moveTo>
                  <a:lnTo>
                    <a:pt x="1431645" y="872629"/>
                  </a:lnTo>
                  <a:lnTo>
                    <a:pt x="1235151" y="1195844"/>
                  </a:lnTo>
                  <a:lnTo>
                    <a:pt x="970470" y="898296"/>
                  </a:lnTo>
                  <a:lnTo>
                    <a:pt x="794169" y="1195844"/>
                  </a:lnTo>
                  <a:lnTo>
                    <a:pt x="793229" y="1197457"/>
                  </a:lnTo>
                  <a:lnTo>
                    <a:pt x="580682" y="899896"/>
                  </a:lnTo>
                  <a:lnTo>
                    <a:pt x="373913" y="1197457"/>
                  </a:lnTo>
                  <a:lnTo>
                    <a:pt x="363334" y="1212697"/>
                  </a:lnTo>
                  <a:lnTo>
                    <a:pt x="153200" y="935990"/>
                  </a:lnTo>
                  <a:lnTo>
                    <a:pt x="0" y="1052283"/>
                  </a:lnTo>
                  <a:lnTo>
                    <a:pt x="121627" y="1212697"/>
                  </a:lnTo>
                  <a:lnTo>
                    <a:pt x="129540" y="1223124"/>
                  </a:lnTo>
                  <a:lnTo>
                    <a:pt x="137439" y="1233551"/>
                  </a:lnTo>
                  <a:lnTo>
                    <a:pt x="369747" y="1539925"/>
                  </a:lnTo>
                  <a:lnTo>
                    <a:pt x="583095" y="1233551"/>
                  </a:lnTo>
                  <a:lnTo>
                    <a:pt x="809269" y="1549552"/>
                  </a:lnTo>
                  <a:lnTo>
                    <a:pt x="1001750" y="1223124"/>
                  </a:lnTo>
                  <a:lnTo>
                    <a:pt x="1264818" y="1519072"/>
                  </a:lnTo>
                  <a:lnTo>
                    <a:pt x="1596072" y="972083"/>
                  </a:lnTo>
                  <a:close/>
                </a:path>
                <a:path extrusionOk="0" h="1550034" w="2778760">
                  <a:moveTo>
                    <a:pt x="2778633" y="0"/>
                  </a:moveTo>
                  <a:lnTo>
                    <a:pt x="2278596" y="0"/>
                  </a:lnTo>
                  <a:lnTo>
                    <a:pt x="2528608" y="433019"/>
                  </a:lnTo>
                  <a:lnTo>
                    <a:pt x="2778633" y="0"/>
                  </a:lnTo>
                  <a:close/>
                </a:path>
              </a:pathLst>
            </a:custGeom>
            <a:solidFill>
              <a:srgbClr val="2366B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721109" y="6018176"/>
              <a:ext cx="753110" cy="652779"/>
            </a:xfrm>
            <a:custGeom>
              <a:rect b="b" l="l" r="r" t="t"/>
              <a:pathLst>
                <a:path extrusionOk="0" h="652779" w="753110">
                  <a:moveTo>
                    <a:pt x="753076" y="652164"/>
                  </a:moveTo>
                  <a:lnTo>
                    <a:pt x="0" y="652164"/>
                  </a:lnTo>
                  <a:lnTo>
                    <a:pt x="376538" y="0"/>
                  </a:lnTo>
                  <a:lnTo>
                    <a:pt x="753076" y="652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1855457" y="8080618"/>
              <a:ext cx="2869565" cy="2206625"/>
            </a:xfrm>
            <a:custGeom>
              <a:rect b="b" l="l" r="r" t="t"/>
              <a:pathLst>
                <a:path extrusionOk="0" h="2206625" w="2869565">
                  <a:moveTo>
                    <a:pt x="2749178" y="2006600"/>
                  </a:moveTo>
                  <a:lnTo>
                    <a:pt x="2728588" y="2044700"/>
                  </a:lnTo>
                  <a:lnTo>
                    <a:pt x="2706038" y="2095500"/>
                  </a:lnTo>
                  <a:lnTo>
                    <a:pt x="2681527" y="2146300"/>
                  </a:lnTo>
                  <a:lnTo>
                    <a:pt x="2655055" y="2184400"/>
                  </a:lnTo>
                  <a:lnTo>
                    <a:pt x="2633285" y="2206381"/>
                  </a:lnTo>
                  <a:lnTo>
                    <a:pt x="2548853" y="2206381"/>
                  </a:lnTo>
                  <a:lnTo>
                    <a:pt x="2749178" y="2006600"/>
                  </a:lnTo>
                  <a:close/>
                </a:path>
                <a:path extrusionOk="0" h="2206625" w="2869565">
                  <a:moveTo>
                    <a:pt x="2834150" y="1752600"/>
                  </a:moveTo>
                  <a:lnTo>
                    <a:pt x="2826837" y="1778000"/>
                  </a:lnTo>
                  <a:lnTo>
                    <a:pt x="2818790" y="1816100"/>
                  </a:lnTo>
                  <a:lnTo>
                    <a:pt x="2810252" y="1841500"/>
                  </a:lnTo>
                  <a:lnTo>
                    <a:pt x="2801468" y="1866900"/>
                  </a:lnTo>
                  <a:lnTo>
                    <a:pt x="2462078" y="2206381"/>
                  </a:lnTo>
                  <a:lnTo>
                    <a:pt x="2381341" y="2206381"/>
                  </a:lnTo>
                  <a:lnTo>
                    <a:pt x="2834150" y="1752600"/>
                  </a:lnTo>
                  <a:close/>
                </a:path>
                <a:path extrusionOk="0" h="2206625" w="2869565">
                  <a:moveTo>
                    <a:pt x="2864217" y="1549400"/>
                  </a:moveTo>
                  <a:lnTo>
                    <a:pt x="2859315" y="1600200"/>
                  </a:lnTo>
                  <a:lnTo>
                    <a:pt x="2852452" y="1651000"/>
                  </a:lnTo>
                  <a:lnTo>
                    <a:pt x="2294154" y="2206381"/>
                  </a:lnTo>
                  <a:lnTo>
                    <a:pt x="2206999" y="2206381"/>
                  </a:lnTo>
                  <a:lnTo>
                    <a:pt x="2864217" y="1549400"/>
                  </a:lnTo>
                  <a:close/>
                </a:path>
                <a:path extrusionOk="0" h="2206625" w="2869565">
                  <a:moveTo>
                    <a:pt x="2868139" y="1371600"/>
                  </a:moveTo>
                  <a:lnTo>
                    <a:pt x="2868895" y="1397000"/>
                  </a:lnTo>
                  <a:lnTo>
                    <a:pt x="2869283" y="1422400"/>
                  </a:lnTo>
                  <a:lnTo>
                    <a:pt x="2869426" y="1435100"/>
                  </a:lnTo>
                  <a:lnTo>
                    <a:pt x="2869446" y="1460500"/>
                  </a:lnTo>
                  <a:lnTo>
                    <a:pt x="2119826" y="2206381"/>
                  </a:lnTo>
                  <a:lnTo>
                    <a:pt x="2033099" y="2206381"/>
                  </a:lnTo>
                  <a:lnTo>
                    <a:pt x="2868139" y="1371600"/>
                  </a:lnTo>
                  <a:close/>
                </a:path>
                <a:path extrusionOk="0" h="2206625" w="2869565">
                  <a:moveTo>
                    <a:pt x="2853759" y="1219200"/>
                  </a:moveTo>
                  <a:lnTo>
                    <a:pt x="2856476" y="1231900"/>
                  </a:lnTo>
                  <a:lnTo>
                    <a:pt x="2858825" y="1257300"/>
                  </a:lnTo>
                  <a:lnTo>
                    <a:pt x="2860929" y="1270000"/>
                  </a:lnTo>
                  <a:lnTo>
                    <a:pt x="2862910" y="1295400"/>
                  </a:lnTo>
                  <a:lnTo>
                    <a:pt x="1951881" y="2206381"/>
                  </a:lnTo>
                  <a:lnTo>
                    <a:pt x="1864603" y="2206381"/>
                  </a:lnTo>
                  <a:lnTo>
                    <a:pt x="2853759" y="1219200"/>
                  </a:lnTo>
                  <a:close/>
                </a:path>
                <a:path extrusionOk="0" h="2206625" w="2869565">
                  <a:moveTo>
                    <a:pt x="2826306" y="1079500"/>
                  </a:moveTo>
                  <a:lnTo>
                    <a:pt x="2830228" y="1092200"/>
                  </a:lnTo>
                  <a:lnTo>
                    <a:pt x="2838072" y="1130300"/>
                  </a:lnTo>
                  <a:lnTo>
                    <a:pt x="2841994" y="1143000"/>
                  </a:lnTo>
                  <a:lnTo>
                    <a:pt x="1778684" y="2206381"/>
                  </a:lnTo>
                  <a:lnTo>
                    <a:pt x="1697687" y="2206381"/>
                  </a:lnTo>
                  <a:lnTo>
                    <a:pt x="2826306" y="1079500"/>
                  </a:lnTo>
                  <a:close/>
                </a:path>
                <a:path extrusionOk="0" h="2206625" w="2869565">
                  <a:moveTo>
                    <a:pt x="2785781" y="952500"/>
                  </a:moveTo>
                  <a:lnTo>
                    <a:pt x="2791439" y="965200"/>
                  </a:lnTo>
                  <a:lnTo>
                    <a:pt x="2796730" y="977900"/>
                  </a:lnTo>
                  <a:lnTo>
                    <a:pt x="2801775" y="990600"/>
                  </a:lnTo>
                  <a:lnTo>
                    <a:pt x="2806698" y="1016000"/>
                  </a:lnTo>
                  <a:lnTo>
                    <a:pt x="1616148" y="2206381"/>
                  </a:lnTo>
                  <a:lnTo>
                    <a:pt x="1528271" y="2206381"/>
                  </a:lnTo>
                  <a:lnTo>
                    <a:pt x="2785781" y="952500"/>
                  </a:lnTo>
                  <a:close/>
                </a:path>
                <a:path extrusionOk="0" h="2206625" w="2869565">
                  <a:moveTo>
                    <a:pt x="2736105" y="825500"/>
                  </a:moveTo>
                  <a:lnTo>
                    <a:pt x="2742948" y="838200"/>
                  </a:lnTo>
                  <a:lnTo>
                    <a:pt x="2749668" y="850900"/>
                  </a:lnTo>
                  <a:lnTo>
                    <a:pt x="2756143" y="876300"/>
                  </a:lnTo>
                  <a:lnTo>
                    <a:pt x="2762250" y="889000"/>
                  </a:lnTo>
                  <a:lnTo>
                    <a:pt x="1441268" y="2206381"/>
                  </a:lnTo>
                  <a:lnTo>
                    <a:pt x="1355452" y="2206381"/>
                  </a:lnTo>
                  <a:lnTo>
                    <a:pt x="2736105" y="825500"/>
                  </a:lnTo>
                  <a:close/>
                </a:path>
                <a:path extrusionOk="0" h="2206625" w="2869565">
                  <a:moveTo>
                    <a:pt x="2679893" y="711200"/>
                  </a:moveTo>
                  <a:lnTo>
                    <a:pt x="2687716" y="723900"/>
                  </a:lnTo>
                  <a:lnTo>
                    <a:pt x="2695416" y="736600"/>
                  </a:lnTo>
                  <a:lnTo>
                    <a:pt x="2702872" y="749300"/>
                  </a:lnTo>
                  <a:lnTo>
                    <a:pt x="2709960" y="762000"/>
                  </a:lnTo>
                  <a:lnTo>
                    <a:pt x="1271784" y="2206381"/>
                  </a:lnTo>
                  <a:lnTo>
                    <a:pt x="1181814" y="2206381"/>
                  </a:lnTo>
                  <a:lnTo>
                    <a:pt x="2679893" y="711200"/>
                  </a:lnTo>
                  <a:close/>
                </a:path>
                <a:path extrusionOk="0" h="2206625" w="2869565">
                  <a:moveTo>
                    <a:pt x="2613222" y="609600"/>
                  </a:moveTo>
                  <a:lnTo>
                    <a:pt x="2622026" y="622300"/>
                  </a:lnTo>
                  <a:lnTo>
                    <a:pt x="2630707" y="635000"/>
                  </a:lnTo>
                  <a:lnTo>
                    <a:pt x="2639143" y="647700"/>
                  </a:lnTo>
                  <a:lnTo>
                    <a:pt x="2647211" y="660400"/>
                  </a:lnTo>
                  <a:lnTo>
                    <a:pt x="1101771" y="2206381"/>
                  </a:lnTo>
                  <a:lnTo>
                    <a:pt x="1013557" y="2206381"/>
                  </a:lnTo>
                  <a:lnTo>
                    <a:pt x="2613222" y="609600"/>
                  </a:lnTo>
                  <a:close/>
                </a:path>
                <a:path extrusionOk="0" h="2206625" w="2869565">
                  <a:moveTo>
                    <a:pt x="2538708" y="508000"/>
                  </a:moveTo>
                  <a:lnTo>
                    <a:pt x="2548492" y="520700"/>
                  </a:lnTo>
                  <a:lnTo>
                    <a:pt x="2558154" y="533400"/>
                  </a:lnTo>
                  <a:lnTo>
                    <a:pt x="2567570" y="546100"/>
                  </a:lnTo>
                  <a:lnTo>
                    <a:pt x="2576619" y="558800"/>
                  </a:lnTo>
                  <a:lnTo>
                    <a:pt x="925775" y="2206381"/>
                  </a:lnTo>
                  <a:lnTo>
                    <a:pt x="839970" y="2206381"/>
                  </a:lnTo>
                  <a:lnTo>
                    <a:pt x="2538708" y="508000"/>
                  </a:lnTo>
                  <a:close/>
                </a:path>
                <a:path extrusionOk="0" h="2206625" w="2869565">
                  <a:moveTo>
                    <a:pt x="2457658" y="431800"/>
                  </a:moveTo>
                  <a:lnTo>
                    <a:pt x="2468422" y="431800"/>
                  </a:lnTo>
                  <a:lnTo>
                    <a:pt x="2479064" y="444500"/>
                  </a:lnTo>
                  <a:lnTo>
                    <a:pt x="2489461" y="457200"/>
                  </a:lnTo>
                  <a:lnTo>
                    <a:pt x="2499490" y="469900"/>
                  </a:lnTo>
                  <a:lnTo>
                    <a:pt x="757023" y="2206381"/>
                  </a:lnTo>
                  <a:lnTo>
                    <a:pt x="675810" y="2206381"/>
                  </a:lnTo>
                  <a:lnTo>
                    <a:pt x="2457658" y="431800"/>
                  </a:lnTo>
                  <a:close/>
                </a:path>
                <a:path extrusionOk="0" h="2206625" w="2869565">
                  <a:moveTo>
                    <a:pt x="2371378" y="342900"/>
                  </a:moveTo>
                  <a:lnTo>
                    <a:pt x="2382367" y="355600"/>
                  </a:lnTo>
                  <a:lnTo>
                    <a:pt x="2393602" y="355600"/>
                  </a:lnTo>
                  <a:lnTo>
                    <a:pt x="2404836" y="368300"/>
                  </a:lnTo>
                  <a:lnTo>
                    <a:pt x="2415825" y="381000"/>
                  </a:lnTo>
                  <a:lnTo>
                    <a:pt x="594425" y="2206381"/>
                  </a:lnTo>
                  <a:lnTo>
                    <a:pt x="503886" y="2206381"/>
                  </a:lnTo>
                  <a:lnTo>
                    <a:pt x="2371378" y="342900"/>
                  </a:lnTo>
                  <a:close/>
                </a:path>
                <a:path extrusionOk="0" h="2206625" w="2869565">
                  <a:moveTo>
                    <a:pt x="2275948" y="266700"/>
                  </a:moveTo>
                  <a:lnTo>
                    <a:pt x="2287917" y="279400"/>
                  </a:lnTo>
                  <a:lnTo>
                    <a:pt x="2300132" y="279400"/>
                  </a:lnTo>
                  <a:lnTo>
                    <a:pt x="2312347" y="292100"/>
                  </a:lnTo>
                  <a:lnTo>
                    <a:pt x="2324317" y="304800"/>
                  </a:lnTo>
                  <a:lnTo>
                    <a:pt x="426029" y="2206381"/>
                  </a:lnTo>
                  <a:lnTo>
                    <a:pt x="338744" y="2206381"/>
                  </a:lnTo>
                  <a:lnTo>
                    <a:pt x="2275948" y="266700"/>
                  </a:lnTo>
                  <a:close/>
                </a:path>
                <a:path extrusionOk="0" h="2206625" w="2869565">
                  <a:moveTo>
                    <a:pt x="2173981" y="203200"/>
                  </a:moveTo>
                  <a:lnTo>
                    <a:pt x="2187483" y="203200"/>
                  </a:lnTo>
                  <a:lnTo>
                    <a:pt x="2200617" y="215900"/>
                  </a:lnTo>
                  <a:lnTo>
                    <a:pt x="2213506" y="228600"/>
                  </a:lnTo>
                  <a:lnTo>
                    <a:pt x="2226272" y="228600"/>
                  </a:lnTo>
                  <a:lnTo>
                    <a:pt x="253996" y="2206381"/>
                  </a:lnTo>
                  <a:lnTo>
                    <a:pt x="227106" y="2206381"/>
                  </a:lnTo>
                  <a:lnTo>
                    <a:pt x="221091" y="2197100"/>
                  </a:lnTo>
                  <a:lnTo>
                    <a:pt x="205240" y="2171700"/>
                  </a:lnTo>
                  <a:lnTo>
                    <a:pt x="2173981" y="203200"/>
                  </a:lnTo>
                  <a:close/>
                </a:path>
                <a:path extrusionOk="0" h="2206625" w="2869565">
                  <a:moveTo>
                    <a:pt x="2062864" y="139700"/>
                  </a:moveTo>
                  <a:lnTo>
                    <a:pt x="2077346" y="152400"/>
                  </a:lnTo>
                  <a:lnTo>
                    <a:pt x="2091460" y="152400"/>
                  </a:lnTo>
                  <a:lnTo>
                    <a:pt x="2105329" y="165100"/>
                  </a:lnTo>
                  <a:lnTo>
                    <a:pt x="2119076" y="165100"/>
                  </a:lnTo>
                  <a:lnTo>
                    <a:pt x="173866" y="2108200"/>
                  </a:lnTo>
                  <a:lnTo>
                    <a:pt x="166247" y="2095500"/>
                  </a:lnTo>
                  <a:lnTo>
                    <a:pt x="158996" y="2082800"/>
                  </a:lnTo>
                  <a:lnTo>
                    <a:pt x="145106" y="2057400"/>
                  </a:lnTo>
                  <a:lnTo>
                    <a:pt x="2062864" y="139700"/>
                  </a:lnTo>
                  <a:close/>
                </a:path>
                <a:path extrusionOk="0" h="2206625" w="2869565">
                  <a:moveTo>
                    <a:pt x="1945210" y="88900"/>
                  </a:moveTo>
                  <a:lnTo>
                    <a:pt x="1975277" y="101600"/>
                  </a:lnTo>
                  <a:lnTo>
                    <a:pt x="1990433" y="101600"/>
                  </a:lnTo>
                  <a:lnTo>
                    <a:pt x="2005344" y="114300"/>
                  </a:lnTo>
                  <a:lnTo>
                    <a:pt x="118961" y="1993900"/>
                  </a:lnTo>
                  <a:lnTo>
                    <a:pt x="112322" y="1981200"/>
                  </a:lnTo>
                  <a:lnTo>
                    <a:pt x="106051" y="1968500"/>
                  </a:lnTo>
                  <a:lnTo>
                    <a:pt x="100026" y="1955800"/>
                  </a:lnTo>
                  <a:lnTo>
                    <a:pt x="94123" y="1943100"/>
                  </a:lnTo>
                  <a:lnTo>
                    <a:pt x="1945210" y="88900"/>
                  </a:lnTo>
                  <a:close/>
                </a:path>
                <a:path extrusionOk="0" h="2206625" w="2869565">
                  <a:moveTo>
                    <a:pt x="1815790" y="50800"/>
                  </a:moveTo>
                  <a:lnTo>
                    <a:pt x="1832254" y="50800"/>
                  </a:lnTo>
                  <a:lnTo>
                    <a:pt x="1864690" y="63500"/>
                  </a:lnTo>
                  <a:lnTo>
                    <a:pt x="1881154" y="63500"/>
                  </a:lnTo>
                  <a:lnTo>
                    <a:pt x="71899" y="1879600"/>
                  </a:lnTo>
                  <a:lnTo>
                    <a:pt x="66997" y="1854200"/>
                  </a:lnTo>
                  <a:lnTo>
                    <a:pt x="52290" y="1816100"/>
                  </a:lnTo>
                  <a:lnTo>
                    <a:pt x="1815790" y="50800"/>
                  </a:lnTo>
                  <a:close/>
                </a:path>
                <a:path extrusionOk="0" h="2206625" w="2869565">
                  <a:moveTo>
                    <a:pt x="1678528" y="12700"/>
                  </a:moveTo>
                  <a:lnTo>
                    <a:pt x="1696176" y="12700"/>
                  </a:lnTo>
                  <a:lnTo>
                    <a:pt x="1713824" y="25400"/>
                  </a:lnTo>
                  <a:lnTo>
                    <a:pt x="1749120" y="25400"/>
                  </a:lnTo>
                  <a:lnTo>
                    <a:pt x="35296" y="1739900"/>
                  </a:lnTo>
                  <a:lnTo>
                    <a:pt x="31394" y="1727200"/>
                  </a:lnTo>
                  <a:lnTo>
                    <a:pt x="27615" y="1701800"/>
                  </a:lnTo>
                  <a:lnTo>
                    <a:pt x="24082" y="1689100"/>
                  </a:lnTo>
                  <a:lnTo>
                    <a:pt x="20916" y="1676400"/>
                  </a:lnTo>
                  <a:lnTo>
                    <a:pt x="1678528" y="12700"/>
                  </a:lnTo>
                  <a:close/>
                </a:path>
                <a:path extrusionOk="0" h="2206625" w="2869565">
                  <a:moveTo>
                    <a:pt x="1524270" y="0"/>
                  </a:moveTo>
                  <a:lnTo>
                    <a:pt x="1602706" y="0"/>
                  </a:lnTo>
                  <a:lnTo>
                    <a:pt x="9150" y="1600200"/>
                  </a:lnTo>
                  <a:lnTo>
                    <a:pt x="7210" y="1574800"/>
                  </a:lnTo>
                  <a:lnTo>
                    <a:pt x="5392" y="1562100"/>
                  </a:lnTo>
                  <a:lnTo>
                    <a:pt x="3819" y="1536700"/>
                  </a:lnTo>
                  <a:lnTo>
                    <a:pt x="2614" y="1524000"/>
                  </a:lnTo>
                  <a:lnTo>
                    <a:pt x="1524270" y="0"/>
                  </a:lnTo>
                  <a:close/>
                </a:path>
                <a:path extrusionOk="0" h="2206625" w="2869565">
                  <a:moveTo>
                    <a:pt x="1354326" y="0"/>
                  </a:moveTo>
                  <a:lnTo>
                    <a:pt x="1441913" y="0"/>
                  </a:lnTo>
                  <a:lnTo>
                    <a:pt x="0" y="1435100"/>
                  </a:lnTo>
                  <a:lnTo>
                    <a:pt x="224" y="1409700"/>
                  </a:lnTo>
                  <a:lnTo>
                    <a:pt x="817" y="1397000"/>
                  </a:lnTo>
                  <a:lnTo>
                    <a:pt x="1654" y="1371600"/>
                  </a:lnTo>
                  <a:lnTo>
                    <a:pt x="2614" y="1346200"/>
                  </a:lnTo>
                  <a:lnTo>
                    <a:pt x="1354326" y="0"/>
                  </a:lnTo>
                  <a:close/>
                </a:path>
                <a:path extrusionOk="0" h="2206625" w="2869565">
                  <a:moveTo>
                    <a:pt x="1261510" y="0"/>
                  </a:moveTo>
                  <a:lnTo>
                    <a:pt x="10458" y="1257300"/>
                  </a:lnTo>
                  <a:lnTo>
                    <a:pt x="13644" y="1231900"/>
                  </a:lnTo>
                  <a:lnTo>
                    <a:pt x="17321" y="1206500"/>
                  </a:lnTo>
                  <a:lnTo>
                    <a:pt x="26145" y="1155700"/>
                  </a:lnTo>
                  <a:lnTo>
                    <a:pt x="1160851" y="25400"/>
                  </a:lnTo>
                  <a:lnTo>
                    <a:pt x="1236039" y="12700"/>
                  </a:lnTo>
                  <a:lnTo>
                    <a:pt x="1261510" y="0"/>
                  </a:lnTo>
                  <a:close/>
                </a:path>
                <a:path extrusionOk="0" h="2206625" w="2869565">
                  <a:moveTo>
                    <a:pt x="1016296" y="50800"/>
                  </a:moveTo>
                  <a:lnTo>
                    <a:pt x="1048426" y="50800"/>
                  </a:lnTo>
                  <a:lnTo>
                    <a:pt x="52290" y="1041400"/>
                  </a:lnTo>
                  <a:lnTo>
                    <a:pt x="61584" y="1016000"/>
                  </a:lnTo>
                  <a:lnTo>
                    <a:pt x="71736" y="977900"/>
                  </a:lnTo>
                  <a:lnTo>
                    <a:pt x="82623" y="952500"/>
                  </a:lnTo>
                  <a:lnTo>
                    <a:pt x="94123" y="914400"/>
                  </a:lnTo>
                  <a:lnTo>
                    <a:pt x="921621" y="88900"/>
                  </a:lnTo>
                  <a:lnTo>
                    <a:pt x="1016296" y="50800"/>
                  </a:lnTo>
                  <a:close/>
                </a:path>
                <a:path extrusionOk="0" h="2206625" w="2869565">
                  <a:moveTo>
                    <a:pt x="767364" y="165100"/>
                  </a:moveTo>
                  <a:lnTo>
                    <a:pt x="164715" y="762000"/>
                  </a:lnTo>
                  <a:lnTo>
                    <a:pt x="190430" y="711200"/>
                  </a:lnTo>
                  <a:lnTo>
                    <a:pt x="217925" y="673100"/>
                  </a:lnTo>
                  <a:lnTo>
                    <a:pt x="247236" y="622300"/>
                  </a:lnTo>
                  <a:lnTo>
                    <a:pt x="278399" y="584200"/>
                  </a:lnTo>
                  <a:lnTo>
                    <a:pt x="311449" y="533400"/>
                  </a:lnTo>
                  <a:lnTo>
                    <a:pt x="346425" y="495300"/>
                  </a:lnTo>
                  <a:lnTo>
                    <a:pt x="500682" y="342900"/>
                  </a:lnTo>
                  <a:lnTo>
                    <a:pt x="542950" y="304800"/>
                  </a:lnTo>
                  <a:lnTo>
                    <a:pt x="586090" y="266700"/>
                  </a:lnTo>
                  <a:lnTo>
                    <a:pt x="630101" y="241300"/>
                  </a:lnTo>
                  <a:lnTo>
                    <a:pt x="674984" y="215900"/>
                  </a:lnTo>
                  <a:lnTo>
                    <a:pt x="720738" y="190500"/>
                  </a:lnTo>
                  <a:lnTo>
                    <a:pt x="767364" y="165100"/>
                  </a:lnTo>
                  <a:close/>
                </a:path>
              </a:pathLst>
            </a:custGeom>
            <a:solidFill>
              <a:srgbClr val="2366B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704901" y="1271975"/>
            <a:ext cx="8015400" cy="4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0" lvl="0" marL="1270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</a:rPr>
              <a:t>THE ONLINE GYM BOOKING PORTAL</a:t>
            </a:r>
            <a:endParaRPr sz="8000">
              <a:solidFill>
                <a:schemeClr val="lt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704895" y="2868615"/>
            <a:ext cx="60858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84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8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8421"/>
              </a:lnSpc>
              <a:spcBef>
                <a:spcPts val="2615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78C4"/>
                </a:solidFill>
                <a:latin typeface="Trebuchet MS"/>
                <a:ea typeface="Trebuchet MS"/>
                <a:cs typeface="Trebuchet MS"/>
                <a:sym typeface="Trebuchet MS"/>
              </a:rPr>
              <a:t>EMPOWERING FITNESS ENTHUSIASTS!!</a:t>
            </a:r>
            <a:endParaRPr sz="3800">
              <a:solidFill>
                <a:srgbClr val="0078C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1" name="Google Shape;111;p20"/>
          <p:cNvGrpSpPr/>
          <p:nvPr/>
        </p:nvGrpSpPr>
        <p:grpSpPr>
          <a:xfrm>
            <a:off x="7853914" y="847492"/>
            <a:ext cx="10554335" cy="7662545"/>
            <a:chOff x="7236689" y="910792"/>
            <a:chExt cx="10554335" cy="7662545"/>
          </a:xfrm>
        </p:grpSpPr>
        <p:sp>
          <p:nvSpPr>
            <p:cNvPr id="112" name="Google Shape;112;p20"/>
            <p:cNvSpPr/>
            <p:nvPr/>
          </p:nvSpPr>
          <p:spPr>
            <a:xfrm>
              <a:off x="7236695" y="6669986"/>
              <a:ext cx="10541000" cy="1642110"/>
            </a:xfrm>
            <a:custGeom>
              <a:rect b="b" l="l" r="r" t="t"/>
              <a:pathLst>
                <a:path extrusionOk="0" h="1642109" w="10541000">
                  <a:moveTo>
                    <a:pt x="10540581" y="1641827"/>
                  </a:moveTo>
                  <a:lnTo>
                    <a:pt x="0" y="1641827"/>
                  </a:lnTo>
                  <a:lnTo>
                    <a:pt x="1317125" y="0"/>
                  </a:lnTo>
                  <a:lnTo>
                    <a:pt x="9182911" y="0"/>
                  </a:lnTo>
                  <a:lnTo>
                    <a:pt x="10540581" y="1641827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8363077" y="964450"/>
              <a:ext cx="8236584" cy="7547609"/>
            </a:xfrm>
            <a:custGeom>
              <a:rect b="b" l="l" r="r" t="t"/>
              <a:pathLst>
                <a:path extrusionOk="0" h="7547609" w="8236584">
                  <a:moveTo>
                    <a:pt x="2542362" y="7534630"/>
                  </a:moveTo>
                  <a:lnTo>
                    <a:pt x="2538272" y="7529995"/>
                  </a:lnTo>
                  <a:lnTo>
                    <a:pt x="2527084" y="7526210"/>
                  </a:lnTo>
                  <a:lnTo>
                    <a:pt x="2510421" y="7523645"/>
                  </a:lnTo>
                  <a:lnTo>
                    <a:pt x="2489898" y="7522705"/>
                  </a:lnTo>
                  <a:lnTo>
                    <a:pt x="2469273" y="7523645"/>
                  </a:lnTo>
                  <a:lnTo>
                    <a:pt x="2452408" y="7526210"/>
                  </a:lnTo>
                  <a:lnTo>
                    <a:pt x="2441003" y="7529995"/>
                  </a:lnTo>
                  <a:lnTo>
                    <a:pt x="2436825" y="7534630"/>
                  </a:lnTo>
                  <a:lnTo>
                    <a:pt x="2441092" y="7539609"/>
                  </a:lnTo>
                  <a:lnTo>
                    <a:pt x="2452624" y="7543584"/>
                  </a:lnTo>
                  <a:lnTo>
                    <a:pt x="2469527" y="7546200"/>
                  </a:lnTo>
                  <a:lnTo>
                    <a:pt x="2489898" y="7547153"/>
                  </a:lnTo>
                  <a:lnTo>
                    <a:pt x="2510167" y="7546124"/>
                  </a:lnTo>
                  <a:lnTo>
                    <a:pt x="2526855" y="7543355"/>
                  </a:lnTo>
                  <a:lnTo>
                    <a:pt x="2538184" y="7539355"/>
                  </a:lnTo>
                  <a:lnTo>
                    <a:pt x="2542362" y="7534630"/>
                  </a:lnTo>
                  <a:close/>
                </a:path>
                <a:path extrusionOk="0" h="7547609" w="8236584">
                  <a:moveTo>
                    <a:pt x="8226996" y="6502438"/>
                  </a:moveTo>
                  <a:lnTo>
                    <a:pt x="8216316" y="6481432"/>
                  </a:lnTo>
                  <a:lnTo>
                    <a:pt x="8119935" y="6362014"/>
                  </a:lnTo>
                  <a:lnTo>
                    <a:pt x="7941589" y="6131280"/>
                  </a:lnTo>
                  <a:lnTo>
                    <a:pt x="7692809" y="5805729"/>
                  </a:lnTo>
                  <a:lnTo>
                    <a:pt x="517486" y="5805729"/>
                  </a:lnTo>
                  <a:lnTo>
                    <a:pt x="1130" y="6480835"/>
                  </a:lnTo>
                  <a:lnTo>
                    <a:pt x="0" y="6488023"/>
                  </a:lnTo>
                  <a:lnTo>
                    <a:pt x="1498" y="6503873"/>
                  </a:lnTo>
                  <a:lnTo>
                    <a:pt x="12954" y="6519824"/>
                  </a:lnTo>
                  <a:lnTo>
                    <a:pt x="41668" y="6527355"/>
                  </a:lnTo>
                  <a:lnTo>
                    <a:pt x="8191271" y="6527355"/>
                  </a:lnTo>
                  <a:lnTo>
                    <a:pt x="8200047" y="6524790"/>
                  </a:lnTo>
                  <a:lnTo>
                    <a:pt x="8216760" y="6516687"/>
                  </a:lnTo>
                  <a:lnTo>
                    <a:pt x="8226996" y="6502438"/>
                  </a:lnTo>
                  <a:close/>
                </a:path>
                <a:path extrusionOk="0" h="7547609" w="8236584">
                  <a:moveTo>
                    <a:pt x="8236585" y="5283200"/>
                  </a:moveTo>
                  <a:lnTo>
                    <a:pt x="8236483" y="317500"/>
                  </a:lnTo>
                  <a:lnTo>
                    <a:pt x="8236191" y="317500"/>
                  </a:lnTo>
                  <a:lnTo>
                    <a:pt x="8235683" y="304800"/>
                  </a:lnTo>
                  <a:lnTo>
                    <a:pt x="8234972" y="292100"/>
                  </a:lnTo>
                  <a:lnTo>
                    <a:pt x="8234058" y="292100"/>
                  </a:lnTo>
                  <a:lnTo>
                    <a:pt x="8232953" y="279400"/>
                  </a:lnTo>
                  <a:lnTo>
                    <a:pt x="8231645" y="266700"/>
                  </a:lnTo>
                  <a:lnTo>
                    <a:pt x="8230133" y="266700"/>
                  </a:lnTo>
                  <a:lnTo>
                    <a:pt x="8228419" y="254000"/>
                  </a:lnTo>
                  <a:lnTo>
                    <a:pt x="8226514" y="254000"/>
                  </a:lnTo>
                  <a:lnTo>
                    <a:pt x="8224406" y="241300"/>
                  </a:lnTo>
                  <a:lnTo>
                    <a:pt x="8222107" y="228600"/>
                  </a:lnTo>
                  <a:lnTo>
                    <a:pt x="8219618" y="228600"/>
                  </a:lnTo>
                  <a:lnTo>
                    <a:pt x="8216938" y="215900"/>
                  </a:lnTo>
                  <a:lnTo>
                    <a:pt x="8214055" y="203200"/>
                  </a:lnTo>
                  <a:lnTo>
                    <a:pt x="8210994" y="203200"/>
                  </a:lnTo>
                  <a:lnTo>
                    <a:pt x="8207743" y="190500"/>
                  </a:lnTo>
                  <a:lnTo>
                    <a:pt x="8204301" y="190500"/>
                  </a:lnTo>
                  <a:lnTo>
                    <a:pt x="8200682" y="177800"/>
                  </a:lnTo>
                  <a:lnTo>
                    <a:pt x="8196885" y="165100"/>
                  </a:lnTo>
                  <a:lnTo>
                    <a:pt x="8192897" y="165100"/>
                  </a:lnTo>
                  <a:lnTo>
                    <a:pt x="8188744" y="152400"/>
                  </a:lnTo>
                  <a:lnTo>
                    <a:pt x="8184413" y="152400"/>
                  </a:lnTo>
                  <a:lnTo>
                    <a:pt x="8179917" y="139700"/>
                  </a:lnTo>
                  <a:lnTo>
                    <a:pt x="8175244" y="139700"/>
                  </a:lnTo>
                  <a:lnTo>
                    <a:pt x="8170405" y="127000"/>
                  </a:lnTo>
                  <a:lnTo>
                    <a:pt x="8165414" y="127000"/>
                  </a:lnTo>
                  <a:lnTo>
                    <a:pt x="8160258" y="114300"/>
                  </a:lnTo>
                  <a:lnTo>
                    <a:pt x="8154937" y="114300"/>
                  </a:lnTo>
                  <a:lnTo>
                    <a:pt x="8149476" y="101600"/>
                  </a:lnTo>
                  <a:lnTo>
                    <a:pt x="8143862" y="101600"/>
                  </a:lnTo>
                  <a:lnTo>
                    <a:pt x="8138096" y="88900"/>
                  </a:lnTo>
                  <a:lnTo>
                    <a:pt x="8132191" y="88900"/>
                  </a:lnTo>
                  <a:lnTo>
                    <a:pt x="8126146" y="76200"/>
                  </a:lnTo>
                  <a:lnTo>
                    <a:pt x="8113636" y="76200"/>
                  </a:lnTo>
                  <a:lnTo>
                    <a:pt x="8107197" y="63500"/>
                  </a:lnTo>
                  <a:lnTo>
                    <a:pt x="8100631" y="63500"/>
                  </a:lnTo>
                  <a:lnTo>
                    <a:pt x="8093938" y="50800"/>
                  </a:lnTo>
                  <a:lnTo>
                    <a:pt x="8080210" y="50800"/>
                  </a:lnTo>
                  <a:lnTo>
                    <a:pt x="8073187" y="38100"/>
                  </a:lnTo>
                  <a:lnTo>
                    <a:pt x="8058823" y="38100"/>
                  </a:lnTo>
                  <a:lnTo>
                    <a:pt x="8051495" y="25400"/>
                  </a:lnTo>
                  <a:lnTo>
                    <a:pt x="8043405" y="25400"/>
                  </a:lnTo>
                  <a:lnTo>
                    <a:pt x="8043405" y="241300"/>
                  </a:lnTo>
                  <a:lnTo>
                    <a:pt x="8043405" y="5283200"/>
                  </a:lnTo>
                  <a:lnTo>
                    <a:pt x="243801" y="5283200"/>
                  </a:lnTo>
                  <a:lnTo>
                    <a:pt x="243801" y="241300"/>
                  </a:lnTo>
                  <a:lnTo>
                    <a:pt x="8043405" y="241300"/>
                  </a:lnTo>
                  <a:lnTo>
                    <a:pt x="8043405" y="25400"/>
                  </a:lnTo>
                  <a:lnTo>
                    <a:pt x="8028991" y="25400"/>
                  </a:lnTo>
                  <a:lnTo>
                    <a:pt x="8021333" y="12700"/>
                  </a:lnTo>
                  <a:lnTo>
                    <a:pt x="7997926" y="12700"/>
                  </a:lnTo>
                  <a:lnTo>
                    <a:pt x="7989989" y="0"/>
                  </a:lnTo>
                  <a:lnTo>
                    <a:pt x="297815" y="0"/>
                  </a:lnTo>
                  <a:lnTo>
                    <a:pt x="289877" y="12700"/>
                  </a:lnTo>
                  <a:lnTo>
                    <a:pt x="266471" y="12700"/>
                  </a:lnTo>
                  <a:lnTo>
                    <a:pt x="258813" y="25400"/>
                  </a:lnTo>
                  <a:lnTo>
                    <a:pt x="236308" y="25400"/>
                  </a:lnTo>
                  <a:lnTo>
                    <a:pt x="228981" y="38100"/>
                  </a:lnTo>
                  <a:lnTo>
                    <a:pt x="214617" y="38100"/>
                  </a:lnTo>
                  <a:lnTo>
                    <a:pt x="207594" y="50800"/>
                  </a:lnTo>
                  <a:lnTo>
                    <a:pt x="193865" y="50800"/>
                  </a:lnTo>
                  <a:lnTo>
                    <a:pt x="187172" y="63500"/>
                  </a:lnTo>
                  <a:lnTo>
                    <a:pt x="180606" y="63500"/>
                  </a:lnTo>
                  <a:lnTo>
                    <a:pt x="174167" y="76200"/>
                  </a:lnTo>
                  <a:lnTo>
                    <a:pt x="161658" y="76200"/>
                  </a:lnTo>
                  <a:lnTo>
                    <a:pt x="155613" y="88900"/>
                  </a:lnTo>
                  <a:lnTo>
                    <a:pt x="149707" y="88900"/>
                  </a:lnTo>
                  <a:lnTo>
                    <a:pt x="143941" y="101600"/>
                  </a:lnTo>
                  <a:lnTo>
                    <a:pt x="138328" y="101600"/>
                  </a:lnTo>
                  <a:lnTo>
                    <a:pt x="132867" y="114300"/>
                  </a:lnTo>
                  <a:lnTo>
                    <a:pt x="127546" y="114300"/>
                  </a:lnTo>
                  <a:lnTo>
                    <a:pt x="122389" y="127000"/>
                  </a:lnTo>
                  <a:lnTo>
                    <a:pt x="117386" y="127000"/>
                  </a:lnTo>
                  <a:lnTo>
                    <a:pt x="112560" y="139700"/>
                  </a:lnTo>
                  <a:lnTo>
                    <a:pt x="107886" y="139700"/>
                  </a:lnTo>
                  <a:lnTo>
                    <a:pt x="103390" y="152400"/>
                  </a:lnTo>
                  <a:lnTo>
                    <a:pt x="99060" y="152400"/>
                  </a:lnTo>
                  <a:lnTo>
                    <a:pt x="94907" y="165100"/>
                  </a:lnTo>
                  <a:lnTo>
                    <a:pt x="90919" y="165100"/>
                  </a:lnTo>
                  <a:lnTo>
                    <a:pt x="87122" y="177800"/>
                  </a:lnTo>
                  <a:lnTo>
                    <a:pt x="83502" y="190500"/>
                  </a:lnTo>
                  <a:lnTo>
                    <a:pt x="80060" y="190500"/>
                  </a:lnTo>
                  <a:lnTo>
                    <a:pt x="76809" y="203200"/>
                  </a:lnTo>
                  <a:lnTo>
                    <a:pt x="73748" y="203200"/>
                  </a:lnTo>
                  <a:lnTo>
                    <a:pt x="70866" y="215900"/>
                  </a:lnTo>
                  <a:lnTo>
                    <a:pt x="68186" y="228600"/>
                  </a:lnTo>
                  <a:lnTo>
                    <a:pt x="65697" y="228600"/>
                  </a:lnTo>
                  <a:lnTo>
                    <a:pt x="63398" y="241300"/>
                  </a:lnTo>
                  <a:lnTo>
                    <a:pt x="61290" y="254000"/>
                  </a:lnTo>
                  <a:lnTo>
                    <a:pt x="59385" y="254000"/>
                  </a:lnTo>
                  <a:lnTo>
                    <a:pt x="57670" y="266700"/>
                  </a:lnTo>
                  <a:lnTo>
                    <a:pt x="56159" y="266700"/>
                  </a:lnTo>
                  <a:lnTo>
                    <a:pt x="54851" y="279400"/>
                  </a:lnTo>
                  <a:lnTo>
                    <a:pt x="53746" y="292100"/>
                  </a:lnTo>
                  <a:lnTo>
                    <a:pt x="52832" y="292100"/>
                  </a:lnTo>
                  <a:lnTo>
                    <a:pt x="52120" y="304800"/>
                  </a:lnTo>
                  <a:lnTo>
                    <a:pt x="51612" y="317500"/>
                  </a:lnTo>
                  <a:lnTo>
                    <a:pt x="51320" y="317500"/>
                  </a:lnTo>
                  <a:lnTo>
                    <a:pt x="51219" y="5410200"/>
                  </a:lnTo>
                  <a:lnTo>
                    <a:pt x="51650" y="5422900"/>
                  </a:lnTo>
                  <a:lnTo>
                    <a:pt x="52171" y="5435600"/>
                  </a:lnTo>
                  <a:lnTo>
                    <a:pt x="52882" y="5435600"/>
                  </a:lnTo>
                  <a:lnTo>
                    <a:pt x="53809" y="5448300"/>
                  </a:lnTo>
                  <a:lnTo>
                    <a:pt x="54927" y="5448300"/>
                  </a:lnTo>
                  <a:lnTo>
                    <a:pt x="56248" y="5461000"/>
                  </a:lnTo>
                  <a:lnTo>
                    <a:pt x="57772" y="5473700"/>
                  </a:lnTo>
                  <a:lnTo>
                    <a:pt x="59499" y="5473700"/>
                  </a:lnTo>
                  <a:lnTo>
                    <a:pt x="61404" y="5486400"/>
                  </a:lnTo>
                  <a:lnTo>
                    <a:pt x="63525" y="5499100"/>
                  </a:lnTo>
                  <a:lnTo>
                    <a:pt x="65824" y="5499100"/>
                  </a:lnTo>
                  <a:lnTo>
                    <a:pt x="68326" y="5511800"/>
                  </a:lnTo>
                  <a:lnTo>
                    <a:pt x="71018" y="5524500"/>
                  </a:lnTo>
                  <a:lnTo>
                    <a:pt x="73901" y="5524500"/>
                  </a:lnTo>
                  <a:lnTo>
                    <a:pt x="76974" y="5537200"/>
                  </a:lnTo>
                  <a:lnTo>
                    <a:pt x="80225" y="5537200"/>
                  </a:lnTo>
                  <a:lnTo>
                    <a:pt x="83667" y="5549900"/>
                  </a:lnTo>
                  <a:lnTo>
                    <a:pt x="87287" y="5562600"/>
                  </a:lnTo>
                  <a:lnTo>
                    <a:pt x="91097" y="5562600"/>
                  </a:lnTo>
                  <a:lnTo>
                    <a:pt x="95084" y="5575300"/>
                  </a:lnTo>
                  <a:lnTo>
                    <a:pt x="99237" y="5575300"/>
                  </a:lnTo>
                  <a:lnTo>
                    <a:pt x="103568" y="5588000"/>
                  </a:lnTo>
                  <a:lnTo>
                    <a:pt x="108077" y="5588000"/>
                  </a:lnTo>
                  <a:lnTo>
                    <a:pt x="112737" y="5600700"/>
                  </a:lnTo>
                  <a:lnTo>
                    <a:pt x="117576" y="5600700"/>
                  </a:lnTo>
                  <a:lnTo>
                    <a:pt x="122567" y="5613400"/>
                  </a:lnTo>
                  <a:lnTo>
                    <a:pt x="127723" y="5613400"/>
                  </a:lnTo>
                  <a:lnTo>
                    <a:pt x="133045" y="5626100"/>
                  </a:lnTo>
                  <a:lnTo>
                    <a:pt x="138506" y="5626100"/>
                  </a:lnTo>
                  <a:lnTo>
                    <a:pt x="144119" y="5638800"/>
                  </a:lnTo>
                  <a:lnTo>
                    <a:pt x="149885" y="5638800"/>
                  </a:lnTo>
                  <a:lnTo>
                    <a:pt x="155790" y="5651500"/>
                  </a:lnTo>
                  <a:lnTo>
                    <a:pt x="161836" y="5651500"/>
                  </a:lnTo>
                  <a:lnTo>
                    <a:pt x="168008" y="5664200"/>
                  </a:lnTo>
                  <a:lnTo>
                    <a:pt x="180759" y="5664200"/>
                  </a:lnTo>
                  <a:lnTo>
                    <a:pt x="187325" y="5676900"/>
                  </a:lnTo>
                  <a:lnTo>
                    <a:pt x="194005" y="5676900"/>
                  </a:lnTo>
                  <a:lnTo>
                    <a:pt x="200812" y="5689600"/>
                  </a:lnTo>
                  <a:lnTo>
                    <a:pt x="214744" y="5689600"/>
                  </a:lnTo>
                  <a:lnTo>
                    <a:pt x="221869" y="5702300"/>
                  </a:lnTo>
                  <a:lnTo>
                    <a:pt x="236410" y="5702300"/>
                  </a:lnTo>
                  <a:lnTo>
                    <a:pt x="243827" y="5715000"/>
                  </a:lnTo>
                  <a:lnTo>
                    <a:pt x="266560" y="5715000"/>
                  </a:lnTo>
                  <a:lnTo>
                    <a:pt x="274294" y="5727700"/>
                  </a:lnTo>
                  <a:lnTo>
                    <a:pt x="313867" y="5727700"/>
                  </a:lnTo>
                  <a:lnTo>
                    <a:pt x="321932" y="5740400"/>
                  </a:lnTo>
                  <a:lnTo>
                    <a:pt x="7965872" y="5740400"/>
                  </a:lnTo>
                  <a:lnTo>
                    <a:pt x="7973936" y="5727700"/>
                  </a:lnTo>
                  <a:lnTo>
                    <a:pt x="8013509" y="5727700"/>
                  </a:lnTo>
                  <a:lnTo>
                    <a:pt x="8021244" y="5715000"/>
                  </a:lnTo>
                  <a:lnTo>
                    <a:pt x="8043977" y="5715000"/>
                  </a:lnTo>
                  <a:lnTo>
                    <a:pt x="8051393" y="5702300"/>
                  </a:lnTo>
                  <a:lnTo>
                    <a:pt x="8065935" y="5702300"/>
                  </a:lnTo>
                  <a:lnTo>
                    <a:pt x="8073060" y="5689600"/>
                  </a:lnTo>
                  <a:lnTo>
                    <a:pt x="8086992" y="5689600"/>
                  </a:lnTo>
                  <a:lnTo>
                    <a:pt x="8093799" y="5676900"/>
                  </a:lnTo>
                  <a:lnTo>
                    <a:pt x="8100479" y="5676900"/>
                  </a:lnTo>
                  <a:lnTo>
                    <a:pt x="8107045" y="5664200"/>
                  </a:lnTo>
                  <a:lnTo>
                    <a:pt x="8119796" y="5664200"/>
                  </a:lnTo>
                  <a:lnTo>
                    <a:pt x="8125968" y="5651500"/>
                  </a:lnTo>
                  <a:lnTo>
                    <a:pt x="8132013" y="5651500"/>
                  </a:lnTo>
                  <a:lnTo>
                    <a:pt x="8137919" y="5638800"/>
                  </a:lnTo>
                  <a:lnTo>
                    <a:pt x="8143684" y="5638800"/>
                  </a:lnTo>
                  <a:lnTo>
                    <a:pt x="8149298" y="5626100"/>
                  </a:lnTo>
                  <a:lnTo>
                    <a:pt x="8154759" y="5626100"/>
                  </a:lnTo>
                  <a:lnTo>
                    <a:pt x="8160080" y="5613400"/>
                  </a:lnTo>
                  <a:lnTo>
                    <a:pt x="8165236" y="5613400"/>
                  </a:lnTo>
                  <a:lnTo>
                    <a:pt x="8170227" y="5600700"/>
                  </a:lnTo>
                  <a:lnTo>
                    <a:pt x="8175066" y="5600700"/>
                  </a:lnTo>
                  <a:lnTo>
                    <a:pt x="8179727" y="5588000"/>
                  </a:lnTo>
                  <a:lnTo>
                    <a:pt x="8184235" y="5588000"/>
                  </a:lnTo>
                  <a:lnTo>
                    <a:pt x="8188566" y="5575300"/>
                  </a:lnTo>
                  <a:lnTo>
                    <a:pt x="8192719" y="5575300"/>
                  </a:lnTo>
                  <a:lnTo>
                    <a:pt x="8196707" y="5562600"/>
                  </a:lnTo>
                  <a:lnTo>
                    <a:pt x="8200517" y="5562600"/>
                  </a:lnTo>
                  <a:lnTo>
                    <a:pt x="8204136" y="5549900"/>
                  </a:lnTo>
                  <a:lnTo>
                    <a:pt x="8207578" y="5537200"/>
                  </a:lnTo>
                  <a:lnTo>
                    <a:pt x="8210829" y="5537200"/>
                  </a:lnTo>
                  <a:lnTo>
                    <a:pt x="8213903" y="5524500"/>
                  </a:lnTo>
                  <a:lnTo>
                    <a:pt x="8216786" y="5524500"/>
                  </a:lnTo>
                  <a:lnTo>
                    <a:pt x="8219478" y="5511800"/>
                  </a:lnTo>
                  <a:lnTo>
                    <a:pt x="8221980" y="5499100"/>
                  </a:lnTo>
                  <a:lnTo>
                    <a:pt x="8224279" y="5499100"/>
                  </a:lnTo>
                  <a:lnTo>
                    <a:pt x="8226399" y="5486400"/>
                  </a:lnTo>
                  <a:lnTo>
                    <a:pt x="8228317" y="5473700"/>
                  </a:lnTo>
                  <a:lnTo>
                    <a:pt x="8230032" y="5473700"/>
                  </a:lnTo>
                  <a:lnTo>
                    <a:pt x="8231556" y="5461000"/>
                  </a:lnTo>
                  <a:lnTo>
                    <a:pt x="8232876" y="5448300"/>
                  </a:lnTo>
                  <a:lnTo>
                    <a:pt x="8233994" y="5448300"/>
                  </a:lnTo>
                  <a:lnTo>
                    <a:pt x="8234921" y="5435600"/>
                  </a:lnTo>
                  <a:lnTo>
                    <a:pt x="8235632" y="5435600"/>
                  </a:lnTo>
                  <a:lnTo>
                    <a:pt x="8236153" y="5422900"/>
                  </a:lnTo>
                  <a:lnTo>
                    <a:pt x="8236471" y="5410200"/>
                  </a:lnTo>
                  <a:lnTo>
                    <a:pt x="8236585" y="5283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7236695" y="8311813"/>
              <a:ext cx="10541000" cy="217804"/>
            </a:xfrm>
            <a:custGeom>
              <a:rect b="b" l="l" r="r" t="t"/>
              <a:pathLst>
                <a:path extrusionOk="0" h="217804" w="10541000">
                  <a:moveTo>
                    <a:pt x="10417156" y="217677"/>
                  </a:moveTo>
                  <a:lnTo>
                    <a:pt x="90975" y="217249"/>
                  </a:lnTo>
                  <a:lnTo>
                    <a:pt x="29505" y="214155"/>
                  </a:lnTo>
                  <a:lnTo>
                    <a:pt x="0" y="211714"/>
                  </a:lnTo>
                  <a:lnTo>
                    <a:pt x="0" y="0"/>
                  </a:lnTo>
                  <a:lnTo>
                    <a:pt x="10540581" y="0"/>
                  </a:lnTo>
                  <a:lnTo>
                    <a:pt x="10540581" y="211714"/>
                  </a:lnTo>
                  <a:lnTo>
                    <a:pt x="10480210" y="216037"/>
                  </a:lnTo>
                  <a:lnTo>
                    <a:pt x="10417156" y="217677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7280222" y="8555732"/>
              <a:ext cx="10448290" cy="3810"/>
            </a:xfrm>
            <a:custGeom>
              <a:rect b="b" l="l" r="r" t="t"/>
              <a:pathLst>
                <a:path extrusionOk="0" h="3809" w="10448290">
                  <a:moveTo>
                    <a:pt x="10445776" y="3578"/>
                  </a:moveTo>
                  <a:lnTo>
                    <a:pt x="4770" y="3578"/>
                  </a:lnTo>
                  <a:lnTo>
                    <a:pt x="0" y="0"/>
                  </a:lnTo>
                  <a:lnTo>
                    <a:pt x="10448162" y="0"/>
                  </a:lnTo>
                  <a:lnTo>
                    <a:pt x="10445776" y="3578"/>
                  </a:lnTo>
                  <a:close/>
                </a:path>
              </a:pathLst>
            </a:custGeom>
            <a:solidFill>
              <a:srgbClr val="A0A2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7236689" y="910792"/>
              <a:ext cx="10554335" cy="7662545"/>
            </a:xfrm>
            <a:custGeom>
              <a:rect b="b" l="l" r="r" t="t"/>
              <a:pathLst>
                <a:path extrusionOk="0" h="7662545" w="10554335">
                  <a:moveTo>
                    <a:pt x="1275384" y="152057"/>
                  </a:moveTo>
                  <a:lnTo>
                    <a:pt x="1245285" y="184035"/>
                  </a:lnTo>
                  <a:lnTo>
                    <a:pt x="1211008" y="233311"/>
                  </a:lnTo>
                  <a:lnTo>
                    <a:pt x="1193812" y="267716"/>
                  </a:lnTo>
                  <a:lnTo>
                    <a:pt x="1178737" y="311404"/>
                  </a:lnTo>
                  <a:lnTo>
                    <a:pt x="1167625" y="376669"/>
                  </a:lnTo>
                  <a:lnTo>
                    <a:pt x="1166876" y="390613"/>
                  </a:lnTo>
                  <a:lnTo>
                    <a:pt x="1166876" y="450253"/>
                  </a:lnTo>
                  <a:lnTo>
                    <a:pt x="1130579" y="2124049"/>
                  </a:lnTo>
                  <a:lnTo>
                    <a:pt x="1131404" y="3804755"/>
                  </a:lnTo>
                  <a:lnTo>
                    <a:pt x="1152563" y="4929644"/>
                  </a:lnTo>
                  <a:lnTo>
                    <a:pt x="1166876" y="5402567"/>
                  </a:lnTo>
                  <a:lnTo>
                    <a:pt x="1166876" y="5462206"/>
                  </a:lnTo>
                  <a:lnTo>
                    <a:pt x="1170622" y="5503875"/>
                  </a:lnTo>
                  <a:lnTo>
                    <a:pt x="1184681" y="5562549"/>
                  </a:lnTo>
                  <a:lnTo>
                    <a:pt x="1210513" y="5620893"/>
                  </a:lnTo>
                  <a:lnTo>
                    <a:pt x="1251546" y="5680710"/>
                  </a:lnTo>
                  <a:lnTo>
                    <a:pt x="1275384" y="5705526"/>
                  </a:lnTo>
                  <a:lnTo>
                    <a:pt x="1246771" y="5668556"/>
                  </a:lnTo>
                  <a:lnTo>
                    <a:pt x="1228991" y="5639346"/>
                  </a:lnTo>
                  <a:lnTo>
                    <a:pt x="1202753" y="5577027"/>
                  </a:lnTo>
                  <a:lnTo>
                    <a:pt x="1189558" y="5508650"/>
                  </a:lnTo>
                  <a:lnTo>
                    <a:pt x="1188935" y="5443715"/>
                  </a:lnTo>
                  <a:lnTo>
                    <a:pt x="1193698" y="5319077"/>
                  </a:lnTo>
                  <a:lnTo>
                    <a:pt x="1225842" y="3779634"/>
                  </a:lnTo>
                  <a:lnTo>
                    <a:pt x="1225435" y="2142210"/>
                  </a:lnTo>
                  <a:lnTo>
                    <a:pt x="1193698" y="617232"/>
                  </a:lnTo>
                  <a:lnTo>
                    <a:pt x="1187145" y="469925"/>
                  </a:lnTo>
                  <a:lnTo>
                    <a:pt x="1187145" y="354228"/>
                  </a:lnTo>
                  <a:lnTo>
                    <a:pt x="1194384" y="307873"/>
                  </a:lnTo>
                  <a:lnTo>
                    <a:pt x="1208011" y="262978"/>
                  </a:lnTo>
                  <a:lnTo>
                    <a:pt x="1251953" y="185407"/>
                  </a:lnTo>
                  <a:lnTo>
                    <a:pt x="1265250" y="168160"/>
                  </a:lnTo>
                  <a:lnTo>
                    <a:pt x="1275384" y="152057"/>
                  </a:lnTo>
                  <a:close/>
                </a:path>
                <a:path extrusionOk="0" h="7662545" w="10554335">
                  <a:moveTo>
                    <a:pt x="1423263" y="2822041"/>
                  </a:moveTo>
                  <a:lnTo>
                    <a:pt x="1415973" y="1818322"/>
                  </a:lnTo>
                  <a:lnTo>
                    <a:pt x="1397622" y="1018451"/>
                  </a:lnTo>
                  <a:lnTo>
                    <a:pt x="1378813" y="489407"/>
                  </a:lnTo>
                  <a:lnTo>
                    <a:pt x="1370190" y="298170"/>
                  </a:lnTo>
                  <a:lnTo>
                    <a:pt x="1361808" y="465010"/>
                  </a:lnTo>
                  <a:lnTo>
                    <a:pt x="1343355" y="953439"/>
                  </a:lnTo>
                  <a:lnTo>
                    <a:pt x="1324914" y="1745361"/>
                  </a:lnTo>
                  <a:lnTo>
                    <a:pt x="1316532" y="2822638"/>
                  </a:lnTo>
                  <a:lnTo>
                    <a:pt x="1324914" y="3793833"/>
                  </a:lnTo>
                  <a:lnTo>
                    <a:pt x="1343355" y="4597755"/>
                  </a:lnTo>
                  <a:lnTo>
                    <a:pt x="1361808" y="5145379"/>
                  </a:lnTo>
                  <a:lnTo>
                    <a:pt x="1370190" y="5347703"/>
                  </a:lnTo>
                  <a:lnTo>
                    <a:pt x="1378483" y="5157279"/>
                  </a:lnTo>
                  <a:lnTo>
                    <a:pt x="1396720" y="4629442"/>
                  </a:lnTo>
                  <a:lnTo>
                    <a:pt x="1414970" y="3829316"/>
                  </a:lnTo>
                  <a:lnTo>
                    <a:pt x="1423263" y="2822041"/>
                  </a:lnTo>
                  <a:close/>
                </a:path>
                <a:path extrusionOk="0" h="7662545" w="10554335">
                  <a:moveTo>
                    <a:pt x="6154534" y="7401026"/>
                  </a:moveTo>
                  <a:lnTo>
                    <a:pt x="6096114" y="7387145"/>
                  </a:lnTo>
                  <a:lnTo>
                    <a:pt x="5925058" y="7356602"/>
                  </a:lnTo>
                  <a:lnTo>
                    <a:pt x="5647677" y="7326046"/>
                  </a:lnTo>
                  <a:lnTo>
                    <a:pt x="5270297" y="7312165"/>
                  </a:lnTo>
                  <a:lnTo>
                    <a:pt x="5121630" y="7315111"/>
                  </a:lnTo>
                  <a:lnTo>
                    <a:pt x="4973434" y="7322794"/>
                  </a:lnTo>
                  <a:lnTo>
                    <a:pt x="4825720" y="7335228"/>
                  </a:lnTo>
                  <a:lnTo>
                    <a:pt x="4678489" y="7352411"/>
                  </a:lnTo>
                  <a:lnTo>
                    <a:pt x="4531728" y="7374344"/>
                  </a:lnTo>
                  <a:lnTo>
                    <a:pt x="4385449" y="7401026"/>
                  </a:lnTo>
                  <a:lnTo>
                    <a:pt x="4531601" y="7428979"/>
                  </a:lnTo>
                  <a:lnTo>
                    <a:pt x="4678286" y="7451712"/>
                  </a:lnTo>
                  <a:lnTo>
                    <a:pt x="4825504" y="7469225"/>
                  </a:lnTo>
                  <a:lnTo>
                    <a:pt x="4973231" y="7481532"/>
                  </a:lnTo>
                  <a:lnTo>
                    <a:pt x="5121503" y="7488618"/>
                  </a:lnTo>
                  <a:lnTo>
                    <a:pt x="5319903" y="7490396"/>
                  </a:lnTo>
                  <a:lnTo>
                    <a:pt x="5468417" y="7486675"/>
                  </a:lnTo>
                  <a:lnTo>
                    <a:pt x="5616397" y="7477798"/>
                  </a:lnTo>
                  <a:lnTo>
                    <a:pt x="5763857" y="7463752"/>
                  </a:lnTo>
                  <a:lnTo>
                    <a:pt x="5910796" y="7444537"/>
                  </a:lnTo>
                  <a:lnTo>
                    <a:pt x="6057214" y="7420153"/>
                  </a:lnTo>
                  <a:lnTo>
                    <a:pt x="6154534" y="7401026"/>
                  </a:lnTo>
                  <a:close/>
                </a:path>
                <a:path extrusionOk="0" h="7662545" w="10554335">
                  <a:moveTo>
                    <a:pt x="9169794" y="5347703"/>
                  </a:moveTo>
                  <a:lnTo>
                    <a:pt x="8876170" y="5339410"/>
                  </a:lnTo>
                  <a:lnTo>
                    <a:pt x="8061731" y="5321160"/>
                  </a:lnTo>
                  <a:lnTo>
                    <a:pt x="6826148" y="5302910"/>
                  </a:lnTo>
                  <a:lnTo>
                    <a:pt x="5269103" y="5294617"/>
                  </a:lnTo>
                  <a:lnTo>
                    <a:pt x="3718356" y="5302910"/>
                  </a:lnTo>
                  <a:lnTo>
                    <a:pt x="2482723" y="5321160"/>
                  </a:lnTo>
                  <a:lnTo>
                    <a:pt x="1665554" y="5339410"/>
                  </a:lnTo>
                  <a:lnTo>
                    <a:pt x="1370190" y="5347703"/>
                  </a:lnTo>
                  <a:lnTo>
                    <a:pt x="1627911" y="5356085"/>
                  </a:lnTo>
                  <a:lnTo>
                    <a:pt x="2382329" y="5374538"/>
                  </a:lnTo>
                  <a:lnTo>
                    <a:pt x="3605415" y="5392991"/>
                  </a:lnTo>
                  <a:lnTo>
                    <a:pt x="5269103" y="5401373"/>
                  </a:lnTo>
                  <a:lnTo>
                    <a:pt x="6769811" y="5392991"/>
                  </a:lnTo>
                  <a:lnTo>
                    <a:pt x="8011642" y="5374538"/>
                  </a:lnTo>
                  <a:lnTo>
                    <a:pt x="8857386" y="5356085"/>
                  </a:lnTo>
                  <a:lnTo>
                    <a:pt x="9169794" y="5347703"/>
                  </a:lnTo>
                  <a:close/>
                </a:path>
                <a:path extrusionOk="0" h="7662545" w="10554335">
                  <a:moveTo>
                    <a:pt x="9169794" y="298170"/>
                  </a:moveTo>
                  <a:lnTo>
                    <a:pt x="8912085" y="289788"/>
                  </a:lnTo>
                  <a:lnTo>
                    <a:pt x="8157654" y="271335"/>
                  </a:lnTo>
                  <a:lnTo>
                    <a:pt x="6934568" y="252882"/>
                  </a:lnTo>
                  <a:lnTo>
                    <a:pt x="5270881" y="244500"/>
                  </a:lnTo>
                  <a:lnTo>
                    <a:pt x="3770426" y="252882"/>
                  </a:lnTo>
                  <a:lnTo>
                    <a:pt x="2528570" y="271335"/>
                  </a:lnTo>
                  <a:lnTo>
                    <a:pt x="1682686" y="289788"/>
                  </a:lnTo>
                  <a:lnTo>
                    <a:pt x="1370190" y="298170"/>
                  </a:lnTo>
                  <a:lnTo>
                    <a:pt x="1663814" y="306552"/>
                  </a:lnTo>
                  <a:lnTo>
                    <a:pt x="2478252" y="325005"/>
                  </a:lnTo>
                  <a:lnTo>
                    <a:pt x="3713835" y="343458"/>
                  </a:lnTo>
                  <a:lnTo>
                    <a:pt x="5270881" y="351840"/>
                  </a:lnTo>
                  <a:lnTo>
                    <a:pt x="6821627" y="343458"/>
                  </a:lnTo>
                  <a:lnTo>
                    <a:pt x="8057261" y="325005"/>
                  </a:lnTo>
                  <a:lnTo>
                    <a:pt x="8874430" y="306552"/>
                  </a:lnTo>
                  <a:lnTo>
                    <a:pt x="9169794" y="298170"/>
                  </a:lnTo>
                  <a:close/>
                </a:path>
                <a:path extrusionOk="0" h="7662545" w="10554335">
                  <a:moveTo>
                    <a:pt x="9224048" y="2823235"/>
                  </a:moveTo>
                  <a:lnTo>
                    <a:pt x="9215323" y="1851787"/>
                  </a:lnTo>
                  <a:lnTo>
                    <a:pt x="9196705" y="1047889"/>
                  </a:lnTo>
                  <a:lnTo>
                    <a:pt x="9178188" y="500405"/>
                  </a:lnTo>
                  <a:lnTo>
                    <a:pt x="9169794" y="298170"/>
                  </a:lnTo>
                  <a:lnTo>
                    <a:pt x="9161589" y="488581"/>
                  </a:lnTo>
                  <a:lnTo>
                    <a:pt x="9143555" y="1016355"/>
                  </a:lnTo>
                  <a:lnTo>
                    <a:pt x="9125521" y="1816303"/>
                  </a:lnTo>
                  <a:lnTo>
                    <a:pt x="9117317" y="2823235"/>
                  </a:lnTo>
                  <a:lnTo>
                    <a:pt x="9125610" y="3827297"/>
                  </a:lnTo>
                  <a:lnTo>
                    <a:pt x="9143860" y="4627346"/>
                  </a:lnTo>
                  <a:lnTo>
                    <a:pt x="9162097" y="5156454"/>
                  </a:lnTo>
                  <a:lnTo>
                    <a:pt x="9170391" y="5347703"/>
                  </a:lnTo>
                  <a:lnTo>
                    <a:pt x="9178773" y="5180863"/>
                  </a:lnTo>
                  <a:lnTo>
                    <a:pt x="9197226" y="4692434"/>
                  </a:lnTo>
                  <a:lnTo>
                    <a:pt x="9215666" y="3900513"/>
                  </a:lnTo>
                  <a:lnTo>
                    <a:pt x="9224048" y="2823235"/>
                  </a:lnTo>
                  <a:close/>
                </a:path>
                <a:path extrusionOk="0" h="7662545" w="10554335">
                  <a:moveTo>
                    <a:pt x="9261526" y="148945"/>
                  </a:moveTo>
                  <a:lnTo>
                    <a:pt x="9229484" y="119735"/>
                  </a:lnTo>
                  <a:lnTo>
                    <a:pt x="9189910" y="92646"/>
                  </a:lnTo>
                  <a:lnTo>
                    <a:pt x="9154084" y="74536"/>
                  </a:lnTo>
                  <a:lnTo>
                    <a:pt x="9111005" y="59626"/>
                  </a:lnTo>
                  <a:lnTo>
                    <a:pt x="9108973" y="59029"/>
                  </a:lnTo>
                  <a:lnTo>
                    <a:pt x="9056433" y="48768"/>
                  </a:lnTo>
                  <a:lnTo>
                    <a:pt x="7956461" y="23799"/>
                  </a:lnTo>
                  <a:lnTo>
                    <a:pt x="5357126" y="0"/>
                  </a:lnTo>
                  <a:lnTo>
                    <a:pt x="5234724" y="0"/>
                  </a:lnTo>
                  <a:lnTo>
                    <a:pt x="2162835" y="31432"/>
                  </a:lnTo>
                  <a:lnTo>
                    <a:pt x="1556219" y="45313"/>
                  </a:lnTo>
                  <a:lnTo>
                    <a:pt x="1537754" y="45351"/>
                  </a:lnTo>
                  <a:lnTo>
                    <a:pt x="1485265" y="48285"/>
                  </a:lnTo>
                  <a:lnTo>
                    <a:pt x="1440370" y="55841"/>
                  </a:lnTo>
                  <a:lnTo>
                    <a:pt x="1402638" y="67576"/>
                  </a:lnTo>
                  <a:lnTo>
                    <a:pt x="1358811" y="88150"/>
                  </a:lnTo>
                  <a:lnTo>
                    <a:pt x="1325816" y="109156"/>
                  </a:lnTo>
                  <a:lnTo>
                    <a:pt x="1291488" y="137147"/>
                  </a:lnTo>
                  <a:lnTo>
                    <a:pt x="1277175" y="151460"/>
                  </a:lnTo>
                  <a:lnTo>
                    <a:pt x="1290294" y="140131"/>
                  </a:lnTo>
                  <a:lnTo>
                    <a:pt x="1299946" y="132143"/>
                  </a:lnTo>
                  <a:lnTo>
                    <a:pt x="1348740" y="100342"/>
                  </a:lnTo>
                  <a:lnTo>
                    <a:pt x="1386306" y="83045"/>
                  </a:lnTo>
                  <a:lnTo>
                    <a:pt x="1433017" y="68503"/>
                  </a:lnTo>
                  <a:lnTo>
                    <a:pt x="1488592" y="60121"/>
                  </a:lnTo>
                  <a:lnTo>
                    <a:pt x="1516875" y="59626"/>
                  </a:lnTo>
                  <a:lnTo>
                    <a:pt x="4421416" y="102298"/>
                  </a:lnTo>
                  <a:lnTo>
                    <a:pt x="5295925" y="104343"/>
                  </a:lnTo>
                  <a:lnTo>
                    <a:pt x="5873953" y="103162"/>
                  </a:lnTo>
                  <a:lnTo>
                    <a:pt x="9020734" y="59626"/>
                  </a:lnTo>
                  <a:lnTo>
                    <a:pt x="9054795" y="59905"/>
                  </a:lnTo>
                  <a:lnTo>
                    <a:pt x="9121280" y="70637"/>
                  </a:lnTo>
                  <a:lnTo>
                    <a:pt x="9176855" y="91186"/>
                  </a:lnTo>
                  <a:lnTo>
                    <a:pt x="9220378" y="116243"/>
                  </a:lnTo>
                  <a:lnTo>
                    <a:pt x="9252839" y="141109"/>
                  </a:lnTo>
                  <a:lnTo>
                    <a:pt x="9261526" y="148945"/>
                  </a:lnTo>
                  <a:close/>
                </a:path>
                <a:path extrusionOk="0" h="7662545" w="10554335">
                  <a:moveTo>
                    <a:pt x="9262808" y="5702541"/>
                  </a:moveTo>
                  <a:lnTo>
                    <a:pt x="9230512" y="5728576"/>
                  </a:lnTo>
                  <a:lnTo>
                    <a:pt x="9191904" y="5752858"/>
                  </a:lnTo>
                  <a:lnTo>
                    <a:pt x="9154643" y="5770156"/>
                  </a:lnTo>
                  <a:lnTo>
                    <a:pt x="9107691" y="5784596"/>
                  </a:lnTo>
                  <a:lnTo>
                    <a:pt x="9051646" y="5792343"/>
                  </a:lnTo>
                  <a:lnTo>
                    <a:pt x="9023109" y="5792597"/>
                  </a:lnTo>
                  <a:lnTo>
                    <a:pt x="6081814" y="5749112"/>
                  </a:lnTo>
                  <a:lnTo>
                    <a:pt x="2444051" y="5774106"/>
                  </a:lnTo>
                  <a:lnTo>
                    <a:pt x="1498981" y="5792597"/>
                  </a:lnTo>
                  <a:lnTo>
                    <a:pt x="1469009" y="5790362"/>
                  </a:lnTo>
                  <a:lnTo>
                    <a:pt x="1439354" y="5785434"/>
                  </a:lnTo>
                  <a:lnTo>
                    <a:pt x="1391513" y="5771388"/>
                  </a:lnTo>
                  <a:lnTo>
                    <a:pt x="1332877" y="5742406"/>
                  </a:lnTo>
                  <a:lnTo>
                    <a:pt x="1289697" y="5710898"/>
                  </a:lnTo>
                  <a:lnTo>
                    <a:pt x="1286116" y="5706719"/>
                  </a:lnTo>
                  <a:lnTo>
                    <a:pt x="1283144" y="5704929"/>
                  </a:lnTo>
                  <a:lnTo>
                    <a:pt x="1323555" y="5744870"/>
                  </a:lnTo>
                  <a:lnTo>
                    <a:pt x="1363560" y="5769724"/>
                  </a:lnTo>
                  <a:lnTo>
                    <a:pt x="1436763" y="5797943"/>
                  </a:lnTo>
                  <a:lnTo>
                    <a:pt x="1498688" y="5807011"/>
                  </a:lnTo>
                  <a:lnTo>
                    <a:pt x="1551457" y="5806313"/>
                  </a:lnTo>
                  <a:lnTo>
                    <a:pt x="4734077" y="5850115"/>
                  </a:lnTo>
                  <a:lnTo>
                    <a:pt x="8143049" y="5824804"/>
                  </a:lnTo>
                  <a:lnTo>
                    <a:pt x="9055913" y="5806313"/>
                  </a:lnTo>
                  <a:lnTo>
                    <a:pt x="9100795" y="5797728"/>
                  </a:lnTo>
                  <a:lnTo>
                    <a:pt x="9152153" y="5780202"/>
                  </a:lnTo>
                  <a:lnTo>
                    <a:pt x="9186520" y="5762752"/>
                  </a:lnTo>
                  <a:lnTo>
                    <a:pt x="9218638" y="5741441"/>
                  </a:lnTo>
                  <a:lnTo>
                    <a:pt x="9248496" y="5716257"/>
                  </a:lnTo>
                  <a:lnTo>
                    <a:pt x="9262808" y="5702541"/>
                  </a:lnTo>
                  <a:close/>
                </a:path>
                <a:path extrusionOk="0" h="7662545" w="10554335">
                  <a:moveTo>
                    <a:pt x="9299181" y="193205"/>
                  </a:moveTo>
                  <a:lnTo>
                    <a:pt x="9286062" y="174129"/>
                  </a:lnTo>
                  <a:lnTo>
                    <a:pt x="9275508" y="162585"/>
                  </a:lnTo>
                  <a:lnTo>
                    <a:pt x="9264434" y="151574"/>
                  </a:lnTo>
                  <a:lnTo>
                    <a:pt x="9261526" y="148945"/>
                  </a:lnTo>
                  <a:lnTo>
                    <a:pt x="9268638" y="156438"/>
                  </a:lnTo>
                  <a:lnTo>
                    <a:pt x="9278429" y="167487"/>
                  </a:lnTo>
                  <a:lnTo>
                    <a:pt x="9287853" y="178892"/>
                  </a:lnTo>
                  <a:lnTo>
                    <a:pt x="9299181" y="193205"/>
                  </a:lnTo>
                  <a:close/>
                </a:path>
                <a:path extrusionOk="0" h="7662545" w="10554335">
                  <a:moveTo>
                    <a:pt x="9350146" y="6549999"/>
                  </a:moveTo>
                  <a:lnTo>
                    <a:pt x="9314688" y="6464719"/>
                  </a:lnTo>
                  <a:lnTo>
                    <a:pt x="9288716" y="6416865"/>
                  </a:lnTo>
                  <a:lnTo>
                    <a:pt x="9261526" y="6369786"/>
                  </a:lnTo>
                  <a:lnTo>
                    <a:pt x="9233116" y="6323482"/>
                  </a:lnTo>
                  <a:lnTo>
                    <a:pt x="9203487" y="6277940"/>
                  </a:lnTo>
                  <a:lnTo>
                    <a:pt x="9172638" y="6233185"/>
                  </a:lnTo>
                  <a:lnTo>
                    <a:pt x="9140584" y="6189192"/>
                  </a:lnTo>
                  <a:lnTo>
                    <a:pt x="9109431" y="6148743"/>
                  </a:lnTo>
                  <a:lnTo>
                    <a:pt x="9077300" y="6109246"/>
                  </a:lnTo>
                  <a:lnTo>
                    <a:pt x="9044165" y="6070701"/>
                  </a:lnTo>
                  <a:lnTo>
                    <a:pt x="9010053" y="6033097"/>
                  </a:lnTo>
                  <a:lnTo>
                    <a:pt x="8974938" y="5996457"/>
                  </a:lnTo>
                  <a:lnTo>
                    <a:pt x="8938831" y="5960757"/>
                  </a:lnTo>
                  <a:lnTo>
                    <a:pt x="8901735" y="5926023"/>
                  </a:lnTo>
                  <a:lnTo>
                    <a:pt x="8863647" y="5892228"/>
                  </a:lnTo>
                  <a:lnTo>
                    <a:pt x="8824557" y="5859386"/>
                  </a:lnTo>
                  <a:lnTo>
                    <a:pt x="8841740" y="5899874"/>
                  </a:lnTo>
                  <a:lnTo>
                    <a:pt x="7910500" y="5891301"/>
                  </a:lnTo>
                  <a:lnTo>
                    <a:pt x="6774955" y="5885358"/>
                  </a:lnTo>
                  <a:lnTo>
                    <a:pt x="5230342" y="5882652"/>
                  </a:lnTo>
                  <a:lnTo>
                    <a:pt x="3836695" y="5885358"/>
                  </a:lnTo>
                  <a:lnTo>
                    <a:pt x="2683294" y="5891301"/>
                  </a:lnTo>
                  <a:lnTo>
                    <a:pt x="1626514" y="5899797"/>
                  </a:lnTo>
                  <a:lnTo>
                    <a:pt x="1643875" y="5859386"/>
                  </a:lnTo>
                  <a:lnTo>
                    <a:pt x="1605229" y="5892279"/>
                  </a:lnTo>
                  <a:lnTo>
                    <a:pt x="1567599" y="5926125"/>
                  </a:lnTo>
                  <a:lnTo>
                    <a:pt x="1530997" y="5960923"/>
                  </a:lnTo>
                  <a:lnTo>
                    <a:pt x="1495399" y="5996673"/>
                  </a:lnTo>
                  <a:lnTo>
                    <a:pt x="1460817" y="6033376"/>
                  </a:lnTo>
                  <a:lnTo>
                    <a:pt x="1427251" y="6071044"/>
                  </a:lnTo>
                  <a:lnTo>
                    <a:pt x="1394688" y="6109665"/>
                  </a:lnTo>
                  <a:lnTo>
                    <a:pt x="1363154" y="6149251"/>
                  </a:lnTo>
                  <a:lnTo>
                    <a:pt x="1332623" y="6189789"/>
                  </a:lnTo>
                  <a:lnTo>
                    <a:pt x="1301127" y="6233642"/>
                  </a:lnTo>
                  <a:lnTo>
                    <a:pt x="1270901" y="6278283"/>
                  </a:lnTo>
                  <a:lnTo>
                    <a:pt x="1241945" y="6323711"/>
                  </a:lnTo>
                  <a:lnTo>
                    <a:pt x="1214259" y="6369926"/>
                  </a:lnTo>
                  <a:lnTo>
                    <a:pt x="1187843" y="6416929"/>
                  </a:lnTo>
                  <a:lnTo>
                    <a:pt x="1162697" y="6464719"/>
                  </a:lnTo>
                  <a:lnTo>
                    <a:pt x="1143495" y="6502794"/>
                  </a:lnTo>
                  <a:lnTo>
                    <a:pt x="1138250" y="6514211"/>
                  </a:lnTo>
                  <a:lnTo>
                    <a:pt x="1128712" y="6534493"/>
                  </a:lnTo>
                  <a:lnTo>
                    <a:pt x="1128712" y="6539268"/>
                  </a:lnTo>
                  <a:lnTo>
                    <a:pt x="1128458" y="6541452"/>
                  </a:lnTo>
                  <a:lnTo>
                    <a:pt x="1128458" y="6543637"/>
                  </a:lnTo>
                  <a:lnTo>
                    <a:pt x="1128712" y="6545821"/>
                  </a:lnTo>
                  <a:lnTo>
                    <a:pt x="1127836" y="6549999"/>
                  </a:lnTo>
                  <a:lnTo>
                    <a:pt x="1127836" y="6554165"/>
                  </a:lnTo>
                  <a:lnTo>
                    <a:pt x="1128712" y="6558343"/>
                  </a:lnTo>
                  <a:lnTo>
                    <a:pt x="1129804" y="6565100"/>
                  </a:lnTo>
                  <a:lnTo>
                    <a:pt x="1132992" y="6570662"/>
                  </a:lnTo>
                  <a:lnTo>
                    <a:pt x="1138250" y="6575044"/>
                  </a:lnTo>
                  <a:lnTo>
                    <a:pt x="1141539" y="6577863"/>
                  </a:lnTo>
                  <a:lnTo>
                    <a:pt x="1145311" y="6579654"/>
                  </a:lnTo>
                  <a:lnTo>
                    <a:pt x="1149578" y="6580416"/>
                  </a:lnTo>
                  <a:lnTo>
                    <a:pt x="1152753" y="6580822"/>
                  </a:lnTo>
                  <a:lnTo>
                    <a:pt x="1155941" y="6580822"/>
                  </a:lnTo>
                  <a:lnTo>
                    <a:pt x="1158455" y="6580505"/>
                  </a:lnTo>
                  <a:lnTo>
                    <a:pt x="1461135" y="6585915"/>
                  </a:lnTo>
                  <a:lnTo>
                    <a:pt x="2313762" y="6598005"/>
                  </a:lnTo>
                  <a:lnTo>
                    <a:pt x="3607320" y="6610096"/>
                  </a:lnTo>
                  <a:lnTo>
                    <a:pt x="5237492" y="6615595"/>
                  </a:lnTo>
                  <a:lnTo>
                    <a:pt x="6860756" y="6610096"/>
                  </a:lnTo>
                  <a:lnTo>
                    <a:pt x="8154225" y="6598005"/>
                  </a:lnTo>
                  <a:lnTo>
                    <a:pt x="9009659" y="6585915"/>
                  </a:lnTo>
                  <a:lnTo>
                    <a:pt x="9318854" y="6580416"/>
                  </a:lnTo>
                  <a:lnTo>
                    <a:pt x="9049067" y="6574815"/>
                  </a:lnTo>
                  <a:lnTo>
                    <a:pt x="8259318" y="6562522"/>
                  </a:lnTo>
                  <a:lnTo>
                    <a:pt x="6978993" y="6550215"/>
                  </a:lnTo>
                  <a:lnTo>
                    <a:pt x="5237492" y="6544627"/>
                  </a:lnTo>
                  <a:lnTo>
                    <a:pt x="3666426" y="6550215"/>
                  </a:lnTo>
                  <a:lnTo>
                    <a:pt x="2366314" y="6562522"/>
                  </a:lnTo>
                  <a:lnTo>
                    <a:pt x="1480845" y="6574815"/>
                  </a:lnTo>
                  <a:lnTo>
                    <a:pt x="1156081" y="6580378"/>
                  </a:lnTo>
                  <a:lnTo>
                    <a:pt x="1152563" y="6576835"/>
                  </a:lnTo>
                  <a:lnTo>
                    <a:pt x="1150099" y="6575069"/>
                  </a:lnTo>
                  <a:lnTo>
                    <a:pt x="1148270" y="6572796"/>
                  </a:lnTo>
                  <a:lnTo>
                    <a:pt x="1145908" y="6567221"/>
                  </a:lnTo>
                  <a:lnTo>
                    <a:pt x="1145552" y="6564325"/>
                  </a:lnTo>
                  <a:lnTo>
                    <a:pt x="1145997" y="6561328"/>
                  </a:lnTo>
                  <a:lnTo>
                    <a:pt x="1146289" y="6557950"/>
                  </a:lnTo>
                  <a:lnTo>
                    <a:pt x="1147876" y="6555359"/>
                  </a:lnTo>
                  <a:lnTo>
                    <a:pt x="1150772" y="6553581"/>
                  </a:lnTo>
                  <a:lnTo>
                    <a:pt x="1153756" y="6553581"/>
                  </a:lnTo>
                  <a:lnTo>
                    <a:pt x="1157922" y="6549999"/>
                  </a:lnTo>
                  <a:lnTo>
                    <a:pt x="1165682" y="6542837"/>
                  </a:lnTo>
                  <a:lnTo>
                    <a:pt x="1174407" y="6535344"/>
                  </a:lnTo>
                  <a:lnTo>
                    <a:pt x="1183640" y="6527114"/>
                  </a:lnTo>
                  <a:lnTo>
                    <a:pt x="1237919" y="6474523"/>
                  </a:lnTo>
                  <a:lnTo>
                    <a:pt x="1271117" y="6440030"/>
                  </a:lnTo>
                  <a:lnTo>
                    <a:pt x="1303426" y="6404762"/>
                  </a:lnTo>
                  <a:lnTo>
                    <a:pt x="1334858" y="6368720"/>
                  </a:lnTo>
                  <a:lnTo>
                    <a:pt x="1365415" y="6331915"/>
                  </a:lnTo>
                  <a:lnTo>
                    <a:pt x="1395069" y="6294336"/>
                  </a:lnTo>
                  <a:lnTo>
                    <a:pt x="1423860" y="6255982"/>
                  </a:lnTo>
                  <a:lnTo>
                    <a:pt x="1452765" y="6214389"/>
                  </a:lnTo>
                  <a:lnTo>
                    <a:pt x="1480553" y="6172187"/>
                  </a:lnTo>
                  <a:lnTo>
                    <a:pt x="1507236" y="6129363"/>
                  </a:lnTo>
                  <a:lnTo>
                    <a:pt x="1532801" y="6085916"/>
                  </a:lnTo>
                  <a:lnTo>
                    <a:pt x="1557248" y="6041847"/>
                  </a:lnTo>
                  <a:lnTo>
                    <a:pt x="1580578" y="5997156"/>
                  </a:lnTo>
                  <a:lnTo>
                    <a:pt x="1602790" y="5951855"/>
                  </a:lnTo>
                  <a:lnTo>
                    <a:pt x="1623885" y="5905932"/>
                  </a:lnTo>
                  <a:lnTo>
                    <a:pt x="1626374" y="5900115"/>
                  </a:lnTo>
                  <a:lnTo>
                    <a:pt x="2636558" y="5908891"/>
                  </a:lnTo>
                  <a:lnTo>
                    <a:pt x="3784117" y="5915037"/>
                  </a:lnTo>
                  <a:lnTo>
                    <a:pt x="5230342" y="5917831"/>
                  </a:lnTo>
                  <a:lnTo>
                    <a:pt x="6669811" y="5915037"/>
                  </a:lnTo>
                  <a:lnTo>
                    <a:pt x="7817040" y="5908891"/>
                  </a:lnTo>
                  <a:lnTo>
                    <a:pt x="8841803" y="5900026"/>
                  </a:lnTo>
                  <a:lnTo>
                    <a:pt x="8844559" y="5906503"/>
                  </a:lnTo>
                  <a:lnTo>
                    <a:pt x="8865959" y="5952782"/>
                  </a:lnTo>
                  <a:lnTo>
                    <a:pt x="8888781" y="5998235"/>
                  </a:lnTo>
                  <a:lnTo>
                    <a:pt x="8913012" y="6042850"/>
                  </a:lnTo>
                  <a:lnTo>
                    <a:pt x="8938641" y="6086653"/>
                  </a:lnTo>
                  <a:lnTo>
                    <a:pt x="8965692" y="6129629"/>
                  </a:lnTo>
                  <a:lnTo>
                    <a:pt x="8994153" y="6171781"/>
                  </a:lnTo>
                  <a:lnTo>
                    <a:pt x="9024036" y="6213106"/>
                  </a:lnTo>
                  <a:lnTo>
                    <a:pt x="9088247" y="6295720"/>
                  </a:lnTo>
                  <a:lnTo>
                    <a:pt x="9122232" y="6336906"/>
                  </a:lnTo>
                  <a:lnTo>
                    <a:pt x="9157284" y="6377127"/>
                  </a:lnTo>
                  <a:lnTo>
                    <a:pt x="9193390" y="6416421"/>
                  </a:lnTo>
                  <a:lnTo>
                    <a:pt x="9230550" y="6454762"/>
                  </a:lnTo>
                  <a:lnTo>
                    <a:pt x="9309913" y="6530911"/>
                  </a:lnTo>
                  <a:lnTo>
                    <a:pt x="9336151" y="6553581"/>
                  </a:lnTo>
                  <a:lnTo>
                    <a:pt x="9339453" y="6560731"/>
                  </a:lnTo>
                  <a:lnTo>
                    <a:pt x="9339453" y="6564312"/>
                  </a:lnTo>
                  <a:lnTo>
                    <a:pt x="9334792" y="6574053"/>
                  </a:lnTo>
                  <a:lnTo>
                    <a:pt x="9331973" y="6576238"/>
                  </a:lnTo>
                  <a:lnTo>
                    <a:pt x="9326016" y="6576238"/>
                  </a:lnTo>
                  <a:lnTo>
                    <a:pt x="9318854" y="6580416"/>
                  </a:lnTo>
                  <a:lnTo>
                    <a:pt x="9332773" y="6579895"/>
                  </a:lnTo>
                  <a:lnTo>
                    <a:pt x="9336545" y="6578105"/>
                  </a:lnTo>
                  <a:lnTo>
                    <a:pt x="9344990" y="6570662"/>
                  </a:lnTo>
                  <a:lnTo>
                    <a:pt x="9348165" y="6565100"/>
                  </a:lnTo>
                  <a:lnTo>
                    <a:pt x="9350146" y="6549999"/>
                  </a:lnTo>
                  <a:close/>
                </a:path>
                <a:path extrusionOk="0" h="7662545" w="10554335">
                  <a:moveTo>
                    <a:pt x="9409201" y="3769322"/>
                  </a:moveTo>
                  <a:lnTo>
                    <a:pt x="9408592" y="2085657"/>
                  </a:lnTo>
                  <a:lnTo>
                    <a:pt x="9387421" y="971486"/>
                  </a:lnTo>
                  <a:lnTo>
                    <a:pt x="9368942" y="390017"/>
                  </a:lnTo>
                  <a:lnTo>
                    <a:pt x="9365196" y="350304"/>
                  </a:lnTo>
                  <a:lnTo>
                    <a:pt x="9356979" y="311810"/>
                  </a:lnTo>
                  <a:lnTo>
                    <a:pt x="9344317" y="274561"/>
                  </a:lnTo>
                  <a:lnTo>
                    <a:pt x="9327210" y="238531"/>
                  </a:lnTo>
                  <a:lnTo>
                    <a:pt x="9305150" y="203949"/>
                  </a:lnTo>
                  <a:lnTo>
                    <a:pt x="9296794" y="193205"/>
                  </a:lnTo>
                  <a:lnTo>
                    <a:pt x="9319450" y="233159"/>
                  </a:lnTo>
                  <a:lnTo>
                    <a:pt x="9333535" y="264426"/>
                  </a:lnTo>
                  <a:lnTo>
                    <a:pt x="9344279" y="296621"/>
                  </a:lnTo>
                  <a:lnTo>
                    <a:pt x="9351708" y="329730"/>
                  </a:lnTo>
                  <a:lnTo>
                    <a:pt x="9355823" y="363778"/>
                  </a:lnTo>
                  <a:lnTo>
                    <a:pt x="9355823" y="464566"/>
                  </a:lnTo>
                  <a:lnTo>
                    <a:pt x="9321013" y="1928164"/>
                  </a:lnTo>
                  <a:lnTo>
                    <a:pt x="9316796" y="3476294"/>
                  </a:lnTo>
                  <a:lnTo>
                    <a:pt x="9341510" y="4905184"/>
                  </a:lnTo>
                  <a:lnTo>
                    <a:pt x="9355823" y="5388254"/>
                  </a:lnTo>
                  <a:lnTo>
                    <a:pt x="9355823" y="5503354"/>
                  </a:lnTo>
                  <a:lnTo>
                    <a:pt x="9349626" y="5543626"/>
                  </a:lnTo>
                  <a:lnTo>
                    <a:pt x="9338805" y="5582285"/>
                  </a:lnTo>
                  <a:lnTo>
                    <a:pt x="9323387" y="5619356"/>
                  </a:lnTo>
                  <a:lnTo>
                    <a:pt x="9303360" y="5654840"/>
                  </a:lnTo>
                  <a:lnTo>
                    <a:pt x="9278468" y="5688406"/>
                  </a:lnTo>
                  <a:lnTo>
                    <a:pt x="9294698" y="5671172"/>
                  </a:lnTo>
                  <a:lnTo>
                    <a:pt x="9320352" y="5636412"/>
                  </a:lnTo>
                  <a:lnTo>
                    <a:pt x="9346501" y="5586895"/>
                  </a:lnTo>
                  <a:lnTo>
                    <a:pt x="9361399" y="5543651"/>
                  </a:lnTo>
                  <a:lnTo>
                    <a:pt x="9372384" y="5480647"/>
                  </a:lnTo>
                  <a:lnTo>
                    <a:pt x="9373121" y="5407342"/>
                  </a:lnTo>
                  <a:lnTo>
                    <a:pt x="9409201" y="3769322"/>
                  </a:lnTo>
                  <a:close/>
                </a:path>
                <a:path extrusionOk="0" h="7662545" w="10554335">
                  <a:moveTo>
                    <a:pt x="10388473" y="7611783"/>
                  </a:moveTo>
                  <a:lnTo>
                    <a:pt x="9983318" y="7603744"/>
                  </a:lnTo>
                  <a:lnTo>
                    <a:pt x="5226367" y="7561466"/>
                  </a:lnTo>
                  <a:lnTo>
                    <a:pt x="5104727" y="7561466"/>
                  </a:lnTo>
                  <a:lnTo>
                    <a:pt x="4984102" y="7561516"/>
                  </a:lnTo>
                  <a:lnTo>
                    <a:pt x="4864316" y="7561618"/>
                  </a:lnTo>
                  <a:lnTo>
                    <a:pt x="4745393" y="7561783"/>
                  </a:lnTo>
                  <a:lnTo>
                    <a:pt x="272834" y="7605281"/>
                  </a:lnTo>
                  <a:lnTo>
                    <a:pt x="197954" y="7606779"/>
                  </a:lnTo>
                  <a:lnTo>
                    <a:pt x="6553" y="7606779"/>
                  </a:lnTo>
                  <a:lnTo>
                    <a:pt x="6553" y="7613929"/>
                  </a:lnTo>
                  <a:lnTo>
                    <a:pt x="60223" y="7613929"/>
                  </a:lnTo>
                  <a:lnTo>
                    <a:pt x="80137" y="7613993"/>
                  </a:lnTo>
                  <a:lnTo>
                    <a:pt x="100545" y="7614386"/>
                  </a:lnTo>
                  <a:lnTo>
                    <a:pt x="121513" y="7615441"/>
                  </a:lnTo>
                  <a:lnTo>
                    <a:pt x="143103" y="7617511"/>
                  </a:lnTo>
                  <a:lnTo>
                    <a:pt x="5162969" y="7662240"/>
                  </a:lnTo>
                  <a:lnTo>
                    <a:pt x="10388473" y="7611783"/>
                  </a:lnTo>
                  <a:close/>
                </a:path>
                <a:path extrusionOk="0" h="7662545" w="10554335">
                  <a:moveTo>
                    <a:pt x="10540581" y="7612735"/>
                  </a:moveTo>
                  <a:lnTo>
                    <a:pt x="10511955" y="7606182"/>
                  </a:lnTo>
                  <a:lnTo>
                    <a:pt x="10496334" y="7608938"/>
                  </a:lnTo>
                  <a:lnTo>
                    <a:pt x="10477233" y="7610361"/>
                  </a:lnTo>
                  <a:lnTo>
                    <a:pt x="10454780" y="7610881"/>
                  </a:lnTo>
                  <a:lnTo>
                    <a:pt x="10429088" y="7610957"/>
                  </a:lnTo>
                  <a:lnTo>
                    <a:pt x="10388473" y="7611783"/>
                  </a:lnTo>
                  <a:lnTo>
                    <a:pt x="10436238" y="7612735"/>
                  </a:lnTo>
                  <a:lnTo>
                    <a:pt x="10540581" y="7612735"/>
                  </a:lnTo>
                  <a:close/>
                </a:path>
                <a:path extrusionOk="0" h="7662545" w="10554335">
                  <a:moveTo>
                    <a:pt x="10554297" y="7387907"/>
                  </a:moveTo>
                  <a:lnTo>
                    <a:pt x="9936137" y="7357846"/>
                  </a:lnTo>
                  <a:lnTo>
                    <a:pt x="9072740" y="7335609"/>
                  </a:lnTo>
                  <a:lnTo>
                    <a:pt x="8453095" y="7331253"/>
                  </a:lnTo>
                  <a:lnTo>
                    <a:pt x="7569225" y="7341654"/>
                  </a:lnTo>
                  <a:lnTo>
                    <a:pt x="7535265" y="7342772"/>
                  </a:lnTo>
                  <a:lnTo>
                    <a:pt x="7352411" y="6888137"/>
                  </a:lnTo>
                  <a:lnTo>
                    <a:pt x="7288022" y="6733083"/>
                  </a:lnTo>
                  <a:lnTo>
                    <a:pt x="7259574" y="6698120"/>
                  </a:lnTo>
                  <a:lnTo>
                    <a:pt x="7219531" y="6677457"/>
                  </a:lnTo>
                  <a:lnTo>
                    <a:pt x="7093039" y="6673443"/>
                  </a:lnTo>
                  <a:lnTo>
                    <a:pt x="5392813" y="6651561"/>
                  </a:lnTo>
                  <a:lnTo>
                    <a:pt x="3235871" y="6678219"/>
                  </a:lnTo>
                  <a:lnTo>
                    <a:pt x="3193935" y="6694386"/>
                  </a:lnTo>
                  <a:lnTo>
                    <a:pt x="3162528" y="6725933"/>
                  </a:lnTo>
                  <a:lnTo>
                    <a:pt x="2962186" y="7198258"/>
                  </a:lnTo>
                  <a:lnTo>
                    <a:pt x="2905683" y="7338517"/>
                  </a:lnTo>
                  <a:lnTo>
                    <a:pt x="2193023" y="7330059"/>
                  </a:lnTo>
                  <a:lnTo>
                    <a:pt x="1350543" y="7341146"/>
                  </a:lnTo>
                  <a:lnTo>
                    <a:pt x="652233" y="7365543"/>
                  </a:lnTo>
                  <a:lnTo>
                    <a:pt x="176060" y="7389939"/>
                  </a:lnTo>
                  <a:lnTo>
                    <a:pt x="0" y="7401026"/>
                  </a:lnTo>
                  <a:lnTo>
                    <a:pt x="165074" y="7412215"/>
                  </a:lnTo>
                  <a:lnTo>
                    <a:pt x="622935" y="7436815"/>
                  </a:lnTo>
                  <a:lnTo>
                    <a:pt x="1317586" y="7461415"/>
                  </a:lnTo>
                  <a:lnTo>
                    <a:pt x="2193023" y="7472591"/>
                  </a:lnTo>
                  <a:lnTo>
                    <a:pt x="3068358" y="7461415"/>
                  </a:lnTo>
                  <a:lnTo>
                    <a:pt x="3762806" y="7436815"/>
                  </a:lnTo>
                  <a:lnTo>
                    <a:pt x="4220476" y="7412215"/>
                  </a:lnTo>
                  <a:lnTo>
                    <a:pt x="4385449" y="7401026"/>
                  </a:lnTo>
                  <a:lnTo>
                    <a:pt x="4240517" y="7389939"/>
                  </a:lnTo>
                  <a:lnTo>
                    <a:pt x="3816248" y="7365543"/>
                  </a:lnTo>
                  <a:lnTo>
                    <a:pt x="3128480" y="7341146"/>
                  </a:lnTo>
                  <a:lnTo>
                    <a:pt x="2912719" y="7338593"/>
                  </a:lnTo>
                  <a:lnTo>
                    <a:pt x="2975902" y="7216153"/>
                  </a:lnTo>
                  <a:lnTo>
                    <a:pt x="3205975" y="6751675"/>
                  </a:lnTo>
                  <a:lnTo>
                    <a:pt x="3239452" y="6728904"/>
                  </a:lnTo>
                  <a:lnTo>
                    <a:pt x="3250184" y="6727736"/>
                  </a:lnTo>
                  <a:lnTo>
                    <a:pt x="3255543" y="6728904"/>
                  </a:lnTo>
                  <a:lnTo>
                    <a:pt x="3426676" y="6728904"/>
                  </a:lnTo>
                  <a:lnTo>
                    <a:pt x="3639540" y="6733680"/>
                  </a:lnTo>
                  <a:lnTo>
                    <a:pt x="5752122" y="6749593"/>
                  </a:lnTo>
                  <a:lnTo>
                    <a:pt x="6331623" y="6742036"/>
                  </a:lnTo>
                  <a:lnTo>
                    <a:pt x="6805054" y="6733680"/>
                  </a:lnTo>
                  <a:lnTo>
                    <a:pt x="7017906" y="6728904"/>
                  </a:lnTo>
                  <a:lnTo>
                    <a:pt x="7207517" y="6728904"/>
                  </a:lnTo>
                  <a:lnTo>
                    <a:pt x="7222566" y="6733667"/>
                  </a:lnTo>
                  <a:lnTo>
                    <a:pt x="7239203" y="6746011"/>
                  </a:lnTo>
                  <a:lnTo>
                    <a:pt x="7245083" y="6753961"/>
                  </a:lnTo>
                  <a:lnTo>
                    <a:pt x="7245083" y="6762305"/>
                  </a:lnTo>
                  <a:lnTo>
                    <a:pt x="7465695" y="7214959"/>
                  </a:lnTo>
                  <a:lnTo>
                    <a:pt x="7529474" y="7342962"/>
                  </a:lnTo>
                  <a:lnTo>
                    <a:pt x="6837400" y="7365695"/>
                  </a:lnTo>
                  <a:lnTo>
                    <a:pt x="6338773" y="7389952"/>
                  </a:lnTo>
                  <a:lnTo>
                    <a:pt x="6154534" y="7401026"/>
                  </a:lnTo>
                  <a:lnTo>
                    <a:pt x="6327635" y="7412215"/>
                  </a:lnTo>
                  <a:lnTo>
                    <a:pt x="6807733" y="7436815"/>
                  </a:lnTo>
                  <a:lnTo>
                    <a:pt x="7536015" y="7461415"/>
                  </a:lnTo>
                  <a:lnTo>
                    <a:pt x="8453691" y="7472591"/>
                  </a:lnTo>
                  <a:lnTo>
                    <a:pt x="9454007" y="7459205"/>
                  </a:lnTo>
                  <a:lnTo>
                    <a:pt x="10201910" y="7432040"/>
                  </a:lnTo>
                  <a:lnTo>
                    <a:pt x="10470223" y="7418324"/>
                  </a:lnTo>
                  <a:lnTo>
                    <a:pt x="10529849" y="7414146"/>
                  </a:lnTo>
                  <a:lnTo>
                    <a:pt x="10542969" y="7612735"/>
                  </a:lnTo>
                  <a:lnTo>
                    <a:pt x="10551312" y="7494067"/>
                  </a:lnTo>
                  <a:lnTo>
                    <a:pt x="10551312" y="7447547"/>
                  </a:lnTo>
                  <a:lnTo>
                    <a:pt x="10554297" y="7387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8450656" y="1122488"/>
              <a:ext cx="8123555" cy="5487035"/>
            </a:xfrm>
            <a:custGeom>
              <a:rect b="b" l="l" r="r" t="t"/>
              <a:pathLst>
                <a:path extrusionOk="0" h="5487034" w="8123555">
                  <a:moveTo>
                    <a:pt x="106730" y="2813710"/>
                  </a:moveTo>
                  <a:lnTo>
                    <a:pt x="98348" y="1800987"/>
                  </a:lnTo>
                  <a:lnTo>
                    <a:pt x="79908" y="962698"/>
                  </a:lnTo>
                  <a:lnTo>
                    <a:pt x="61455" y="391668"/>
                  </a:lnTo>
                  <a:lnTo>
                    <a:pt x="53073" y="180708"/>
                  </a:lnTo>
                  <a:lnTo>
                    <a:pt x="44780" y="378929"/>
                  </a:lnTo>
                  <a:lnTo>
                    <a:pt x="26543" y="928712"/>
                  </a:lnTo>
                  <a:lnTo>
                    <a:pt x="8293" y="1762747"/>
                  </a:lnTo>
                  <a:lnTo>
                    <a:pt x="0" y="2813710"/>
                  </a:lnTo>
                  <a:lnTo>
                    <a:pt x="8293" y="3860114"/>
                  </a:lnTo>
                  <a:lnTo>
                    <a:pt x="26543" y="4694009"/>
                  </a:lnTo>
                  <a:lnTo>
                    <a:pt x="44780" y="5245557"/>
                  </a:lnTo>
                  <a:lnTo>
                    <a:pt x="53073" y="5444922"/>
                  </a:lnTo>
                  <a:lnTo>
                    <a:pt x="61455" y="5270970"/>
                  </a:lnTo>
                  <a:lnTo>
                    <a:pt x="79908" y="4761776"/>
                  </a:lnTo>
                  <a:lnTo>
                    <a:pt x="98348" y="3936352"/>
                  </a:lnTo>
                  <a:lnTo>
                    <a:pt x="106730" y="2813710"/>
                  </a:lnTo>
                  <a:close/>
                </a:path>
                <a:path extrusionOk="0" h="5487034" w="8123555">
                  <a:moveTo>
                    <a:pt x="8123377" y="2743339"/>
                  </a:moveTo>
                  <a:lnTo>
                    <a:pt x="8115084" y="1687715"/>
                  </a:lnTo>
                  <a:lnTo>
                    <a:pt x="8096834" y="814349"/>
                  </a:lnTo>
                  <a:lnTo>
                    <a:pt x="8078597" y="219659"/>
                  </a:lnTo>
                  <a:lnTo>
                    <a:pt x="8070304" y="0"/>
                  </a:lnTo>
                  <a:lnTo>
                    <a:pt x="8061922" y="206400"/>
                  </a:lnTo>
                  <a:lnTo>
                    <a:pt x="8043469" y="779018"/>
                  </a:lnTo>
                  <a:lnTo>
                    <a:pt x="8025028" y="1647964"/>
                  </a:lnTo>
                  <a:lnTo>
                    <a:pt x="8016646" y="2743339"/>
                  </a:lnTo>
                  <a:lnTo>
                    <a:pt x="8025028" y="3833685"/>
                  </a:lnTo>
                  <a:lnTo>
                    <a:pt x="8043469" y="4703178"/>
                  </a:lnTo>
                  <a:lnTo>
                    <a:pt x="8061922" y="5278590"/>
                  </a:lnTo>
                  <a:lnTo>
                    <a:pt x="8070304" y="5486679"/>
                  </a:lnTo>
                  <a:lnTo>
                    <a:pt x="8078597" y="5305425"/>
                  </a:lnTo>
                  <a:lnTo>
                    <a:pt x="8096834" y="4774743"/>
                  </a:lnTo>
                  <a:lnTo>
                    <a:pt x="8115084" y="3914190"/>
                  </a:lnTo>
                  <a:lnTo>
                    <a:pt x="8123377" y="2743339"/>
                  </a:lnTo>
                  <a:close/>
                </a:path>
              </a:pathLst>
            </a:custGeom>
            <a:solidFill>
              <a:srgbClr val="FFFFFF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7894960" y="7507300"/>
              <a:ext cx="9097645" cy="748030"/>
            </a:xfrm>
            <a:custGeom>
              <a:rect b="b" l="l" r="r" t="t"/>
              <a:pathLst>
                <a:path extrusionOk="0" h="748029" w="9097644">
                  <a:moveTo>
                    <a:pt x="4550015" y="747856"/>
                  </a:moveTo>
                  <a:lnTo>
                    <a:pt x="2733788" y="689430"/>
                  </a:lnTo>
                  <a:lnTo>
                    <a:pt x="1292529" y="560892"/>
                  </a:lnTo>
                  <a:lnTo>
                    <a:pt x="342510" y="432354"/>
                  </a:lnTo>
                  <a:lnTo>
                    <a:pt x="0" y="373928"/>
                  </a:lnTo>
                  <a:lnTo>
                    <a:pt x="301490" y="326551"/>
                  </a:lnTo>
                  <a:lnTo>
                    <a:pt x="1005992" y="228476"/>
                  </a:lnTo>
                  <a:lnTo>
                    <a:pt x="1711929" y="147861"/>
                  </a:lnTo>
                  <a:lnTo>
                    <a:pt x="2419299" y="84706"/>
                  </a:lnTo>
                  <a:lnTo>
                    <a:pt x="3128103" y="39011"/>
                  </a:lnTo>
                  <a:lnTo>
                    <a:pt x="3838342" y="10775"/>
                  </a:lnTo>
                  <a:lnTo>
                    <a:pt x="4550015" y="0"/>
                  </a:lnTo>
                  <a:lnTo>
                    <a:pt x="6490384" y="58426"/>
                  </a:lnTo>
                  <a:lnTo>
                    <a:pt x="7916987" y="186964"/>
                  </a:lnTo>
                  <a:lnTo>
                    <a:pt x="8797012" y="315502"/>
                  </a:lnTo>
                  <a:lnTo>
                    <a:pt x="9097645" y="373928"/>
                  </a:lnTo>
                  <a:lnTo>
                    <a:pt x="8753076" y="432354"/>
                  </a:lnTo>
                  <a:lnTo>
                    <a:pt x="7799824" y="560892"/>
                  </a:lnTo>
                  <a:lnTo>
                    <a:pt x="6358575" y="689430"/>
                  </a:lnTo>
                  <a:lnTo>
                    <a:pt x="4550015" y="747856"/>
                  </a:lnTo>
                  <a:close/>
                </a:path>
              </a:pathLst>
            </a:custGeom>
            <a:solidFill>
              <a:srgbClr val="000000">
                <a:alpha val="5882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0637132" y="7683970"/>
              <a:ext cx="3757295" cy="519430"/>
            </a:xfrm>
            <a:custGeom>
              <a:rect b="b" l="l" r="r" t="t"/>
              <a:pathLst>
                <a:path extrusionOk="0" h="519429" w="3757294">
                  <a:moveTo>
                    <a:pt x="2610094" y="519413"/>
                  </a:moveTo>
                  <a:lnTo>
                    <a:pt x="2360119" y="516303"/>
                  </a:lnTo>
                  <a:lnTo>
                    <a:pt x="2110191" y="505929"/>
                  </a:lnTo>
                  <a:lnTo>
                    <a:pt x="1860312" y="488290"/>
                  </a:lnTo>
                  <a:lnTo>
                    <a:pt x="1610570" y="462561"/>
                  </a:lnTo>
                  <a:lnTo>
                    <a:pt x="1362023" y="429701"/>
                  </a:lnTo>
                  <a:lnTo>
                    <a:pt x="1114670" y="389712"/>
                  </a:lnTo>
                  <a:lnTo>
                    <a:pt x="868511" y="342593"/>
                  </a:lnTo>
                  <a:lnTo>
                    <a:pt x="623547" y="288344"/>
                  </a:lnTo>
                  <a:lnTo>
                    <a:pt x="408415" y="234364"/>
                  </a:lnTo>
                  <a:lnTo>
                    <a:pt x="257383" y="192326"/>
                  </a:lnTo>
                  <a:lnTo>
                    <a:pt x="79236" y="137704"/>
                  </a:lnTo>
                  <a:lnTo>
                    <a:pt x="0" y="110784"/>
                  </a:lnTo>
                  <a:lnTo>
                    <a:pt x="40023" y="102658"/>
                  </a:lnTo>
                  <a:lnTo>
                    <a:pt x="153833" y="83350"/>
                  </a:lnTo>
                  <a:lnTo>
                    <a:pt x="235594" y="71590"/>
                  </a:lnTo>
                  <a:lnTo>
                    <a:pt x="443613" y="46282"/>
                  </a:lnTo>
                  <a:lnTo>
                    <a:pt x="670137" y="24821"/>
                  </a:lnTo>
                  <a:lnTo>
                    <a:pt x="875169" y="10956"/>
                  </a:lnTo>
                  <a:lnTo>
                    <a:pt x="1080237" y="2682"/>
                  </a:lnTo>
                  <a:lnTo>
                    <a:pt x="1285340" y="0"/>
                  </a:lnTo>
                  <a:lnTo>
                    <a:pt x="1490477" y="2909"/>
                  </a:lnTo>
                  <a:lnTo>
                    <a:pt x="1695650" y="11409"/>
                  </a:lnTo>
                  <a:lnTo>
                    <a:pt x="1900858" y="25502"/>
                  </a:lnTo>
                  <a:lnTo>
                    <a:pt x="2100696" y="44278"/>
                  </a:lnTo>
                  <a:lnTo>
                    <a:pt x="2299595" y="68382"/>
                  </a:lnTo>
                  <a:lnTo>
                    <a:pt x="2497554" y="97814"/>
                  </a:lnTo>
                  <a:lnTo>
                    <a:pt x="2694573" y="132574"/>
                  </a:lnTo>
                  <a:lnTo>
                    <a:pt x="2890653" y="172663"/>
                  </a:lnTo>
                  <a:lnTo>
                    <a:pt x="3085793" y="218079"/>
                  </a:lnTo>
                  <a:lnTo>
                    <a:pt x="3279993" y="268823"/>
                  </a:lnTo>
                  <a:lnTo>
                    <a:pt x="3406771" y="308118"/>
                  </a:lnTo>
                  <a:lnTo>
                    <a:pt x="3560250" y="359758"/>
                  </a:lnTo>
                  <a:lnTo>
                    <a:pt x="3689583" y="408227"/>
                  </a:lnTo>
                  <a:lnTo>
                    <a:pt x="3756997" y="436405"/>
                  </a:lnTo>
                  <a:lnTo>
                    <a:pt x="3719284" y="442667"/>
                  </a:lnTo>
                  <a:lnTo>
                    <a:pt x="3573619" y="462502"/>
                  </a:lnTo>
                  <a:lnTo>
                    <a:pt x="3331280" y="487731"/>
                  </a:lnTo>
                  <a:lnTo>
                    <a:pt x="3110189" y="503838"/>
                  </a:lnTo>
                  <a:lnTo>
                    <a:pt x="2860118" y="515258"/>
                  </a:lnTo>
                  <a:lnTo>
                    <a:pt x="2610094" y="519413"/>
                  </a:lnTo>
                  <a:close/>
                </a:path>
              </a:pathLst>
            </a:custGeom>
            <a:solidFill>
              <a:srgbClr val="FFFFFF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7602199" y="6721871"/>
              <a:ext cx="1151890" cy="1490980"/>
            </a:xfrm>
            <a:custGeom>
              <a:rect b="b" l="l" r="r" t="t"/>
              <a:pathLst>
                <a:path extrusionOk="0" h="1490979" w="1151890">
                  <a:moveTo>
                    <a:pt x="40545" y="1490477"/>
                  </a:moveTo>
                  <a:lnTo>
                    <a:pt x="0" y="1489155"/>
                  </a:lnTo>
                  <a:lnTo>
                    <a:pt x="22061" y="1403276"/>
                  </a:lnTo>
                  <a:lnTo>
                    <a:pt x="50681" y="1309048"/>
                  </a:lnTo>
                  <a:lnTo>
                    <a:pt x="102937" y="1158761"/>
                  </a:lnTo>
                  <a:lnTo>
                    <a:pt x="143100" y="1056781"/>
                  </a:lnTo>
                  <a:lnTo>
                    <a:pt x="181587" y="967482"/>
                  </a:lnTo>
                  <a:lnTo>
                    <a:pt x="229397" y="868667"/>
                  </a:lnTo>
                  <a:lnTo>
                    <a:pt x="252516" y="825018"/>
                  </a:lnTo>
                  <a:lnTo>
                    <a:pt x="276852" y="782108"/>
                  </a:lnTo>
                  <a:lnTo>
                    <a:pt x="302406" y="739936"/>
                  </a:lnTo>
                  <a:lnTo>
                    <a:pt x="329177" y="698501"/>
                  </a:lnTo>
                  <a:lnTo>
                    <a:pt x="357166" y="657805"/>
                  </a:lnTo>
                  <a:lnTo>
                    <a:pt x="386372" y="617847"/>
                  </a:lnTo>
                  <a:lnTo>
                    <a:pt x="416681" y="578481"/>
                  </a:lnTo>
                  <a:lnTo>
                    <a:pt x="448017" y="540054"/>
                  </a:lnTo>
                  <a:lnTo>
                    <a:pt x="480380" y="502566"/>
                  </a:lnTo>
                  <a:lnTo>
                    <a:pt x="513771" y="466017"/>
                  </a:lnTo>
                  <a:lnTo>
                    <a:pt x="548188" y="430406"/>
                  </a:lnTo>
                  <a:lnTo>
                    <a:pt x="583632" y="395734"/>
                  </a:lnTo>
                  <a:lnTo>
                    <a:pt x="634619" y="348340"/>
                  </a:lnTo>
                  <a:lnTo>
                    <a:pt x="739355" y="259424"/>
                  </a:lnTo>
                  <a:lnTo>
                    <a:pt x="826054" y="192331"/>
                  </a:lnTo>
                  <a:lnTo>
                    <a:pt x="881263" y="152672"/>
                  </a:lnTo>
                  <a:lnTo>
                    <a:pt x="905710" y="133588"/>
                  </a:lnTo>
                  <a:lnTo>
                    <a:pt x="1036289" y="45324"/>
                  </a:lnTo>
                  <a:lnTo>
                    <a:pt x="1067742" y="25663"/>
                  </a:lnTo>
                  <a:lnTo>
                    <a:pt x="1112014" y="0"/>
                  </a:lnTo>
                  <a:lnTo>
                    <a:pt x="1132286" y="92439"/>
                  </a:lnTo>
                  <a:lnTo>
                    <a:pt x="1143913" y="167657"/>
                  </a:lnTo>
                  <a:lnTo>
                    <a:pt x="1150618" y="264417"/>
                  </a:lnTo>
                  <a:lnTo>
                    <a:pt x="1151366" y="332183"/>
                  </a:lnTo>
                  <a:lnTo>
                    <a:pt x="1149894" y="351090"/>
                  </a:lnTo>
                  <a:lnTo>
                    <a:pt x="1149186" y="389799"/>
                  </a:lnTo>
                  <a:lnTo>
                    <a:pt x="1146736" y="429951"/>
                  </a:lnTo>
                  <a:lnTo>
                    <a:pt x="1132415" y="536500"/>
                  </a:lnTo>
                  <a:lnTo>
                    <a:pt x="1123812" y="580651"/>
                  </a:lnTo>
                  <a:lnTo>
                    <a:pt x="1113633" y="624465"/>
                  </a:lnTo>
                  <a:lnTo>
                    <a:pt x="1101877" y="667943"/>
                  </a:lnTo>
                  <a:lnTo>
                    <a:pt x="1086954" y="716097"/>
                  </a:lnTo>
                  <a:lnTo>
                    <a:pt x="1070034" y="763272"/>
                  </a:lnTo>
                  <a:lnTo>
                    <a:pt x="1051117" y="809468"/>
                  </a:lnTo>
                  <a:lnTo>
                    <a:pt x="1030203" y="854686"/>
                  </a:lnTo>
                  <a:lnTo>
                    <a:pt x="1007292" y="898925"/>
                  </a:lnTo>
                  <a:lnTo>
                    <a:pt x="982384" y="942185"/>
                  </a:lnTo>
                  <a:lnTo>
                    <a:pt x="955480" y="984467"/>
                  </a:lnTo>
                  <a:lnTo>
                    <a:pt x="926578" y="1025770"/>
                  </a:lnTo>
                  <a:lnTo>
                    <a:pt x="896226" y="1064677"/>
                  </a:lnTo>
                  <a:lnTo>
                    <a:pt x="864534" y="1102140"/>
                  </a:lnTo>
                  <a:lnTo>
                    <a:pt x="831503" y="1138160"/>
                  </a:lnTo>
                  <a:lnTo>
                    <a:pt x="797133" y="1172736"/>
                  </a:lnTo>
                  <a:lnTo>
                    <a:pt x="761424" y="1205868"/>
                  </a:lnTo>
                  <a:lnTo>
                    <a:pt x="724376" y="1237556"/>
                  </a:lnTo>
                  <a:lnTo>
                    <a:pt x="685989" y="1267801"/>
                  </a:lnTo>
                  <a:lnTo>
                    <a:pt x="646263" y="1296601"/>
                  </a:lnTo>
                  <a:lnTo>
                    <a:pt x="605197" y="1323958"/>
                  </a:lnTo>
                  <a:lnTo>
                    <a:pt x="564177" y="1349263"/>
                  </a:lnTo>
                  <a:lnTo>
                    <a:pt x="522293" y="1372636"/>
                  </a:lnTo>
                  <a:lnTo>
                    <a:pt x="479545" y="1394078"/>
                  </a:lnTo>
                  <a:lnTo>
                    <a:pt x="435933" y="1413588"/>
                  </a:lnTo>
                  <a:lnTo>
                    <a:pt x="391458" y="1431167"/>
                  </a:lnTo>
                  <a:lnTo>
                    <a:pt x="346118" y="1446813"/>
                  </a:lnTo>
                  <a:lnTo>
                    <a:pt x="299915" y="1460529"/>
                  </a:lnTo>
                  <a:lnTo>
                    <a:pt x="207167" y="1480637"/>
                  </a:lnTo>
                  <a:lnTo>
                    <a:pt x="149659" y="1489155"/>
                  </a:lnTo>
                  <a:lnTo>
                    <a:pt x="81090" y="1489155"/>
                  </a:lnTo>
                  <a:lnTo>
                    <a:pt x="40545" y="1490477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6206744" y="6703980"/>
              <a:ext cx="1375410" cy="1536065"/>
            </a:xfrm>
            <a:custGeom>
              <a:rect b="b" l="l" r="r" t="t"/>
              <a:pathLst>
                <a:path extrusionOk="0" h="1536065" w="1375409">
                  <a:moveTo>
                    <a:pt x="1225901" y="1535672"/>
                  </a:moveTo>
                  <a:lnTo>
                    <a:pt x="1096514" y="1535672"/>
                  </a:lnTo>
                  <a:lnTo>
                    <a:pt x="1058949" y="1532689"/>
                  </a:lnTo>
                  <a:lnTo>
                    <a:pt x="975809" y="1520313"/>
                  </a:lnTo>
                  <a:lnTo>
                    <a:pt x="932395" y="1511615"/>
                  </a:lnTo>
                  <a:lnTo>
                    <a:pt x="889352" y="1501229"/>
                  </a:lnTo>
                  <a:lnTo>
                    <a:pt x="846683" y="1489154"/>
                  </a:lnTo>
                  <a:lnTo>
                    <a:pt x="753071" y="1457546"/>
                  </a:lnTo>
                  <a:lnTo>
                    <a:pt x="681715" y="1426600"/>
                  </a:lnTo>
                  <a:lnTo>
                    <a:pt x="616035" y="1393778"/>
                  </a:lnTo>
                  <a:lnTo>
                    <a:pt x="575371" y="1370785"/>
                  </a:lnTo>
                  <a:lnTo>
                    <a:pt x="535677" y="1346222"/>
                  </a:lnTo>
                  <a:lnTo>
                    <a:pt x="496954" y="1320091"/>
                  </a:lnTo>
                  <a:lnTo>
                    <a:pt x="459201" y="1292392"/>
                  </a:lnTo>
                  <a:lnTo>
                    <a:pt x="422561" y="1263234"/>
                  </a:lnTo>
                  <a:lnTo>
                    <a:pt x="387181" y="1232727"/>
                  </a:lnTo>
                  <a:lnTo>
                    <a:pt x="353058" y="1200872"/>
                  </a:lnTo>
                  <a:lnTo>
                    <a:pt x="320194" y="1167669"/>
                  </a:lnTo>
                  <a:lnTo>
                    <a:pt x="288588" y="1133117"/>
                  </a:lnTo>
                  <a:lnTo>
                    <a:pt x="258448" y="1096845"/>
                  </a:lnTo>
                  <a:lnTo>
                    <a:pt x="229816" y="1059508"/>
                  </a:lnTo>
                  <a:lnTo>
                    <a:pt x="202690" y="1021106"/>
                  </a:lnTo>
                  <a:lnTo>
                    <a:pt x="177072" y="981639"/>
                  </a:lnTo>
                  <a:lnTo>
                    <a:pt x="152961" y="941107"/>
                  </a:lnTo>
                  <a:lnTo>
                    <a:pt x="130446" y="899666"/>
                  </a:lnTo>
                  <a:lnTo>
                    <a:pt x="109617" y="857474"/>
                  </a:lnTo>
                  <a:lnTo>
                    <a:pt x="90473" y="814530"/>
                  </a:lnTo>
                  <a:lnTo>
                    <a:pt x="73014" y="770835"/>
                  </a:lnTo>
                  <a:lnTo>
                    <a:pt x="57241" y="726387"/>
                  </a:lnTo>
                  <a:lnTo>
                    <a:pt x="26833" y="617250"/>
                  </a:lnTo>
                  <a:lnTo>
                    <a:pt x="22658" y="608900"/>
                  </a:lnTo>
                  <a:lnTo>
                    <a:pt x="22658" y="601148"/>
                  </a:lnTo>
                  <a:lnTo>
                    <a:pt x="6261" y="504535"/>
                  </a:lnTo>
                  <a:lnTo>
                    <a:pt x="544" y="447776"/>
                  </a:lnTo>
                  <a:lnTo>
                    <a:pt x="0" y="272544"/>
                  </a:lnTo>
                  <a:lnTo>
                    <a:pt x="16098" y="143726"/>
                  </a:lnTo>
                  <a:lnTo>
                    <a:pt x="40262" y="46178"/>
                  </a:lnTo>
                  <a:lnTo>
                    <a:pt x="54854" y="0"/>
                  </a:lnTo>
                  <a:lnTo>
                    <a:pt x="135947" y="53674"/>
                  </a:lnTo>
                  <a:lnTo>
                    <a:pt x="279049" y="157444"/>
                  </a:lnTo>
                  <a:lnTo>
                    <a:pt x="337481" y="199190"/>
                  </a:lnTo>
                  <a:lnTo>
                    <a:pt x="397107" y="245111"/>
                  </a:lnTo>
                  <a:lnTo>
                    <a:pt x="429305" y="268519"/>
                  </a:lnTo>
                  <a:lnTo>
                    <a:pt x="631229" y="428344"/>
                  </a:lnTo>
                  <a:lnTo>
                    <a:pt x="669478" y="461044"/>
                  </a:lnTo>
                  <a:lnTo>
                    <a:pt x="706832" y="494688"/>
                  </a:lnTo>
                  <a:lnTo>
                    <a:pt x="743288" y="529278"/>
                  </a:lnTo>
                  <a:lnTo>
                    <a:pt x="778849" y="564813"/>
                  </a:lnTo>
                  <a:lnTo>
                    <a:pt x="813512" y="601294"/>
                  </a:lnTo>
                  <a:lnTo>
                    <a:pt x="847279" y="638720"/>
                  </a:lnTo>
                  <a:lnTo>
                    <a:pt x="910007" y="713220"/>
                  </a:lnTo>
                  <a:lnTo>
                    <a:pt x="970070" y="789739"/>
                  </a:lnTo>
                  <a:lnTo>
                    <a:pt x="1027469" y="868278"/>
                  </a:lnTo>
                  <a:lnTo>
                    <a:pt x="1082203" y="948836"/>
                  </a:lnTo>
                  <a:lnTo>
                    <a:pt x="1139425" y="1040082"/>
                  </a:lnTo>
                  <a:lnTo>
                    <a:pt x="1190125" y="1128346"/>
                  </a:lnTo>
                  <a:lnTo>
                    <a:pt x="1259962" y="1257405"/>
                  </a:lnTo>
                  <a:lnTo>
                    <a:pt x="1289551" y="1315142"/>
                  </a:lnTo>
                  <a:lnTo>
                    <a:pt x="1313550" y="1368686"/>
                  </a:lnTo>
                  <a:lnTo>
                    <a:pt x="1324879" y="1391944"/>
                  </a:lnTo>
                  <a:lnTo>
                    <a:pt x="1343363" y="1434287"/>
                  </a:lnTo>
                  <a:lnTo>
                    <a:pt x="1357356" y="1469315"/>
                  </a:lnTo>
                  <a:lnTo>
                    <a:pt x="1374964" y="1518377"/>
                  </a:lnTo>
                  <a:lnTo>
                    <a:pt x="1350812" y="1522836"/>
                  </a:lnTo>
                  <a:lnTo>
                    <a:pt x="1302217" y="1529694"/>
                  </a:lnTo>
                  <a:lnTo>
                    <a:pt x="1225901" y="1535672"/>
                  </a:ln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7236689" y="6669988"/>
              <a:ext cx="10541000" cy="1642110"/>
            </a:xfrm>
            <a:custGeom>
              <a:rect b="b" l="l" r="r" t="t"/>
              <a:pathLst>
                <a:path extrusionOk="0" h="1642109" w="10541000">
                  <a:moveTo>
                    <a:pt x="1317129" y="0"/>
                  </a:moveTo>
                  <a:lnTo>
                    <a:pt x="1206893" y="103365"/>
                  </a:lnTo>
                  <a:lnTo>
                    <a:pt x="1099337" y="209181"/>
                  </a:lnTo>
                  <a:lnTo>
                    <a:pt x="994448" y="317474"/>
                  </a:lnTo>
                  <a:lnTo>
                    <a:pt x="892238" y="428231"/>
                  </a:lnTo>
                  <a:lnTo>
                    <a:pt x="792695" y="541451"/>
                  </a:lnTo>
                  <a:lnTo>
                    <a:pt x="695820" y="657136"/>
                  </a:lnTo>
                  <a:lnTo>
                    <a:pt x="508736" y="894270"/>
                  </a:lnTo>
                  <a:lnTo>
                    <a:pt x="388493" y="1055395"/>
                  </a:lnTo>
                  <a:lnTo>
                    <a:pt x="272351" y="1219377"/>
                  </a:lnTo>
                  <a:lnTo>
                    <a:pt x="160324" y="1386217"/>
                  </a:lnTo>
                  <a:lnTo>
                    <a:pt x="52412" y="1555915"/>
                  </a:lnTo>
                  <a:lnTo>
                    <a:pt x="0" y="1641830"/>
                  </a:lnTo>
                  <a:lnTo>
                    <a:pt x="144767" y="1501990"/>
                  </a:lnTo>
                  <a:lnTo>
                    <a:pt x="285546" y="1358468"/>
                  </a:lnTo>
                  <a:lnTo>
                    <a:pt x="422338" y="1211249"/>
                  </a:lnTo>
                  <a:lnTo>
                    <a:pt x="555129" y="1060348"/>
                  </a:lnTo>
                  <a:lnTo>
                    <a:pt x="683933" y="905764"/>
                  </a:lnTo>
                  <a:lnTo>
                    <a:pt x="808951" y="747966"/>
                  </a:lnTo>
                  <a:lnTo>
                    <a:pt x="929665" y="587146"/>
                  </a:lnTo>
                  <a:lnTo>
                    <a:pt x="1045921" y="423252"/>
                  </a:lnTo>
                  <a:lnTo>
                    <a:pt x="1157732" y="256273"/>
                  </a:lnTo>
                  <a:lnTo>
                    <a:pt x="1265110" y="86194"/>
                  </a:lnTo>
                  <a:lnTo>
                    <a:pt x="1317129" y="0"/>
                  </a:lnTo>
                  <a:close/>
                </a:path>
                <a:path extrusionOk="0" h="1642109" w="10541000">
                  <a:moveTo>
                    <a:pt x="10540581" y="1641830"/>
                  </a:moveTo>
                  <a:lnTo>
                    <a:pt x="10460253" y="1511808"/>
                  </a:lnTo>
                  <a:lnTo>
                    <a:pt x="10376992" y="1383893"/>
                  </a:lnTo>
                  <a:lnTo>
                    <a:pt x="10290823" y="1258087"/>
                  </a:lnTo>
                  <a:lnTo>
                    <a:pt x="10201719" y="1134376"/>
                  </a:lnTo>
                  <a:lnTo>
                    <a:pt x="10109708" y="1012774"/>
                  </a:lnTo>
                  <a:lnTo>
                    <a:pt x="10014763" y="893279"/>
                  </a:lnTo>
                  <a:lnTo>
                    <a:pt x="9818192" y="659231"/>
                  </a:lnTo>
                  <a:lnTo>
                    <a:pt x="9683382" y="506704"/>
                  </a:lnTo>
                  <a:lnTo>
                    <a:pt x="9544952" y="357632"/>
                  </a:lnTo>
                  <a:lnTo>
                    <a:pt x="9402864" y="211988"/>
                  </a:lnTo>
                  <a:lnTo>
                    <a:pt x="9257144" y="69811"/>
                  </a:lnTo>
                  <a:lnTo>
                    <a:pt x="9182913" y="0"/>
                  </a:lnTo>
                  <a:lnTo>
                    <a:pt x="9292387" y="171856"/>
                  </a:lnTo>
                  <a:lnTo>
                    <a:pt x="9406306" y="340512"/>
                  </a:lnTo>
                  <a:lnTo>
                    <a:pt x="9524670" y="505955"/>
                  </a:lnTo>
                  <a:lnTo>
                    <a:pt x="9647453" y="668223"/>
                  </a:lnTo>
                  <a:lnTo>
                    <a:pt x="9774682" y="827278"/>
                  </a:lnTo>
                  <a:lnTo>
                    <a:pt x="9905263" y="983627"/>
                  </a:lnTo>
                  <a:lnTo>
                    <a:pt x="10039502" y="1136459"/>
                  </a:lnTo>
                  <a:lnTo>
                    <a:pt x="10177716" y="1285544"/>
                  </a:lnTo>
                  <a:lnTo>
                    <a:pt x="10319880" y="1430870"/>
                  </a:lnTo>
                  <a:lnTo>
                    <a:pt x="10466019" y="1572450"/>
                  </a:lnTo>
                  <a:lnTo>
                    <a:pt x="10540581" y="1641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8908592" y="6381339"/>
              <a:ext cx="7298055" cy="213995"/>
            </a:xfrm>
            <a:custGeom>
              <a:rect b="b" l="l" r="r" t="t"/>
              <a:pathLst>
                <a:path extrusionOk="0" h="213995" w="7298055">
                  <a:moveTo>
                    <a:pt x="3649671" y="213503"/>
                  </a:moveTo>
                  <a:lnTo>
                    <a:pt x="2193721" y="196823"/>
                  </a:lnTo>
                  <a:lnTo>
                    <a:pt x="1037556" y="160127"/>
                  </a:lnTo>
                  <a:lnTo>
                    <a:pt x="275031" y="123431"/>
                  </a:lnTo>
                  <a:lnTo>
                    <a:pt x="0" y="106751"/>
                  </a:lnTo>
                  <a:lnTo>
                    <a:pt x="292304" y="90071"/>
                  </a:lnTo>
                  <a:lnTo>
                    <a:pt x="1083617" y="53375"/>
                  </a:lnTo>
                  <a:lnTo>
                    <a:pt x="2245539" y="16680"/>
                  </a:lnTo>
                  <a:lnTo>
                    <a:pt x="3649671" y="0"/>
                  </a:lnTo>
                  <a:lnTo>
                    <a:pt x="5205205" y="16679"/>
                  </a:lnTo>
                  <a:lnTo>
                    <a:pt x="6349659" y="53375"/>
                  </a:lnTo>
                  <a:lnTo>
                    <a:pt x="7056090" y="90071"/>
                  </a:lnTo>
                  <a:lnTo>
                    <a:pt x="7297554" y="106751"/>
                  </a:lnTo>
                  <a:lnTo>
                    <a:pt x="7021041" y="123431"/>
                  </a:lnTo>
                  <a:lnTo>
                    <a:pt x="6256196" y="160127"/>
                  </a:lnTo>
                  <a:lnTo>
                    <a:pt x="5100059" y="196823"/>
                  </a:lnTo>
                  <a:lnTo>
                    <a:pt x="3649671" y="213503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4" name="Google Shape;124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39183" y="1042568"/>
              <a:ext cx="82282" cy="82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7850" y="1050400"/>
            <a:ext cx="7826475" cy="534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671106" y="1214749"/>
            <a:ext cx="86532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366B0"/>
                </a:solidFill>
              </a:rPr>
              <a:t>STAKEHOLDERS</a:t>
            </a:r>
            <a:endParaRPr sz="8000">
              <a:solidFill>
                <a:srgbClr val="2366B0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265499" y="7806842"/>
            <a:ext cx="427355" cy="426720"/>
          </a:xfrm>
          <a:custGeom>
            <a:rect b="b" l="l" r="r" t="t"/>
            <a:pathLst>
              <a:path extrusionOk="0" h="426720" w="427355">
                <a:moveTo>
                  <a:pt x="403599" y="309037"/>
                </a:moveTo>
                <a:lnTo>
                  <a:pt x="379771" y="346421"/>
                </a:lnTo>
                <a:lnTo>
                  <a:pt x="346680" y="379478"/>
                </a:lnTo>
                <a:lnTo>
                  <a:pt x="307028" y="404698"/>
                </a:lnTo>
                <a:lnTo>
                  <a:pt x="262109" y="420783"/>
                </a:lnTo>
                <a:lnTo>
                  <a:pt x="213216" y="426433"/>
                </a:lnTo>
                <a:lnTo>
                  <a:pt x="164441" y="420783"/>
                </a:lnTo>
                <a:lnTo>
                  <a:pt x="119607" y="404698"/>
                </a:lnTo>
                <a:lnTo>
                  <a:pt x="80011" y="379478"/>
                </a:lnTo>
                <a:lnTo>
                  <a:pt x="46954" y="346421"/>
                </a:lnTo>
                <a:lnTo>
                  <a:pt x="21734" y="306826"/>
                </a:lnTo>
                <a:lnTo>
                  <a:pt x="5650" y="261991"/>
                </a:lnTo>
                <a:lnTo>
                  <a:pt x="0" y="213216"/>
                </a:lnTo>
                <a:lnTo>
                  <a:pt x="5650" y="164341"/>
                </a:lnTo>
                <a:lnTo>
                  <a:pt x="21734" y="119467"/>
                </a:lnTo>
                <a:lnTo>
                  <a:pt x="46954" y="79878"/>
                </a:lnTo>
                <a:lnTo>
                  <a:pt x="80011" y="46854"/>
                </a:lnTo>
                <a:lnTo>
                  <a:pt x="117396" y="23084"/>
                </a:lnTo>
                <a:lnTo>
                  <a:pt x="117396" y="213216"/>
                </a:lnTo>
                <a:lnTo>
                  <a:pt x="124961" y="250408"/>
                </a:lnTo>
                <a:lnTo>
                  <a:pt x="145555" y="280877"/>
                </a:lnTo>
                <a:lnTo>
                  <a:pt x="176024" y="301471"/>
                </a:lnTo>
                <a:lnTo>
                  <a:pt x="213216" y="309037"/>
                </a:lnTo>
                <a:lnTo>
                  <a:pt x="403599" y="309037"/>
                </a:lnTo>
                <a:close/>
              </a:path>
              <a:path extrusionOk="0" h="426720" w="427355">
                <a:moveTo>
                  <a:pt x="403724" y="117395"/>
                </a:moveTo>
                <a:lnTo>
                  <a:pt x="213216" y="117395"/>
                </a:lnTo>
                <a:lnTo>
                  <a:pt x="176024" y="124916"/>
                </a:lnTo>
                <a:lnTo>
                  <a:pt x="145555" y="145436"/>
                </a:lnTo>
                <a:lnTo>
                  <a:pt x="124961" y="175890"/>
                </a:lnTo>
                <a:lnTo>
                  <a:pt x="117396" y="213216"/>
                </a:lnTo>
                <a:lnTo>
                  <a:pt x="117396" y="23084"/>
                </a:lnTo>
                <a:lnTo>
                  <a:pt x="119607" y="21678"/>
                </a:lnTo>
                <a:lnTo>
                  <a:pt x="164441" y="5633"/>
                </a:lnTo>
                <a:lnTo>
                  <a:pt x="213218" y="0"/>
                </a:lnTo>
                <a:lnTo>
                  <a:pt x="262109" y="5533"/>
                </a:lnTo>
                <a:lnTo>
                  <a:pt x="307028" y="21540"/>
                </a:lnTo>
                <a:lnTo>
                  <a:pt x="346680" y="46721"/>
                </a:lnTo>
                <a:lnTo>
                  <a:pt x="379771" y="79778"/>
                </a:lnTo>
                <a:lnTo>
                  <a:pt x="403724" y="117395"/>
                </a:lnTo>
                <a:close/>
              </a:path>
              <a:path extrusionOk="0" h="426720" w="427355">
                <a:moveTo>
                  <a:pt x="426751" y="213215"/>
                </a:moveTo>
                <a:lnTo>
                  <a:pt x="421100" y="261991"/>
                </a:lnTo>
                <a:lnTo>
                  <a:pt x="405009" y="306826"/>
                </a:lnTo>
                <a:lnTo>
                  <a:pt x="403599" y="309037"/>
                </a:lnTo>
                <a:lnTo>
                  <a:pt x="213216" y="309037"/>
                </a:lnTo>
                <a:lnTo>
                  <a:pt x="250408" y="301471"/>
                </a:lnTo>
                <a:lnTo>
                  <a:pt x="280878" y="280877"/>
                </a:lnTo>
                <a:lnTo>
                  <a:pt x="301472" y="250408"/>
                </a:lnTo>
                <a:lnTo>
                  <a:pt x="309037" y="213216"/>
                </a:lnTo>
                <a:lnTo>
                  <a:pt x="309037" y="117395"/>
                </a:lnTo>
                <a:lnTo>
                  <a:pt x="403724" y="117395"/>
                </a:lnTo>
                <a:lnTo>
                  <a:pt x="405009" y="119412"/>
                </a:lnTo>
                <a:lnTo>
                  <a:pt x="421100" y="164324"/>
                </a:lnTo>
                <a:lnTo>
                  <a:pt x="426751" y="213215"/>
                </a:lnTo>
                <a:close/>
              </a:path>
              <a:path extrusionOk="0" h="426720" w="427355">
                <a:moveTo>
                  <a:pt x="309037" y="117395"/>
                </a:moveTo>
                <a:lnTo>
                  <a:pt x="309037" y="213216"/>
                </a:lnTo>
                <a:lnTo>
                  <a:pt x="301472" y="176024"/>
                </a:lnTo>
                <a:lnTo>
                  <a:pt x="280878" y="145554"/>
                </a:lnTo>
                <a:lnTo>
                  <a:pt x="250408" y="124961"/>
                </a:lnTo>
                <a:lnTo>
                  <a:pt x="213216" y="117395"/>
                </a:lnTo>
                <a:lnTo>
                  <a:pt x="309037" y="117395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2061903" y="9078985"/>
            <a:ext cx="414020" cy="477520"/>
          </a:xfrm>
          <a:custGeom>
            <a:rect b="b" l="l" r="r" t="t"/>
            <a:pathLst>
              <a:path extrusionOk="0" h="477520" w="414019">
                <a:moveTo>
                  <a:pt x="0" y="477520"/>
                </a:moveTo>
                <a:lnTo>
                  <a:pt x="0" y="0"/>
                </a:lnTo>
                <a:lnTo>
                  <a:pt x="413532" y="238760"/>
                </a:lnTo>
                <a:lnTo>
                  <a:pt x="0" y="4775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1"/>
          <p:cNvGrpSpPr/>
          <p:nvPr/>
        </p:nvGrpSpPr>
        <p:grpSpPr>
          <a:xfrm>
            <a:off x="0" y="8312035"/>
            <a:ext cx="1847850" cy="1975485"/>
            <a:chOff x="0" y="8312035"/>
            <a:chExt cx="1847850" cy="1975485"/>
          </a:xfrm>
        </p:grpSpPr>
        <p:sp>
          <p:nvSpPr>
            <p:cNvPr id="134" name="Google Shape;134;p21"/>
            <p:cNvSpPr/>
            <p:nvPr/>
          </p:nvSpPr>
          <p:spPr>
            <a:xfrm>
              <a:off x="394656" y="8756568"/>
              <a:ext cx="1158875" cy="1158875"/>
            </a:xfrm>
            <a:custGeom>
              <a:rect b="b" l="l" r="r" t="t"/>
              <a:pathLst>
                <a:path extrusionOk="0" h="1158875" w="1158875">
                  <a:moveTo>
                    <a:pt x="1158834" y="579416"/>
                  </a:moveTo>
                  <a:lnTo>
                    <a:pt x="1156913" y="626937"/>
                  </a:lnTo>
                  <a:lnTo>
                    <a:pt x="1151250" y="673401"/>
                  </a:lnTo>
                  <a:lnTo>
                    <a:pt x="1141994" y="718657"/>
                  </a:lnTo>
                  <a:lnTo>
                    <a:pt x="1129295" y="762557"/>
                  </a:lnTo>
                  <a:lnTo>
                    <a:pt x="1113300" y="804951"/>
                  </a:lnTo>
                  <a:lnTo>
                    <a:pt x="1094160" y="845692"/>
                  </a:lnTo>
                  <a:lnTo>
                    <a:pt x="1072024" y="884628"/>
                  </a:lnTo>
                  <a:lnTo>
                    <a:pt x="1047040" y="921612"/>
                  </a:lnTo>
                  <a:lnTo>
                    <a:pt x="1019358" y="956495"/>
                  </a:lnTo>
                  <a:lnTo>
                    <a:pt x="989126" y="989126"/>
                  </a:lnTo>
                  <a:lnTo>
                    <a:pt x="956495" y="1019357"/>
                  </a:lnTo>
                  <a:lnTo>
                    <a:pt x="921613" y="1047039"/>
                  </a:lnTo>
                  <a:lnTo>
                    <a:pt x="884629" y="1072023"/>
                  </a:lnTo>
                  <a:lnTo>
                    <a:pt x="845692" y="1094160"/>
                  </a:lnTo>
                  <a:lnTo>
                    <a:pt x="804952" y="1113300"/>
                  </a:lnTo>
                  <a:lnTo>
                    <a:pt x="762557" y="1129294"/>
                  </a:lnTo>
                  <a:lnTo>
                    <a:pt x="718657" y="1141994"/>
                  </a:lnTo>
                  <a:lnTo>
                    <a:pt x="673401" y="1151250"/>
                  </a:lnTo>
                  <a:lnTo>
                    <a:pt x="626938" y="1156913"/>
                  </a:lnTo>
                  <a:lnTo>
                    <a:pt x="579421" y="1158833"/>
                  </a:lnTo>
                  <a:lnTo>
                    <a:pt x="531895" y="1156913"/>
                  </a:lnTo>
                  <a:lnTo>
                    <a:pt x="485432" y="1151250"/>
                  </a:lnTo>
                  <a:lnTo>
                    <a:pt x="440176" y="1141994"/>
                  </a:lnTo>
                  <a:lnTo>
                    <a:pt x="396276" y="1129294"/>
                  </a:lnTo>
                  <a:lnTo>
                    <a:pt x="353881" y="1113300"/>
                  </a:lnTo>
                  <a:lnTo>
                    <a:pt x="313141" y="1094160"/>
                  </a:lnTo>
                  <a:lnTo>
                    <a:pt x="274204" y="1072023"/>
                  </a:lnTo>
                  <a:lnTo>
                    <a:pt x="237220" y="1047039"/>
                  </a:lnTo>
                  <a:lnTo>
                    <a:pt x="202338" y="1019357"/>
                  </a:lnTo>
                  <a:lnTo>
                    <a:pt x="169707" y="989126"/>
                  </a:lnTo>
                  <a:lnTo>
                    <a:pt x="139476" y="956495"/>
                  </a:lnTo>
                  <a:lnTo>
                    <a:pt x="111793" y="921612"/>
                  </a:lnTo>
                  <a:lnTo>
                    <a:pt x="86809" y="884628"/>
                  </a:lnTo>
                  <a:lnTo>
                    <a:pt x="64673" y="845692"/>
                  </a:lnTo>
                  <a:lnTo>
                    <a:pt x="45533" y="804951"/>
                  </a:lnTo>
                  <a:lnTo>
                    <a:pt x="29539" y="762557"/>
                  </a:lnTo>
                  <a:lnTo>
                    <a:pt x="16839" y="718657"/>
                  </a:lnTo>
                  <a:lnTo>
                    <a:pt x="7583" y="673401"/>
                  </a:lnTo>
                  <a:lnTo>
                    <a:pt x="1920" y="626937"/>
                  </a:lnTo>
                  <a:lnTo>
                    <a:pt x="0" y="579416"/>
                  </a:lnTo>
                  <a:lnTo>
                    <a:pt x="1920" y="531895"/>
                  </a:lnTo>
                  <a:lnTo>
                    <a:pt x="7583" y="485432"/>
                  </a:lnTo>
                  <a:lnTo>
                    <a:pt x="16839" y="440176"/>
                  </a:lnTo>
                  <a:lnTo>
                    <a:pt x="29539" y="396276"/>
                  </a:lnTo>
                  <a:lnTo>
                    <a:pt x="45533" y="353881"/>
                  </a:lnTo>
                  <a:lnTo>
                    <a:pt x="64673" y="313141"/>
                  </a:lnTo>
                  <a:lnTo>
                    <a:pt x="86809" y="274204"/>
                  </a:lnTo>
                  <a:lnTo>
                    <a:pt x="111793" y="237220"/>
                  </a:lnTo>
                  <a:lnTo>
                    <a:pt x="139476" y="202338"/>
                  </a:lnTo>
                  <a:lnTo>
                    <a:pt x="169707" y="169706"/>
                  </a:lnTo>
                  <a:lnTo>
                    <a:pt x="202338" y="139475"/>
                  </a:lnTo>
                  <a:lnTo>
                    <a:pt x="237220" y="111793"/>
                  </a:lnTo>
                  <a:lnTo>
                    <a:pt x="274204" y="86809"/>
                  </a:lnTo>
                  <a:lnTo>
                    <a:pt x="313141" y="64672"/>
                  </a:lnTo>
                  <a:lnTo>
                    <a:pt x="353881" y="45532"/>
                  </a:lnTo>
                  <a:lnTo>
                    <a:pt x="396276" y="29538"/>
                  </a:lnTo>
                  <a:lnTo>
                    <a:pt x="440176" y="16838"/>
                  </a:lnTo>
                  <a:lnTo>
                    <a:pt x="485432" y="7583"/>
                  </a:lnTo>
                  <a:lnTo>
                    <a:pt x="531895" y="1920"/>
                  </a:lnTo>
                  <a:lnTo>
                    <a:pt x="579421" y="0"/>
                  </a:lnTo>
                  <a:lnTo>
                    <a:pt x="626938" y="1920"/>
                  </a:lnTo>
                  <a:lnTo>
                    <a:pt x="673401" y="7583"/>
                  </a:lnTo>
                  <a:lnTo>
                    <a:pt x="718657" y="16838"/>
                  </a:lnTo>
                  <a:lnTo>
                    <a:pt x="762557" y="29538"/>
                  </a:lnTo>
                  <a:lnTo>
                    <a:pt x="804952" y="45532"/>
                  </a:lnTo>
                  <a:lnTo>
                    <a:pt x="845692" y="64672"/>
                  </a:lnTo>
                  <a:lnTo>
                    <a:pt x="884629" y="86809"/>
                  </a:lnTo>
                  <a:lnTo>
                    <a:pt x="921613" y="111793"/>
                  </a:lnTo>
                  <a:lnTo>
                    <a:pt x="956495" y="139475"/>
                  </a:lnTo>
                  <a:lnTo>
                    <a:pt x="989126" y="169706"/>
                  </a:lnTo>
                  <a:lnTo>
                    <a:pt x="1019358" y="202338"/>
                  </a:lnTo>
                  <a:lnTo>
                    <a:pt x="1047040" y="237220"/>
                  </a:lnTo>
                  <a:lnTo>
                    <a:pt x="1072024" y="274204"/>
                  </a:lnTo>
                  <a:lnTo>
                    <a:pt x="1094160" y="313141"/>
                  </a:lnTo>
                  <a:lnTo>
                    <a:pt x="1113300" y="353881"/>
                  </a:lnTo>
                  <a:lnTo>
                    <a:pt x="1129295" y="396276"/>
                  </a:lnTo>
                  <a:lnTo>
                    <a:pt x="1141994" y="440176"/>
                  </a:lnTo>
                  <a:lnTo>
                    <a:pt x="1151250" y="485432"/>
                  </a:lnTo>
                  <a:lnTo>
                    <a:pt x="1156913" y="531895"/>
                  </a:lnTo>
                  <a:lnTo>
                    <a:pt x="1158834" y="579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0" y="8312035"/>
              <a:ext cx="1847850" cy="1975485"/>
            </a:xfrm>
            <a:custGeom>
              <a:rect b="b" l="l" r="r" t="t"/>
              <a:pathLst>
                <a:path extrusionOk="0" h="1975484" w="1847850">
                  <a:moveTo>
                    <a:pt x="26085" y="1974964"/>
                  </a:moveTo>
                  <a:lnTo>
                    <a:pt x="0" y="1948903"/>
                  </a:lnTo>
                  <a:lnTo>
                    <a:pt x="0" y="1974964"/>
                  </a:lnTo>
                  <a:lnTo>
                    <a:pt x="26085" y="1974964"/>
                  </a:lnTo>
                  <a:close/>
                </a:path>
                <a:path extrusionOk="0" h="1975484" w="1847850">
                  <a:moveTo>
                    <a:pt x="137896" y="1974964"/>
                  </a:moveTo>
                  <a:lnTo>
                    <a:pt x="0" y="1836839"/>
                  </a:lnTo>
                  <a:lnTo>
                    <a:pt x="0" y="1895398"/>
                  </a:lnTo>
                  <a:lnTo>
                    <a:pt x="79235" y="1974964"/>
                  </a:lnTo>
                  <a:lnTo>
                    <a:pt x="137896" y="1974964"/>
                  </a:lnTo>
                  <a:close/>
                </a:path>
                <a:path extrusionOk="0" h="1975484" w="1847850">
                  <a:moveTo>
                    <a:pt x="241985" y="1974964"/>
                  </a:moveTo>
                  <a:lnTo>
                    <a:pt x="0" y="1732330"/>
                  </a:lnTo>
                  <a:lnTo>
                    <a:pt x="0" y="1786191"/>
                  </a:lnTo>
                  <a:lnTo>
                    <a:pt x="190474" y="1974964"/>
                  </a:lnTo>
                  <a:lnTo>
                    <a:pt x="241985" y="1974964"/>
                  </a:lnTo>
                  <a:close/>
                </a:path>
                <a:path extrusionOk="0" h="1975484" w="1847850">
                  <a:moveTo>
                    <a:pt x="353441" y="1974964"/>
                  </a:moveTo>
                  <a:lnTo>
                    <a:pt x="0" y="1620964"/>
                  </a:lnTo>
                  <a:lnTo>
                    <a:pt x="0" y="1672539"/>
                  </a:lnTo>
                  <a:lnTo>
                    <a:pt x="300583" y="1974964"/>
                  </a:lnTo>
                  <a:lnTo>
                    <a:pt x="353441" y="1974964"/>
                  </a:lnTo>
                  <a:close/>
                </a:path>
                <a:path extrusionOk="0" h="1975484" w="1847850">
                  <a:moveTo>
                    <a:pt x="457987" y="1974964"/>
                  </a:moveTo>
                  <a:lnTo>
                    <a:pt x="0" y="1518031"/>
                  </a:lnTo>
                  <a:lnTo>
                    <a:pt x="0" y="1570164"/>
                  </a:lnTo>
                  <a:lnTo>
                    <a:pt x="405472" y="1974964"/>
                  </a:lnTo>
                  <a:lnTo>
                    <a:pt x="457987" y="1974964"/>
                  </a:lnTo>
                  <a:close/>
                </a:path>
                <a:path extrusionOk="0" h="1975484" w="1847850">
                  <a:moveTo>
                    <a:pt x="562711" y="1974964"/>
                  </a:moveTo>
                  <a:lnTo>
                    <a:pt x="0" y="1412455"/>
                  </a:lnTo>
                  <a:lnTo>
                    <a:pt x="0" y="1465338"/>
                  </a:lnTo>
                  <a:lnTo>
                    <a:pt x="510794" y="1974964"/>
                  </a:lnTo>
                  <a:lnTo>
                    <a:pt x="562711" y="1974964"/>
                  </a:lnTo>
                  <a:close/>
                </a:path>
                <a:path extrusionOk="0" h="1975484" w="1847850">
                  <a:moveTo>
                    <a:pt x="673633" y="1974964"/>
                  </a:moveTo>
                  <a:lnTo>
                    <a:pt x="0" y="1301292"/>
                  </a:lnTo>
                  <a:lnTo>
                    <a:pt x="0" y="1355610"/>
                  </a:lnTo>
                  <a:lnTo>
                    <a:pt x="622947" y="1974964"/>
                  </a:lnTo>
                  <a:lnTo>
                    <a:pt x="673633" y="1974964"/>
                  </a:lnTo>
                  <a:close/>
                </a:path>
                <a:path extrusionOk="0" h="1975484" w="1847850">
                  <a:moveTo>
                    <a:pt x="782091" y="1974964"/>
                  </a:moveTo>
                  <a:lnTo>
                    <a:pt x="0" y="1187272"/>
                  </a:lnTo>
                  <a:lnTo>
                    <a:pt x="0" y="1243711"/>
                  </a:lnTo>
                  <a:lnTo>
                    <a:pt x="733285" y="1974964"/>
                  </a:lnTo>
                  <a:lnTo>
                    <a:pt x="782091" y="1974964"/>
                  </a:lnTo>
                  <a:close/>
                </a:path>
                <a:path extrusionOk="0" h="1975484" w="1847850">
                  <a:moveTo>
                    <a:pt x="895032" y="1974964"/>
                  </a:moveTo>
                  <a:lnTo>
                    <a:pt x="0" y="1077595"/>
                  </a:lnTo>
                  <a:lnTo>
                    <a:pt x="0" y="1138085"/>
                  </a:lnTo>
                  <a:lnTo>
                    <a:pt x="837920" y="1974964"/>
                  </a:lnTo>
                  <a:lnTo>
                    <a:pt x="895032" y="1974964"/>
                  </a:lnTo>
                  <a:close/>
                </a:path>
                <a:path extrusionOk="0" h="1975484" w="1847850">
                  <a:moveTo>
                    <a:pt x="1003388" y="1974964"/>
                  </a:moveTo>
                  <a:lnTo>
                    <a:pt x="0" y="976160"/>
                  </a:lnTo>
                  <a:lnTo>
                    <a:pt x="0" y="1027061"/>
                  </a:lnTo>
                  <a:lnTo>
                    <a:pt x="949756" y="1974964"/>
                  </a:lnTo>
                  <a:lnTo>
                    <a:pt x="1003388" y="1974964"/>
                  </a:lnTo>
                  <a:close/>
                </a:path>
                <a:path extrusionOk="0" h="1975484" w="1847850">
                  <a:moveTo>
                    <a:pt x="1070800" y="1350860"/>
                  </a:moveTo>
                  <a:lnTo>
                    <a:pt x="1045921" y="1300060"/>
                  </a:lnTo>
                  <a:lnTo>
                    <a:pt x="1018476" y="1261960"/>
                  </a:lnTo>
                  <a:lnTo>
                    <a:pt x="988377" y="1211160"/>
                  </a:lnTo>
                  <a:lnTo>
                    <a:pt x="955573" y="1173060"/>
                  </a:lnTo>
                  <a:lnTo>
                    <a:pt x="857758" y="1084160"/>
                  </a:lnTo>
                  <a:lnTo>
                    <a:pt x="817346" y="1046060"/>
                  </a:lnTo>
                  <a:lnTo>
                    <a:pt x="775703" y="1020660"/>
                  </a:lnTo>
                  <a:lnTo>
                    <a:pt x="732802" y="982560"/>
                  </a:lnTo>
                  <a:lnTo>
                    <a:pt x="688657" y="957160"/>
                  </a:lnTo>
                  <a:lnTo>
                    <a:pt x="1070800" y="1350860"/>
                  </a:lnTo>
                  <a:close/>
                </a:path>
                <a:path extrusionOk="0" h="1975484" w="1847850">
                  <a:moveTo>
                    <a:pt x="1105776" y="1974964"/>
                  </a:moveTo>
                  <a:lnTo>
                    <a:pt x="23863" y="893660"/>
                  </a:lnTo>
                  <a:lnTo>
                    <a:pt x="13423" y="893660"/>
                  </a:lnTo>
                  <a:lnTo>
                    <a:pt x="0" y="901941"/>
                  </a:lnTo>
                  <a:lnTo>
                    <a:pt x="0" y="923874"/>
                  </a:lnTo>
                  <a:lnTo>
                    <a:pt x="1054989" y="1974964"/>
                  </a:lnTo>
                  <a:lnTo>
                    <a:pt x="1105776" y="1974964"/>
                  </a:lnTo>
                  <a:close/>
                </a:path>
                <a:path extrusionOk="0" h="1975484" w="1847850">
                  <a:moveTo>
                    <a:pt x="1142085" y="1528660"/>
                  </a:moveTo>
                  <a:lnTo>
                    <a:pt x="1136192" y="1503260"/>
                  </a:lnTo>
                  <a:lnTo>
                    <a:pt x="1129753" y="1477860"/>
                  </a:lnTo>
                  <a:lnTo>
                    <a:pt x="1122845" y="1465160"/>
                  </a:lnTo>
                  <a:lnTo>
                    <a:pt x="1115555" y="1439760"/>
                  </a:lnTo>
                  <a:lnTo>
                    <a:pt x="590842" y="919060"/>
                  </a:lnTo>
                  <a:lnTo>
                    <a:pt x="570941" y="906360"/>
                  </a:lnTo>
                  <a:lnTo>
                    <a:pt x="550951" y="906360"/>
                  </a:lnTo>
                  <a:lnTo>
                    <a:pt x="530809" y="893660"/>
                  </a:lnTo>
                  <a:lnTo>
                    <a:pt x="510438" y="893660"/>
                  </a:lnTo>
                  <a:lnTo>
                    <a:pt x="1142085" y="1528660"/>
                  </a:lnTo>
                  <a:close/>
                </a:path>
                <a:path extrusionOk="0" h="1975484" w="1847850">
                  <a:moveTo>
                    <a:pt x="1161973" y="1922360"/>
                  </a:moveTo>
                  <a:lnTo>
                    <a:pt x="111721" y="868260"/>
                  </a:lnTo>
                  <a:lnTo>
                    <a:pt x="100533" y="868260"/>
                  </a:lnTo>
                  <a:lnTo>
                    <a:pt x="89344" y="880960"/>
                  </a:lnTo>
                  <a:lnTo>
                    <a:pt x="66967" y="880960"/>
                  </a:lnTo>
                  <a:lnTo>
                    <a:pt x="1152855" y="1973160"/>
                  </a:lnTo>
                  <a:lnTo>
                    <a:pt x="1157732" y="1947760"/>
                  </a:lnTo>
                  <a:lnTo>
                    <a:pt x="1159967" y="1935060"/>
                  </a:lnTo>
                  <a:lnTo>
                    <a:pt x="1161973" y="1922360"/>
                  </a:lnTo>
                  <a:close/>
                </a:path>
                <a:path extrusionOk="0" h="1975484" w="1847850">
                  <a:moveTo>
                    <a:pt x="1168615" y="1655660"/>
                  </a:moveTo>
                  <a:lnTo>
                    <a:pt x="1166583" y="1642960"/>
                  </a:lnTo>
                  <a:lnTo>
                    <a:pt x="1164259" y="1630260"/>
                  </a:lnTo>
                  <a:lnTo>
                    <a:pt x="1161618" y="1604860"/>
                  </a:lnTo>
                  <a:lnTo>
                    <a:pt x="1158659" y="1592160"/>
                  </a:lnTo>
                  <a:lnTo>
                    <a:pt x="439153" y="880960"/>
                  </a:lnTo>
                  <a:lnTo>
                    <a:pt x="423113" y="868260"/>
                  </a:lnTo>
                  <a:lnTo>
                    <a:pt x="375323" y="868260"/>
                  </a:lnTo>
                  <a:lnTo>
                    <a:pt x="1168615" y="1655660"/>
                  </a:lnTo>
                  <a:close/>
                </a:path>
                <a:path extrusionOk="0" h="1975484" w="1847850">
                  <a:moveTo>
                    <a:pt x="1172756" y="1820760"/>
                  </a:moveTo>
                  <a:lnTo>
                    <a:pt x="208711" y="855560"/>
                  </a:lnTo>
                  <a:lnTo>
                    <a:pt x="196278" y="855560"/>
                  </a:lnTo>
                  <a:lnTo>
                    <a:pt x="183845" y="868260"/>
                  </a:lnTo>
                  <a:lnTo>
                    <a:pt x="158978" y="868260"/>
                  </a:lnTo>
                  <a:lnTo>
                    <a:pt x="1168615" y="1871560"/>
                  </a:lnTo>
                  <a:lnTo>
                    <a:pt x="1170990" y="1846160"/>
                  </a:lnTo>
                  <a:lnTo>
                    <a:pt x="1171994" y="1833460"/>
                  </a:lnTo>
                  <a:lnTo>
                    <a:pt x="1172756" y="1820760"/>
                  </a:lnTo>
                  <a:close/>
                </a:path>
                <a:path extrusionOk="0" h="1975484" w="1847850">
                  <a:moveTo>
                    <a:pt x="1175245" y="1769960"/>
                  </a:moveTo>
                  <a:lnTo>
                    <a:pt x="1174546" y="1731860"/>
                  </a:lnTo>
                  <a:lnTo>
                    <a:pt x="316471" y="855560"/>
                  </a:lnTo>
                  <a:lnTo>
                    <a:pt x="260934" y="855560"/>
                  </a:lnTo>
                  <a:lnTo>
                    <a:pt x="1175245" y="1769960"/>
                  </a:lnTo>
                  <a:close/>
                </a:path>
                <a:path extrusionOk="0" h="1975484" w="1847850">
                  <a:moveTo>
                    <a:pt x="1294079" y="907796"/>
                  </a:moveTo>
                  <a:lnTo>
                    <a:pt x="1089126" y="783196"/>
                  </a:lnTo>
                  <a:lnTo>
                    <a:pt x="1277810" y="615365"/>
                  </a:lnTo>
                  <a:lnTo>
                    <a:pt x="1089126" y="503580"/>
                  </a:lnTo>
                  <a:lnTo>
                    <a:pt x="1088110" y="502970"/>
                  </a:lnTo>
                  <a:lnTo>
                    <a:pt x="1276794" y="368198"/>
                  </a:lnTo>
                  <a:lnTo>
                    <a:pt x="1088110" y="237096"/>
                  </a:lnTo>
                  <a:lnTo>
                    <a:pt x="1078445" y="230378"/>
                  </a:lnTo>
                  <a:lnTo>
                    <a:pt x="1253909" y="97142"/>
                  </a:lnTo>
                  <a:lnTo>
                    <a:pt x="1180160" y="0"/>
                  </a:lnTo>
                  <a:lnTo>
                    <a:pt x="1078445" y="77127"/>
                  </a:lnTo>
                  <a:lnTo>
                    <a:pt x="1071841" y="82130"/>
                  </a:lnTo>
                  <a:lnTo>
                    <a:pt x="1065225" y="87147"/>
                  </a:lnTo>
                  <a:lnTo>
                    <a:pt x="870953" y="234454"/>
                  </a:lnTo>
                  <a:lnTo>
                    <a:pt x="1065225" y="369735"/>
                  </a:lnTo>
                  <a:lnTo>
                    <a:pt x="864844" y="513143"/>
                  </a:lnTo>
                  <a:lnTo>
                    <a:pt x="1071841" y="635203"/>
                  </a:lnTo>
                  <a:lnTo>
                    <a:pt x="884174" y="802017"/>
                  </a:lnTo>
                  <a:lnTo>
                    <a:pt x="1231023" y="1012050"/>
                  </a:lnTo>
                  <a:lnTo>
                    <a:pt x="1294079" y="907796"/>
                  </a:lnTo>
                  <a:close/>
                </a:path>
                <a:path extrusionOk="0" h="1975484" w="1847850">
                  <a:moveTo>
                    <a:pt x="1847405" y="1444840"/>
                  </a:moveTo>
                  <a:lnTo>
                    <a:pt x="1572831" y="1603375"/>
                  </a:lnTo>
                  <a:lnTo>
                    <a:pt x="1847405" y="1761909"/>
                  </a:lnTo>
                  <a:lnTo>
                    <a:pt x="1847405" y="1444840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1"/>
          <p:cNvSpPr/>
          <p:nvPr/>
        </p:nvSpPr>
        <p:spPr>
          <a:xfrm>
            <a:off x="17482605" y="2190577"/>
            <a:ext cx="427355" cy="426720"/>
          </a:xfrm>
          <a:custGeom>
            <a:rect b="b" l="l" r="r" t="t"/>
            <a:pathLst>
              <a:path extrusionOk="0" h="426719" w="427355">
                <a:moveTo>
                  <a:pt x="213534" y="117396"/>
                </a:moveTo>
                <a:lnTo>
                  <a:pt x="403608" y="117396"/>
                </a:lnTo>
                <a:lnTo>
                  <a:pt x="405016" y="119607"/>
                </a:lnTo>
                <a:lnTo>
                  <a:pt x="421100" y="164441"/>
                </a:lnTo>
                <a:lnTo>
                  <a:pt x="426750" y="213213"/>
                </a:lnTo>
                <a:lnTo>
                  <a:pt x="421100" y="262092"/>
                </a:lnTo>
                <a:lnTo>
                  <a:pt x="405016" y="306965"/>
                </a:lnTo>
                <a:lnTo>
                  <a:pt x="403696" y="309037"/>
                </a:lnTo>
                <a:lnTo>
                  <a:pt x="309355" y="309037"/>
                </a:lnTo>
                <a:lnTo>
                  <a:pt x="309355" y="213216"/>
                </a:lnTo>
                <a:lnTo>
                  <a:pt x="301790" y="176024"/>
                </a:lnTo>
                <a:lnTo>
                  <a:pt x="281196" y="145555"/>
                </a:lnTo>
                <a:lnTo>
                  <a:pt x="250726" y="124961"/>
                </a:lnTo>
                <a:lnTo>
                  <a:pt x="213534" y="117396"/>
                </a:lnTo>
                <a:close/>
              </a:path>
              <a:path extrusionOk="0" h="426719" w="427355">
                <a:moveTo>
                  <a:pt x="117714" y="403617"/>
                </a:moveTo>
                <a:lnTo>
                  <a:pt x="117714" y="213216"/>
                </a:lnTo>
                <a:lnTo>
                  <a:pt x="125279" y="250408"/>
                </a:lnTo>
                <a:lnTo>
                  <a:pt x="145873" y="280878"/>
                </a:lnTo>
                <a:lnTo>
                  <a:pt x="176342" y="301472"/>
                </a:lnTo>
                <a:lnTo>
                  <a:pt x="213534" y="309037"/>
                </a:lnTo>
                <a:lnTo>
                  <a:pt x="403696" y="309037"/>
                </a:lnTo>
                <a:lnTo>
                  <a:pt x="379796" y="346555"/>
                </a:lnTo>
                <a:lnTo>
                  <a:pt x="346739" y="379578"/>
                </a:lnTo>
                <a:lnTo>
                  <a:pt x="307144" y="404754"/>
                </a:lnTo>
                <a:lnTo>
                  <a:pt x="262309" y="420800"/>
                </a:lnTo>
                <a:lnTo>
                  <a:pt x="213534" y="426433"/>
                </a:lnTo>
                <a:lnTo>
                  <a:pt x="164641" y="420900"/>
                </a:lnTo>
                <a:lnTo>
                  <a:pt x="119722" y="404893"/>
                </a:lnTo>
                <a:lnTo>
                  <a:pt x="117714" y="403617"/>
                </a:lnTo>
                <a:close/>
              </a:path>
              <a:path extrusionOk="0" h="426719" w="427355">
                <a:moveTo>
                  <a:pt x="0" y="213216"/>
                </a:moveTo>
                <a:lnTo>
                  <a:pt x="5651" y="164441"/>
                </a:lnTo>
                <a:lnTo>
                  <a:pt x="21742" y="119607"/>
                </a:lnTo>
                <a:lnTo>
                  <a:pt x="46979" y="80011"/>
                </a:lnTo>
                <a:lnTo>
                  <a:pt x="80071" y="46954"/>
                </a:lnTo>
                <a:lnTo>
                  <a:pt x="119722" y="21734"/>
                </a:lnTo>
                <a:lnTo>
                  <a:pt x="164641" y="5650"/>
                </a:lnTo>
                <a:lnTo>
                  <a:pt x="213534" y="0"/>
                </a:lnTo>
                <a:lnTo>
                  <a:pt x="262309" y="5650"/>
                </a:lnTo>
                <a:lnTo>
                  <a:pt x="307144" y="21734"/>
                </a:lnTo>
                <a:lnTo>
                  <a:pt x="346739" y="46954"/>
                </a:lnTo>
                <a:lnTo>
                  <a:pt x="379796" y="80011"/>
                </a:lnTo>
                <a:lnTo>
                  <a:pt x="403608" y="117396"/>
                </a:lnTo>
                <a:lnTo>
                  <a:pt x="213534" y="117396"/>
                </a:lnTo>
                <a:lnTo>
                  <a:pt x="176342" y="124961"/>
                </a:lnTo>
                <a:lnTo>
                  <a:pt x="145873" y="145555"/>
                </a:lnTo>
                <a:lnTo>
                  <a:pt x="125279" y="176024"/>
                </a:lnTo>
                <a:lnTo>
                  <a:pt x="117714" y="213216"/>
                </a:lnTo>
                <a:lnTo>
                  <a:pt x="117714" y="403617"/>
                </a:lnTo>
                <a:lnTo>
                  <a:pt x="80071" y="379712"/>
                </a:lnTo>
                <a:lnTo>
                  <a:pt x="46979" y="346655"/>
                </a:lnTo>
                <a:lnTo>
                  <a:pt x="21742" y="307021"/>
                </a:lnTo>
                <a:lnTo>
                  <a:pt x="5651" y="262108"/>
                </a:lnTo>
                <a:lnTo>
                  <a:pt x="0" y="213216"/>
                </a:lnTo>
                <a:close/>
              </a:path>
              <a:path extrusionOk="0" h="426719" w="427355">
                <a:moveTo>
                  <a:pt x="213534" y="309037"/>
                </a:moveTo>
                <a:lnTo>
                  <a:pt x="250726" y="301516"/>
                </a:lnTo>
                <a:lnTo>
                  <a:pt x="281196" y="280997"/>
                </a:lnTo>
                <a:lnTo>
                  <a:pt x="301790" y="250542"/>
                </a:lnTo>
                <a:lnTo>
                  <a:pt x="309355" y="213216"/>
                </a:lnTo>
                <a:lnTo>
                  <a:pt x="309355" y="309037"/>
                </a:lnTo>
                <a:lnTo>
                  <a:pt x="213534" y="309037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15699420" y="867351"/>
            <a:ext cx="414020" cy="477520"/>
          </a:xfrm>
          <a:custGeom>
            <a:rect b="b" l="l" r="r" t="t"/>
            <a:pathLst>
              <a:path extrusionOk="0" h="477519" w="414019">
                <a:moveTo>
                  <a:pt x="413532" y="0"/>
                </a:moveTo>
                <a:lnTo>
                  <a:pt x="413532" y="477520"/>
                </a:lnTo>
                <a:lnTo>
                  <a:pt x="0" y="238760"/>
                </a:lnTo>
                <a:lnTo>
                  <a:pt x="4135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1"/>
          <p:cNvGrpSpPr/>
          <p:nvPr/>
        </p:nvGrpSpPr>
        <p:grpSpPr>
          <a:xfrm>
            <a:off x="16327437" y="0"/>
            <a:ext cx="1960880" cy="2112010"/>
            <a:chOff x="16327437" y="0"/>
            <a:chExt cx="1960880" cy="2112010"/>
          </a:xfrm>
        </p:grpSpPr>
        <p:sp>
          <p:nvSpPr>
            <p:cNvPr id="139" name="Google Shape;139;p21"/>
            <p:cNvSpPr/>
            <p:nvPr/>
          </p:nvSpPr>
          <p:spPr>
            <a:xfrm>
              <a:off x="16621366" y="508451"/>
              <a:ext cx="1158875" cy="1158875"/>
            </a:xfrm>
            <a:custGeom>
              <a:rect b="b" l="l" r="r" t="t"/>
              <a:pathLst>
                <a:path extrusionOk="0" h="1158875" w="1158875">
                  <a:moveTo>
                    <a:pt x="0" y="579417"/>
                  </a:moveTo>
                  <a:lnTo>
                    <a:pt x="1920" y="531895"/>
                  </a:lnTo>
                  <a:lnTo>
                    <a:pt x="7583" y="485432"/>
                  </a:lnTo>
                  <a:lnTo>
                    <a:pt x="16839" y="440176"/>
                  </a:lnTo>
                  <a:lnTo>
                    <a:pt x="29539" y="396276"/>
                  </a:lnTo>
                  <a:lnTo>
                    <a:pt x="45533" y="353881"/>
                  </a:lnTo>
                  <a:lnTo>
                    <a:pt x="64673" y="313141"/>
                  </a:lnTo>
                  <a:lnTo>
                    <a:pt x="86809" y="274204"/>
                  </a:lnTo>
                  <a:lnTo>
                    <a:pt x="111793" y="237220"/>
                  </a:lnTo>
                  <a:lnTo>
                    <a:pt x="139475" y="202338"/>
                  </a:lnTo>
                  <a:lnTo>
                    <a:pt x="169707" y="169707"/>
                  </a:lnTo>
                  <a:lnTo>
                    <a:pt x="202338" y="139476"/>
                  </a:lnTo>
                  <a:lnTo>
                    <a:pt x="237220" y="111793"/>
                  </a:lnTo>
                  <a:lnTo>
                    <a:pt x="274204" y="86810"/>
                  </a:lnTo>
                  <a:lnTo>
                    <a:pt x="313141" y="64673"/>
                  </a:lnTo>
                  <a:lnTo>
                    <a:pt x="353881" y="45533"/>
                  </a:lnTo>
                  <a:lnTo>
                    <a:pt x="396275" y="29539"/>
                  </a:lnTo>
                  <a:lnTo>
                    <a:pt x="440175" y="16839"/>
                  </a:lnTo>
                  <a:lnTo>
                    <a:pt x="485431" y="7583"/>
                  </a:lnTo>
                  <a:lnTo>
                    <a:pt x="531895" y="1920"/>
                  </a:lnTo>
                  <a:lnTo>
                    <a:pt x="579416" y="0"/>
                  </a:lnTo>
                  <a:lnTo>
                    <a:pt x="626937" y="1920"/>
                  </a:lnTo>
                  <a:lnTo>
                    <a:pt x="673400" y="7583"/>
                  </a:lnTo>
                  <a:lnTo>
                    <a:pt x="718657" y="16839"/>
                  </a:lnTo>
                  <a:lnTo>
                    <a:pt x="762557" y="29539"/>
                  </a:lnTo>
                  <a:lnTo>
                    <a:pt x="804951" y="45533"/>
                  </a:lnTo>
                  <a:lnTo>
                    <a:pt x="845692" y="64673"/>
                  </a:lnTo>
                  <a:lnTo>
                    <a:pt x="884628" y="86810"/>
                  </a:lnTo>
                  <a:lnTo>
                    <a:pt x="921612" y="111793"/>
                  </a:lnTo>
                  <a:lnTo>
                    <a:pt x="956495" y="139476"/>
                  </a:lnTo>
                  <a:lnTo>
                    <a:pt x="989126" y="169707"/>
                  </a:lnTo>
                  <a:lnTo>
                    <a:pt x="1019357" y="202338"/>
                  </a:lnTo>
                  <a:lnTo>
                    <a:pt x="1047039" y="237220"/>
                  </a:lnTo>
                  <a:lnTo>
                    <a:pt x="1072023" y="274204"/>
                  </a:lnTo>
                  <a:lnTo>
                    <a:pt x="1094160" y="313141"/>
                  </a:lnTo>
                  <a:lnTo>
                    <a:pt x="1113300" y="353881"/>
                  </a:lnTo>
                  <a:lnTo>
                    <a:pt x="1129294" y="396276"/>
                  </a:lnTo>
                  <a:lnTo>
                    <a:pt x="1141994" y="440176"/>
                  </a:lnTo>
                  <a:lnTo>
                    <a:pt x="1151250" y="485432"/>
                  </a:lnTo>
                  <a:lnTo>
                    <a:pt x="1156912" y="531895"/>
                  </a:lnTo>
                  <a:lnTo>
                    <a:pt x="1158833" y="579408"/>
                  </a:lnTo>
                  <a:lnTo>
                    <a:pt x="1156912" y="626938"/>
                  </a:lnTo>
                  <a:lnTo>
                    <a:pt x="1151250" y="673401"/>
                  </a:lnTo>
                  <a:lnTo>
                    <a:pt x="1141994" y="718657"/>
                  </a:lnTo>
                  <a:lnTo>
                    <a:pt x="1129294" y="762557"/>
                  </a:lnTo>
                  <a:lnTo>
                    <a:pt x="1113300" y="804952"/>
                  </a:lnTo>
                  <a:lnTo>
                    <a:pt x="1094160" y="845692"/>
                  </a:lnTo>
                  <a:lnTo>
                    <a:pt x="1072023" y="884629"/>
                  </a:lnTo>
                  <a:lnTo>
                    <a:pt x="1047039" y="921613"/>
                  </a:lnTo>
                  <a:lnTo>
                    <a:pt x="1019357" y="956495"/>
                  </a:lnTo>
                  <a:lnTo>
                    <a:pt x="989126" y="989126"/>
                  </a:lnTo>
                  <a:lnTo>
                    <a:pt x="956495" y="1019358"/>
                  </a:lnTo>
                  <a:lnTo>
                    <a:pt x="921612" y="1047040"/>
                  </a:lnTo>
                  <a:lnTo>
                    <a:pt x="884628" y="1072024"/>
                  </a:lnTo>
                  <a:lnTo>
                    <a:pt x="845692" y="1094160"/>
                  </a:lnTo>
                  <a:lnTo>
                    <a:pt x="804951" y="1113300"/>
                  </a:lnTo>
                  <a:lnTo>
                    <a:pt x="762557" y="1129295"/>
                  </a:lnTo>
                  <a:lnTo>
                    <a:pt x="718657" y="1141994"/>
                  </a:lnTo>
                  <a:lnTo>
                    <a:pt x="673400" y="1151250"/>
                  </a:lnTo>
                  <a:lnTo>
                    <a:pt x="626937" y="1156913"/>
                  </a:lnTo>
                  <a:lnTo>
                    <a:pt x="579416" y="1158834"/>
                  </a:lnTo>
                  <a:lnTo>
                    <a:pt x="531895" y="1156913"/>
                  </a:lnTo>
                  <a:lnTo>
                    <a:pt x="485431" y="1151250"/>
                  </a:lnTo>
                  <a:lnTo>
                    <a:pt x="440175" y="1141994"/>
                  </a:lnTo>
                  <a:lnTo>
                    <a:pt x="396275" y="1129295"/>
                  </a:lnTo>
                  <a:lnTo>
                    <a:pt x="353881" y="1113300"/>
                  </a:lnTo>
                  <a:lnTo>
                    <a:pt x="313141" y="1094160"/>
                  </a:lnTo>
                  <a:lnTo>
                    <a:pt x="274204" y="1072024"/>
                  </a:lnTo>
                  <a:lnTo>
                    <a:pt x="237220" y="1047040"/>
                  </a:lnTo>
                  <a:lnTo>
                    <a:pt x="202338" y="1019358"/>
                  </a:lnTo>
                  <a:lnTo>
                    <a:pt x="169707" y="989126"/>
                  </a:lnTo>
                  <a:lnTo>
                    <a:pt x="139475" y="956495"/>
                  </a:lnTo>
                  <a:lnTo>
                    <a:pt x="111793" y="921613"/>
                  </a:lnTo>
                  <a:lnTo>
                    <a:pt x="86809" y="884629"/>
                  </a:lnTo>
                  <a:lnTo>
                    <a:pt x="64673" y="845692"/>
                  </a:lnTo>
                  <a:lnTo>
                    <a:pt x="45533" y="804952"/>
                  </a:lnTo>
                  <a:lnTo>
                    <a:pt x="29539" y="762557"/>
                  </a:lnTo>
                  <a:lnTo>
                    <a:pt x="16839" y="718657"/>
                  </a:lnTo>
                  <a:lnTo>
                    <a:pt x="7583" y="673401"/>
                  </a:lnTo>
                  <a:lnTo>
                    <a:pt x="1920" y="626938"/>
                  </a:lnTo>
                  <a:lnTo>
                    <a:pt x="0" y="579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16327437" y="0"/>
              <a:ext cx="1960880" cy="2112010"/>
            </a:xfrm>
            <a:custGeom>
              <a:rect b="b" l="l" r="r" t="t"/>
              <a:pathLst>
                <a:path extrusionOk="0" h="2112010" w="1960880">
                  <a:moveTo>
                    <a:pt x="274574" y="508457"/>
                  </a:moveTo>
                  <a:lnTo>
                    <a:pt x="0" y="349923"/>
                  </a:lnTo>
                  <a:lnTo>
                    <a:pt x="0" y="666991"/>
                  </a:lnTo>
                  <a:lnTo>
                    <a:pt x="274574" y="508457"/>
                  </a:lnTo>
                  <a:close/>
                </a:path>
                <a:path extrusionOk="0" h="2112010" w="1960880">
                  <a:moveTo>
                    <a:pt x="982560" y="1598688"/>
                  </a:moveTo>
                  <a:lnTo>
                    <a:pt x="775576" y="1476629"/>
                  </a:lnTo>
                  <a:lnTo>
                    <a:pt x="963231" y="1309814"/>
                  </a:lnTo>
                  <a:lnTo>
                    <a:pt x="616394" y="1099781"/>
                  </a:lnTo>
                  <a:lnTo>
                    <a:pt x="553326" y="1204036"/>
                  </a:lnTo>
                  <a:lnTo>
                    <a:pt x="758278" y="1328635"/>
                  </a:lnTo>
                  <a:lnTo>
                    <a:pt x="569595" y="1496466"/>
                  </a:lnTo>
                  <a:lnTo>
                    <a:pt x="758278" y="1608251"/>
                  </a:lnTo>
                  <a:lnTo>
                    <a:pt x="759294" y="1608861"/>
                  </a:lnTo>
                  <a:lnTo>
                    <a:pt x="570623" y="1743621"/>
                  </a:lnTo>
                  <a:lnTo>
                    <a:pt x="759294" y="1874735"/>
                  </a:lnTo>
                  <a:lnTo>
                    <a:pt x="768959" y="1881454"/>
                  </a:lnTo>
                  <a:lnTo>
                    <a:pt x="593509" y="2014689"/>
                  </a:lnTo>
                  <a:lnTo>
                    <a:pt x="667245" y="2111832"/>
                  </a:lnTo>
                  <a:lnTo>
                    <a:pt x="768959" y="2034705"/>
                  </a:lnTo>
                  <a:lnTo>
                    <a:pt x="775576" y="2029701"/>
                  </a:lnTo>
                  <a:lnTo>
                    <a:pt x="782180" y="2024684"/>
                  </a:lnTo>
                  <a:lnTo>
                    <a:pt x="976452" y="1877377"/>
                  </a:lnTo>
                  <a:lnTo>
                    <a:pt x="782180" y="1742097"/>
                  </a:lnTo>
                  <a:lnTo>
                    <a:pt x="982560" y="1598688"/>
                  </a:lnTo>
                  <a:close/>
                </a:path>
                <a:path extrusionOk="0" h="2112010" w="1960880">
                  <a:moveTo>
                    <a:pt x="1158748" y="1158074"/>
                  </a:moveTo>
                  <a:lnTo>
                    <a:pt x="776605" y="777074"/>
                  </a:lnTo>
                  <a:lnTo>
                    <a:pt x="801497" y="827874"/>
                  </a:lnTo>
                  <a:lnTo>
                    <a:pt x="828941" y="865974"/>
                  </a:lnTo>
                  <a:lnTo>
                    <a:pt x="859028" y="904074"/>
                  </a:lnTo>
                  <a:lnTo>
                    <a:pt x="891832" y="954874"/>
                  </a:lnTo>
                  <a:lnTo>
                    <a:pt x="989647" y="1043774"/>
                  </a:lnTo>
                  <a:lnTo>
                    <a:pt x="1030058" y="1081874"/>
                  </a:lnTo>
                  <a:lnTo>
                    <a:pt x="1071714" y="1107274"/>
                  </a:lnTo>
                  <a:lnTo>
                    <a:pt x="1114602" y="1132674"/>
                  </a:lnTo>
                  <a:lnTo>
                    <a:pt x="1158748" y="1158074"/>
                  </a:lnTo>
                  <a:close/>
                </a:path>
                <a:path extrusionOk="0" h="2112010" w="1960880">
                  <a:moveTo>
                    <a:pt x="1336967" y="1234274"/>
                  </a:moveTo>
                  <a:lnTo>
                    <a:pt x="705319" y="599274"/>
                  </a:lnTo>
                  <a:lnTo>
                    <a:pt x="711212" y="624674"/>
                  </a:lnTo>
                  <a:lnTo>
                    <a:pt x="717651" y="637374"/>
                  </a:lnTo>
                  <a:lnTo>
                    <a:pt x="724560" y="662774"/>
                  </a:lnTo>
                  <a:lnTo>
                    <a:pt x="731850" y="675474"/>
                  </a:lnTo>
                  <a:lnTo>
                    <a:pt x="1256563" y="1208874"/>
                  </a:lnTo>
                  <a:lnTo>
                    <a:pt x="1276464" y="1208874"/>
                  </a:lnTo>
                  <a:lnTo>
                    <a:pt x="1296454" y="1221574"/>
                  </a:lnTo>
                  <a:lnTo>
                    <a:pt x="1316596" y="1221574"/>
                  </a:lnTo>
                  <a:lnTo>
                    <a:pt x="1336967" y="1234274"/>
                  </a:lnTo>
                  <a:close/>
                </a:path>
                <a:path extrusionOk="0" h="2112010" w="1960880">
                  <a:moveTo>
                    <a:pt x="1472082" y="1259674"/>
                  </a:moveTo>
                  <a:lnTo>
                    <a:pt x="678802" y="472274"/>
                  </a:lnTo>
                  <a:lnTo>
                    <a:pt x="680821" y="484974"/>
                  </a:lnTo>
                  <a:lnTo>
                    <a:pt x="683145" y="497674"/>
                  </a:lnTo>
                  <a:lnTo>
                    <a:pt x="685787" y="510374"/>
                  </a:lnTo>
                  <a:lnTo>
                    <a:pt x="688746" y="535774"/>
                  </a:lnTo>
                  <a:lnTo>
                    <a:pt x="1408252" y="1246974"/>
                  </a:lnTo>
                  <a:lnTo>
                    <a:pt x="1424292" y="1246974"/>
                  </a:lnTo>
                  <a:lnTo>
                    <a:pt x="1440167" y="1259674"/>
                  </a:lnTo>
                  <a:lnTo>
                    <a:pt x="1472082" y="1259674"/>
                  </a:lnTo>
                  <a:close/>
                </a:path>
                <a:path extrusionOk="0" h="2112010" w="1960880">
                  <a:moveTo>
                    <a:pt x="1586471" y="1259674"/>
                  </a:moveTo>
                  <a:lnTo>
                    <a:pt x="672160" y="357974"/>
                  </a:lnTo>
                  <a:lnTo>
                    <a:pt x="672858" y="396074"/>
                  </a:lnTo>
                  <a:lnTo>
                    <a:pt x="1530934" y="1259674"/>
                  </a:lnTo>
                  <a:lnTo>
                    <a:pt x="1586471" y="1259674"/>
                  </a:lnTo>
                  <a:close/>
                </a:path>
                <a:path extrusionOk="0" h="2112010" w="1960880">
                  <a:moveTo>
                    <a:pt x="1688426" y="1259674"/>
                  </a:moveTo>
                  <a:lnTo>
                    <a:pt x="678802" y="243674"/>
                  </a:lnTo>
                  <a:lnTo>
                    <a:pt x="676414" y="269074"/>
                  </a:lnTo>
                  <a:lnTo>
                    <a:pt x="675411" y="281774"/>
                  </a:lnTo>
                  <a:lnTo>
                    <a:pt x="674649" y="294474"/>
                  </a:lnTo>
                  <a:lnTo>
                    <a:pt x="1638693" y="1259674"/>
                  </a:lnTo>
                  <a:lnTo>
                    <a:pt x="1688426" y="1259674"/>
                  </a:lnTo>
                  <a:close/>
                </a:path>
                <a:path extrusionOk="0" h="2112010" w="1960880">
                  <a:moveTo>
                    <a:pt x="1780438" y="1246974"/>
                  </a:moveTo>
                  <a:lnTo>
                    <a:pt x="694550" y="154774"/>
                  </a:lnTo>
                  <a:lnTo>
                    <a:pt x="689673" y="180174"/>
                  </a:lnTo>
                  <a:lnTo>
                    <a:pt x="687438" y="192874"/>
                  </a:lnTo>
                  <a:lnTo>
                    <a:pt x="685431" y="205574"/>
                  </a:lnTo>
                  <a:lnTo>
                    <a:pt x="1735683" y="1246974"/>
                  </a:lnTo>
                  <a:lnTo>
                    <a:pt x="1780438" y="1246974"/>
                  </a:lnTo>
                  <a:close/>
                </a:path>
                <a:path extrusionOk="0" h="2112010" w="1960880">
                  <a:moveTo>
                    <a:pt x="1864995" y="1221574"/>
                  </a:moveTo>
                  <a:lnTo>
                    <a:pt x="717753" y="78574"/>
                  </a:lnTo>
                  <a:lnTo>
                    <a:pt x="714654" y="78574"/>
                  </a:lnTo>
                  <a:lnTo>
                    <a:pt x="705319" y="116674"/>
                  </a:lnTo>
                  <a:lnTo>
                    <a:pt x="1823542" y="1234274"/>
                  </a:lnTo>
                  <a:lnTo>
                    <a:pt x="1833981" y="1234274"/>
                  </a:lnTo>
                  <a:lnTo>
                    <a:pt x="1854555" y="1221574"/>
                  </a:lnTo>
                  <a:lnTo>
                    <a:pt x="1864995" y="1221574"/>
                  </a:lnTo>
                  <a:close/>
                </a:path>
                <a:path extrusionOk="0" h="2112010" w="1960880">
                  <a:moveTo>
                    <a:pt x="1942909" y="1196174"/>
                  </a:moveTo>
                  <a:lnTo>
                    <a:pt x="757021" y="0"/>
                  </a:lnTo>
                  <a:lnTo>
                    <a:pt x="743343" y="0"/>
                  </a:lnTo>
                  <a:lnTo>
                    <a:pt x="742556" y="2374"/>
                  </a:lnTo>
                  <a:lnTo>
                    <a:pt x="738581" y="15074"/>
                  </a:lnTo>
                  <a:lnTo>
                    <a:pt x="731024" y="27774"/>
                  </a:lnTo>
                  <a:lnTo>
                    <a:pt x="1904784" y="1208874"/>
                  </a:lnTo>
                  <a:lnTo>
                    <a:pt x="1914588" y="1208874"/>
                  </a:lnTo>
                  <a:lnTo>
                    <a:pt x="1924151" y="1196174"/>
                  </a:lnTo>
                  <a:lnTo>
                    <a:pt x="1942909" y="1196174"/>
                  </a:lnTo>
                  <a:close/>
                </a:path>
                <a:path extrusionOk="0" h="2112010" w="1960880">
                  <a:moveTo>
                    <a:pt x="1960549" y="1102842"/>
                  </a:moveTo>
                  <a:lnTo>
                    <a:pt x="856335" y="0"/>
                  </a:lnTo>
                  <a:lnTo>
                    <a:pt x="800188" y="0"/>
                  </a:lnTo>
                  <a:lnTo>
                    <a:pt x="1960549" y="1151267"/>
                  </a:lnTo>
                  <a:lnTo>
                    <a:pt x="1960549" y="1102842"/>
                  </a:lnTo>
                  <a:close/>
                </a:path>
                <a:path extrusionOk="0" h="2112010" w="1960880">
                  <a:moveTo>
                    <a:pt x="1960549" y="995794"/>
                  </a:moveTo>
                  <a:lnTo>
                    <a:pt x="971981" y="0"/>
                  </a:lnTo>
                  <a:lnTo>
                    <a:pt x="914577" y="0"/>
                  </a:lnTo>
                  <a:lnTo>
                    <a:pt x="1960549" y="1042822"/>
                  </a:lnTo>
                  <a:lnTo>
                    <a:pt x="1960549" y="995794"/>
                  </a:lnTo>
                  <a:close/>
                </a:path>
                <a:path extrusionOk="0" h="2112010" w="1960880">
                  <a:moveTo>
                    <a:pt x="1960549" y="882954"/>
                  </a:moveTo>
                  <a:lnTo>
                    <a:pt x="1081265" y="0"/>
                  </a:lnTo>
                  <a:lnTo>
                    <a:pt x="1020838" y="0"/>
                  </a:lnTo>
                  <a:lnTo>
                    <a:pt x="1960549" y="939787"/>
                  </a:lnTo>
                  <a:lnTo>
                    <a:pt x="1960549" y="882954"/>
                  </a:lnTo>
                  <a:close/>
                </a:path>
                <a:path extrusionOk="0" h="2112010" w="1960880">
                  <a:moveTo>
                    <a:pt x="1960549" y="775462"/>
                  </a:moveTo>
                  <a:lnTo>
                    <a:pt x="1183297" y="0"/>
                  </a:lnTo>
                  <a:lnTo>
                    <a:pt x="1131684" y="0"/>
                  </a:lnTo>
                  <a:lnTo>
                    <a:pt x="1960549" y="828573"/>
                  </a:lnTo>
                  <a:lnTo>
                    <a:pt x="1960549" y="775462"/>
                  </a:lnTo>
                  <a:close/>
                </a:path>
                <a:path extrusionOk="0" h="2112010" w="1960880">
                  <a:moveTo>
                    <a:pt x="1960549" y="670712"/>
                  </a:moveTo>
                  <a:lnTo>
                    <a:pt x="1288719" y="0"/>
                  </a:lnTo>
                  <a:lnTo>
                    <a:pt x="1236116" y="0"/>
                  </a:lnTo>
                  <a:lnTo>
                    <a:pt x="1960549" y="722769"/>
                  </a:lnTo>
                  <a:lnTo>
                    <a:pt x="1960549" y="670712"/>
                  </a:lnTo>
                  <a:close/>
                </a:path>
                <a:path extrusionOk="0" h="2112010" w="1960880">
                  <a:moveTo>
                    <a:pt x="1960549" y="559968"/>
                  </a:moveTo>
                  <a:lnTo>
                    <a:pt x="1398435" y="0"/>
                  </a:lnTo>
                  <a:lnTo>
                    <a:pt x="1341247" y="0"/>
                  </a:lnTo>
                  <a:lnTo>
                    <a:pt x="1960549" y="620280"/>
                  </a:lnTo>
                  <a:lnTo>
                    <a:pt x="1960549" y="559968"/>
                  </a:lnTo>
                  <a:close/>
                </a:path>
                <a:path extrusionOk="0" h="2112010" w="1960880">
                  <a:moveTo>
                    <a:pt x="1960549" y="449922"/>
                  </a:moveTo>
                  <a:lnTo>
                    <a:pt x="1511160" y="0"/>
                  </a:lnTo>
                  <a:lnTo>
                    <a:pt x="1452880" y="0"/>
                  </a:lnTo>
                  <a:lnTo>
                    <a:pt x="1960549" y="509041"/>
                  </a:lnTo>
                  <a:lnTo>
                    <a:pt x="1960549" y="449922"/>
                  </a:lnTo>
                  <a:close/>
                </a:path>
                <a:path extrusionOk="0" h="2112010" w="1960880">
                  <a:moveTo>
                    <a:pt x="1960549" y="346151"/>
                  </a:moveTo>
                  <a:lnTo>
                    <a:pt x="1615846" y="0"/>
                  </a:lnTo>
                  <a:lnTo>
                    <a:pt x="1556804" y="0"/>
                  </a:lnTo>
                  <a:lnTo>
                    <a:pt x="1960549" y="404418"/>
                  </a:lnTo>
                  <a:lnTo>
                    <a:pt x="1960549" y="346151"/>
                  </a:lnTo>
                  <a:close/>
                </a:path>
                <a:path extrusionOk="0" h="2112010" w="1960880">
                  <a:moveTo>
                    <a:pt x="1960549" y="239229"/>
                  </a:moveTo>
                  <a:lnTo>
                    <a:pt x="1720138" y="0"/>
                  </a:lnTo>
                  <a:lnTo>
                    <a:pt x="1668208" y="0"/>
                  </a:lnTo>
                  <a:lnTo>
                    <a:pt x="1960549" y="292049"/>
                  </a:lnTo>
                  <a:lnTo>
                    <a:pt x="1960549" y="239229"/>
                  </a:lnTo>
                  <a:close/>
                </a:path>
                <a:path extrusionOk="0" h="2112010" w="1960880">
                  <a:moveTo>
                    <a:pt x="1960549" y="129336"/>
                  </a:moveTo>
                  <a:lnTo>
                    <a:pt x="1832063" y="0"/>
                  </a:lnTo>
                  <a:lnTo>
                    <a:pt x="1779739" y="0"/>
                  </a:lnTo>
                  <a:lnTo>
                    <a:pt x="1960549" y="181660"/>
                  </a:lnTo>
                  <a:lnTo>
                    <a:pt x="1960549" y="129336"/>
                  </a:lnTo>
                  <a:close/>
                </a:path>
                <a:path extrusionOk="0" h="2112010" w="1960880">
                  <a:moveTo>
                    <a:pt x="1960549" y="24079"/>
                  </a:moveTo>
                  <a:lnTo>
                    <a:pt x="1936394" y="0"/>
                  </a:lnTo>
                  <a:lnTo>
                    <a:pt x="1890407" y="0"/>
                  </a:lnTo>
                  <a:lnTo>
                    <a:pt x="1960549" y="70154"/>
                  </a:lnTo>
                  <a:lnTo>
                    <a:pt x="1960549" y="24079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1"/>
          <p:cNvSpPr txBox="1"/>
          <p:nvPr/>
        </p:nvSpPr>
        <p:spPr>
          <a:xfrm>
            <a:off x="8743676" y="8298275"/>
            <a:ext cx="13818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SME’s</a:t>
            </a:r>
            <a:endParaRPr sz="3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6979811" y="3205179"/>
            <a:ext cx="4646930" cy="4622800"/>
          </a:xfrm>
          <a:custGeom>
            <a:rect b="b" l="l" r="r" t="t"/>
            <a:pathLst>
              <a:path extrusionOk="0" h="4622800" w="4646930">
                <a:moveTo>
                  <a:pt x="2658006" y="12699"/>
                </a:moveTo>
                <a:lnTo>
                  <a:pt x="1988419" y="12699"/>
                </a:lnTo>
                <a:lnTo>
                  <a:pt x="2035419" y="0"/>
                </a:lnTo>
                <a:lnTo>
                  <a:pt x="2611005" y="0"/>
                </a:lnTo>
                <a:lnTo>
                  <a:pt x="2658006" y="12699"/>
                </a:lnTo>
                <a:close/>
              </a:path>
              <a:path extrusionOk="0" h="4622800" w="4646930">
                <a:moveTo>
                  <a:pt x="2751094" y="25399"/>
                </a:moveTo>
                <a:lnTo>
                  <a:pt x="1895331" y="25399"/>
                </a:lnTo>
                <a:lnTo>
                  <a:pt x="1941719" y="12699"/>
                </a:lnTo>
                <a:lnTo>
                  <a:pt x="2704706" y="12699"/>
                </a:lnTo>
                <a:lnTo>
                  <a:pt x="2751094" y="25399"/>
                </a:lnTo>
                <a:close/>
              </a:path>
              <a:path extrusionOk="0" h="4622800" w="4646930">
                <a:moveTo>
                  <a:pt x="2797161" y="4584699"/>
                </a:moveTo>
                <a:lnTo>
                  <a:pt x="1849263" y="4584699"/>
                </a:lnTo>
                <a:lnTo>
                  <a:pt x="1536591" y="4495799"/>
                </a:lnTo>
                <a:lnTo>
                  <a:pt x="1493440" y="4470399"/>
                </a:lnTo>
                <a:lnTo>
                  <a:pt x="1408372" y="4444999"/>
                </a:lnTo>
                <a:lnTo>
                  <a:pt x="1366474" y="4419599"/>
                </a:lnTo>
                <a:lnTo>
                  <a:pt x="1325014" y="4406899"/>
                </a:lnTo>
                <a:lnTo>
                  <a:pt x="1284001" y="4381499"/>
                </a:lnTo>
                <a:lnTo>
                  <a:pt x="1243444" y="4368799"/>
                </a:lnTo>
                <a:lnTo>
                  <a:pt x="1163740" y="4317999"/>
                </a:lnTo>
                <a:lnTo>
                  <a:pt x="1085979" y="4267199"/>
                </a:lnTo>
                <a:lnTo>
                  <a:pt x="1047851" y="4241799"/>
                </a:lnTo>
                <a:lnTo>
                  <a:pt x="1010238" y="4229099"/>
                </a:lnTo>
                <a:lnTo>
                  <a:pt x="973150" y="4190999"/>
                </a:lnTo>
                <a:lnTo>
                  <a:pt x="936596" y="4165599"/>
                </a:lnTo>
                <a:lnTo>
                  <a:pt x="900587" y="4140199"/>
                </a:lnTo>
                <a:lnTo>
                  <a:pt x="865130" y="4114799"/>
                </a:lnTo>
                <a:lnTo>
                  <a:pt x="830238" y="4089399"/>
                </a:lnTo>
                <a:lnTo>
                  <a:pt x="795918" y="4051299"/>
                </a:lnTo>
                <a:lnTo>
                  <a:pt x="762181" y="4025899"/>
                </a:lnTo>
                <a:lnTo>
                  <a:pt x="729037" y="4000499"/>
                </a:lnTo>
                <a:lnTo>
                  <a:pt x="696495" y="3962399"/>
                </a:lnTo>
                <a:lnTo>
                  <a:pt x="664565" y="3936999"/>
                </a:lnTo>
                <a:lnTo>
                  <a:pt x="633256" y="3898899"/>
                </a:lnTo>
                <a:lnTo>
                  <a:pt x="602579" y="3860799"/>
                </a:lnTo>
                <a:lnTo>
                  <a:pt x="572543" y="3835399"/>
                </a:lnTo>
                <a:lnTo>
                  <a:pt x="543158" y="3797299"/>
                </a:lnTo>
                <a:lnTo>
                  <a:pt x="514432" y="3759199"/>
                </a:lnTo>
                <a:lnTo>
                  <a:pt x="486378" y="3733799"/>
                </a:lnTo>
                <a:lnTo>
                  <a:pt x="459002" y="3695699"/>
                </a:lnTo>
                <a:lnTo>
                  <a:pt x="432317" y="3657599"/>
                </a:lnTo>
                <a:lnTo>
                  <a:pt x="406330" y="3619499"/>
                </a:lnTo>
                <a:lnTo>
                  <a:pt x="381053" y="3581399"/>
                </a:lnTo>
                <a:lnTo>
                  <a:pt x="356494" y="3543299"/>
                </a:lnTo>
                <a:lnTo>
                  <a:pt x="332664" y="3505199"/>
                </a:lnTo>
                <a:lnTo>
                  <a:pt x="309571" y="3467099"/>
                </a:lnTo>
                <a:lnTo>
                  <a:pt x="287227" y="3428999"/>
                </a:lnTo>
                <a:lnTo>
                  <a:pt x="265639" y="3390899"/>
                </a:lnTo>
                <a:lnTo>
                  <a:pt x="244819" y="3340099"/>
                </a:lnTo>
                <a:lnTo>
                  <a:pt x="224776" y="3301999"/>
                </a:lnTo>
                <a:lnTo>
                  <a:pt x="205519" y="3263899"/>
                </a:lnTo>
                <a:lnTo>
                  <a:pt x="187059" y="3225799"/>
                </a:lnTo>
                <a:lnTo>
                  <a:pt x="169404" y="3174999"/>
                </a:lnTo>
                <a:lnTo>
                  <a:pt x="152565" y="3136899"/>
                </a:lnTo>
                <a:lnTo>
                  <a:pt x="136552" y="3098799"/>
                </a:lnTo>
                <a:lnTo>
                  <a:pt x="121373" y="3047999"/>
                </a:lnTo>
                <a:lnTo>
                  <a:pt x="107039" y="3009899"/>
                </a:lnTo>
                <a:lnTo>
                  <a:pt x="93560" y="2959099"/>
                </a:lnTo>
                <a:lnTo>
                  <a:pt x="80945" y="2920999"/>
                </a:lnTo>
                <a:lnTo>
                  <a:pt x="69203" y="2870199"/>
                </a:lnTo>
                <a:lnTo>
                  <a:pt x="58346" y="2819399"/>
                </a:lnTo>
                <a:lnTo>
                  <a:pt x="48381" y="2781299"/>
                </a:lnTo>
                <a:lnTo>
                  <a:pt x="39320" y="2730499"/>
                </a:lnTo>
                <a:lnTo>
                  <a:pt x="31171" y="2692399"/>
                </a:lnTo>
                <a:lnTo>
                  <a:pt x="23944" y="2641599"/>
                </a:lnTo>
                <a:lnTo>
                  <a:pt x="17650" y="2590799"/>
                </a:lnTo>
                <a:lnTo>
                  <a:pt x="12297" y="2552699"/>
                </a:lnTo>
                <a:lnTo>
                  <a:pt x="7896" y="2501899"/>
                </a:lnTo>
                <a:lnTo>
                  <a:pt x="4456" y="2451099"/>
                </a:lnTo>
                <a:lnTo>
                  <a:pt x="1987" y="2400299"/>
                </a:lnTo>
                <a:lnTo>
                  <a:pt x="498" y="2349499"/>
                </a:lnTo>
                <a:lnTo>
                  <a:pt x="0" y="2311399"/>
                </a:lnTo>
                <a:lnTo>
                  <a:pt x="498" y="2260599"/>
                </a:lnTo>
                <a:lnTo>
                  <a:pt x="1987" y="2209799"/>
                </a:lnTo>
                <a:lnTo>
                  <a:pt x="4456" y="2158999"/>
                </a:lnTo>
                <a:lnTo>
                  <a:pt x="7896" y="2108199"/>
                </a:lnTo>
                <a:lnTo>
                  <a:pt x="12297" y="2070099"/>
                </a:lnTo>
                <a:lnTo>
                  <a:pt x="17650" y="2019299"/>
                </a:lnTo>
                <a:lnTo>
                  <a:pt x="23944" y="1968499"/>
                </a:lnTo>
                <a:lnTo>
                  <a:pt x="31171" y="1930399"/>
                </a:lnTo>
                <a:lnTo>
                  <a:pt x="39320" y="1879599"/>
                </a:lnTo>
                <a:lnTo>
                  <a:pt x="48381" y="1828799"/>
                </a:lnTo>
                <a:lnTo>
                  <a:pt x="58346" y="1790699"/>
                </a:lnTo>
                <a:lnTo>
                  <a:pt x="69203" y="1739899"/>
                </a:lnTo>
                <a:lnTo>
                  <a:pt x="80945" y="1701799"/>
                </a:lnTo>
                <a:lnTo>
                  <a:pt x="93560" y="1650999"/>
                </a:lnTo>
                <a:lnTo>
                  <a:pt x="107039" y="1612899"/>
                </a:lnTo>
                <a:lnTo>
                  <a:pt x="121373" y="1562099"/>
                </a:lnTo>
                <a:lnTo>
                  <a:pt x="136552" y="1523999"/>
                </a:lnTo>
                <a:lnTo>
                  <a:pt x="152565" y="1473199"/>
                </a:lnTo>
                <a:lnTo>
                  <a:pt x="169404" y="1435099"/>
                </a:lnTo>
                <a:lnTo>
                  <a:pt x="187059" y="1396999"/>
                </a:lnTo>
                <a:lnTo>
                  <a:pt x="205519" y="1346199"/>
                </a:lnTo>
                <a:lnTo>
                  <a:pt x="224776" y="1308099"/>
                </a:lnTo>
                <a:lnTo>
                  <a:pt x="244819" y="1269999"/>
                </a:lnTo>
                <a:lnTo>
                  <a:pt x="265639" y="1231899"/>
                </a:lnTo>
                <a:lnTo>
                  <a:pt x="287227" y="1181099"/>
                </a:lnTo>
                <a:lnTo>
                  <a:pt x="309571" y="1142999"/>
                </a:lnTo>
                <a:lnTo>
                  <a:pt x="332664" y="1104899"/>
                </a:lnTo>
                <a:lnTo>
                  <a:pt x="356494" y="1066799"/>
                </a:lnTo>
                <a:lnTo>
                  <a:pt x="381053" y="1028699"/>
                </a:lnTo>
                <a:lnTo>
                  <a:pt x="406330" y="990599"/>
                </a:lnTo>
                <a:lnTo>
                  <a:pt x="432317" y="952499"/>
                </a:lnTo>
                <a:lnTo>
                  <a:pt x="459002" y="914399"/>
                </a:lnTo>
                <a:lnTo>
                  <a:pt x="486378" y="888999"/>
                </a:lnTo>
                <a:lnTo>
                  <a:pt x="514432" y="850899"/>
                </a:lnTo>
                <a:lnTo>
                  <a:pt x="543158" y="812799"/>
                </a:lnTo>
                <a:lnTo>
                  <a:pt x="572543" y="774699"/>
                </a:lnTo>
                <a:lnTo>
                  <a:pt x="602579" y="749299"/>
                </a:lnTo>
                <a:lnTo>
                  <a:pt x="633256" y="711199"/>
                </a:lnTo>
                <a:lnTo>
                  <a:pt x="664565" y="673099"/>
                </a:lnTo>
                <a:lnTo>
                  <a:pt x="696495" y="647699"/>
                </a:lnTo>
                <a:lnTo>
                  <a:pt x="729037" y="622299"/>
                </a:lnTo>
                <a:lnTo>
                  <a:pt x="762181" y="584199"/>
                </a:lnTo>
                <a:lnTo>
                  <a:pt x="795918" y="558799"/>
                </a:lnTo>
                <a:lnTo>
                  <a:pt x="830238" y="520699"/>
                </a:lnTo>
                <a:lnTo>
                  <a:pt x="865130" y="495299"/>
                </a:lnTo>
                <a:lnTo>
                  <a:pt x="900587" y="469899"/>
                </a:lnTo>
                <a:lnTo>
                  <a:pt x="936596" y="444499"/>
                </a:lnTo>
                <a:lnTo>
                  <a:pt x="973150" y="419099"/>
                </a:lnTo>
                <a:lnTo>
                  <a:pt x="1047851" y="368299"/>
                </a:lnTo>
                <a:lnTo>
                  <a:pt x="1124611" y="317499"/>
                </a:lnTo>
                <a:lnTo>
                  <a:pt x="1203354" y="266699"/>
                </a:lnTo>
                <a:lnTo>
                  <a:pt x="1243444" y="253999"/>
                </a:lnTo>
                <a:lnTo>
                  <a:pt x="1325014" y="203199"/>
                </a:lnTo>
                <a:lnTo>
                  <a:pt x="1366474" y="190499"/>
                </a:lnTo>
                <a:lnTo>
                  <a:pt x="1408372" y="165099"/>
                </a:lnTo>
                <a:lnTo>
                  <a:pt x="1493440" y="139699"/>
                </a:lnTo>
                <a:lnTo>
                  <a:pt x="1536591" y="114299"/>
                </a:lnTo>
                <a:lnTo>
                  <a:pt x="1849263" y="25399"/>
                </a:lnTo>
                <a:lnTo>
                  <a:pt x="2797161" y="25399"/>
                </a:lnTo>
                <a:lnTo>
                  <a:pt x="3109834" y="114299"/>
                </a:lnTo>
                <a:lnTo>
                  <a:pt x="3152985" y="139699"/>
                </a:lnTo>
                <a:lnTo>
                  <a:pt x="3238053" y="165099"/>
                </a:lnTo>
                <a:lnTo>
                  <a:pt x="3279951" y="190499"/>
                </a:lnTo>
                <a:lnTo>
                  <a:pt x="3321411" y="203199"/>
                </a:lnTo>
                <a:lnTo>
                  <a:pt x="3402981" y="253999"/>
                </a:lnTo>
                <a:lnTo>
                  <a:pt x="3443071" y="266699"/>
                </a:lnTo>
                <a:lnTo>
                  <a:pt x="3521813" y="317499"/>
                </a:lnTo>
                <a:lnTo>
                  <a:pt x="3598574" y="368299"/>
                </a:lnTo>
                <a:lnTo>
                  <a:pt x="3673275" y="419099"/>
                </a:lnTo>
                <a:lnTo>
                  <a:pt x="3709828" y="444499"/>
                </a:lnTo>
                <a:lnTo>
                  <a:pt x="3745838" y="469899"/>
                </a:lnTo>
                <a:lnTo>
                  <a:pt x="3781294" y="495299"/>
                </a:lnTo>
                <a:lnTo>
                  <a:pt x="3816187" y="520699"/>
                </a:lnTo>
                <a:lnTo>
                  <a:pt x="3850507" y="558799"/>
                </a:lnTo>
                <a:lnTo>
                  <a:pt x="3884243" y="584199"/>
                </a:lnTo>
                <a:lnTo>
                  <a:pt x="3917388" y="622299"/>
                </a:lnTo>
                <a:lnTo>
                  <a:pt x="3949930" y="647699"/>
                </a:lnTo>
                <a:lnTo>
                  <a:pt x="3981860" y="673099"/>
                </a:lnTo>
                <a:lnTo>
                  <a:pt x="4013168" y="711199"/>
                </a:lnTo>
                <a:lnTo>
                  <a:pt x="4043846" y="749299"/>
                </a:lnTo>
                <a:lnTo>
                  <a:pt x="4073882" y="774699"/>
                </a:lnTo>
                <a:lnTo>
                  <a:pt x="4103267" y="812799"/>
                </a:lnTo>
                <a:lnTo>
                  <a:pt x="4131992" y="850899"/>
                </a:lnTo>
                <a:lnTo>
                  <a:pt x="4160047" y="888999"/>
                </a:lnTo>
                <a:lnTo>
                  <a:pt x="4187422" y="914399"/>
                </a:lnTo>
                <a:lnTo>
                  <a:pt x="4214108" y="952499"/>
                </a:lnTo>
                <a:lnTo>
                  <a:pt x="4240094" y="990599"/>
                </a:lnTo>
                <a:lnTo>
                  <a:pt x="4265372" y="1028699"/>
                </a:lnTo>
                <a:lnTo>
                  <a:pt x="4289930" y="1066799"/>
                </a:lnTo>
                <a:lnTo>
                  <a:pt x="4313761" y="1104899"/>
                </a:lnTo>
                <a:lnTo>
                  <a:pt x="4336853" y="1142999"/>
                </a:lnTo>
                <a:lnTo>
                  <a:pt x="4359198" y="1181099"/>
                </a:lnTo>
                <a:lnTo>
                  <a:pt x="4380785" y="1231899"/>
                </a:lnTo>
                <a:lnTo>
                  <a:pt x="4401605" y="1269999"/>
                </a:lnTo>
                <a:lnTo>
                  <a:pt x="4421649" y="1308099"/>
                </a:lnTo>
                <a:lnTo>
                  <a:pt x="4440905" y="1346199"/>
                </a:lnTo>
                <a:lnTo>
                  <a:pt x="4459366" y="1396999"/>
                </a:lnTo>
                <a:lnTo>
                  <a:pt x="4477021" y="1435099"/>
                </a:lnTo>
                <a:lnTo>
                  <a:pt x="4493859" y="1473199"/>
                </a:lnTo>
                <a:lnTo>
                  <a:pt x="4509873" y="1523999"/>
                </a:lnTo>
                <a:lnTo>
                  <a:pt x="4525052" y="1562099"/>
                </a:lnTo>
                <a:lnTo>
                  <a:pt x="4539385" y="1612899"/>
                </a:lnTo>
                <a:lnTo>
                  <a:pt x="4552865" y="1650999"/>
                </a:lnTo>
                <a:lnTo>
                  <a:pt x="4565480" y="1701799"/>
                </a:lnTo>
                <a:lnTo>
                  <a:pt x="4577221" y="1739899"/>
                </a:lnTo>
                <a:lnTo>
                  <a:pt x="4588079" y="1790699"/>
                </a:lnTo>
                <a:lnTo>
                  <a:pt x="4598043" y="1828799"/>
                </a:lnTo>
                <a:lnTo>
                  <a:pt x="4607105" y="1879599"/>
                </a:lnTo>
                <a:lnTo>
                  <a:pt x="4615254" y="1930399"/>
                </a:lnTo>
                <a:lnTo>
                  <a:pt x="4622480" y="1968499"/>
                </a:lnTo>
                <a:lnTo>
                  <a:pt x="4628775" y="2019299"/>
                </a:lnTo>
                <a:lnTo>
                  <a:pt x="4634128" y="2070099"/>
                </a:lnTo>
                <a:lnTo>
                  <a:pt x="4638529" y="2108199"/>
                </a:lnTo>
                <a:lnTo>
                  <a:pt x="4641969" y="2158999"/>
                </a:lnTo>
                <a:lnTo>
                  <a:pt x="4644438" y="2209799"/>
                </a:lnTo>
                <a:lnTo>
                  <a:pt x="4645927" y="2260599"/>
                </a:lnTo>
                <a:lnTo>
                  <a:pt x="4646425" y="2311399"/>
                </a:lnTo>
                <a:lnTo>
                  <a:pt x="4645927" y="2349499"/>
                </a:lnTo>
                <a:lnTo>
                  <a:pt x="4644438" y="2400299"/>
                </a:lnTo>
                <a:lnTo>
                  <a:pt x="4641969" y="2451099"/>
                </a:lnTo>
                <a:lnTo>
                  <a:pt x="4638529" y="2501899"/>
                </a:lnTo>
                <a:lnTo>
                  <a:pt x="4634128" y="2552699"/>
                </a:lnTo>
                <a:lnTo>
                  <a:pt x="4628775" y="2590799"/>
                </a:lnTo>
                <a:lnTo>
                  <a:pt x="4622480" y="2641599"/>
                </a:lnTo>
                <a:lnTo>
                  <a:pt x="4615254" y="2692399"/>
                </a:lnTo>
                <a:lnTo>
                  <a:pt x="4607105" y="2730499"/>
                </a:lnTo>
                <a:lnTo>
                  <a:pt x="4598043" y="2781299"/>
                </a:lnTo>
                <a:lnTo>
                  <a:pt x="4588079" y="2819399"/>
                </a:lnTo>
                <a:lnTo>
                  <a:pt x="4577221" y="2870199"/>
                </a:lnTo>
                <a:lnTo>
                  <a:pt x="4565480" y="2920999"/>
                </a:lnTo>
                <a:lnTo>
                  <a:pt x="4552865" y="2959099"/>
                </a:lnTo>
                <a:lnTo>
                  <a:pt x="4539385" y="3009899"/>
                </a:lnTo>
                <a:lnTo>
                  <a:pt x="4525052" y="3047999"/>
                </a:lnTo>
                <a:lnTo>
                  <a:pt x="4509873" y="3098799"/>
                </a:lnTo>
                <a:lnTo>
                  <a:pt x="4493859" y="3136899"/>
                </a:lnTo>
                <a:lnTo>
                  <a:pt x="4477021" y="3174999"/>
                </a:lnTo>
                <a:lnTo>
                  <a:pt x="4459366" y="3225799"/>
                </a:lnTo>
                <a:lnTo>
                  <a:pt x="4440905" y="3263899"/>
                </a:lnTo>
                <a:lnTo>
                  <a:pt x="4421649" y="3301999"/>
                </a:lnTo>
                <a:lnTo>
                  <a:pt x="4401605" y="3340099"/>
                </a:lnTo>
                <a:lnTo>
                  <a:pt x="4380785" y="3390899"/>
                </a:lnTo>
                <a:lnTo>
                  <a:pt x="4359198" y="3428999"/>
                </a:lnTo>
                <a:lnTo>
                  <a:pt x="4336853" y="3467099"/>
                </a:lnTo>
                <a:lnTo>
                  <a:pt x="4313761" y="3505199"/>
                </a:lnTo>
                <a:lnTo>
                  <a:pt x="4289930" y="3543299"/>
                </a:lnTo>
                <a:lnTo>
                  <a:pt x="4265372" y="3581399"/>
                </a:lnTo>
                <a:lnTo>
                  <a:pt x="4240094" y="3619499"/>
                </a:lnTo>
                <a:lnTo>
                  <a:pt x="4214108" y="3657599"/>
                </a:lnTo>
                <a:lnTo>
                  <a:pt x="4187422" y="3695699"/>
                </a:lnTo>
                <a:lnTo>
                  <a:pt x="4160047" y="3733799"/>
                </a:lnTo>
                <a:lnTo>
                  <a:pt x="4131992" y="3759199"/>
                </a:lnTo>
                <a:lnTo>
                  <a:pt x="4103267" y="3797299"/>
                </a:lnTo>
                <a:lnTo>
                  <a:pt x="4073882" y="3835399"/>
                </a:lnTo>
                <a:lnTo>
                  <a:pt x="4043846" y="3860799"/>
                </a:lnTo>
                <a:lnTo>
                  <a:pt x="4013168" y="3898899"/>
                </a:lnTo>
                <a:lnTo>
                  <a:pt x="3981860" y="3936999"/>
                </a:lnTo>
                <a:lnTo>
                  <a:pt x="3949930" y="3962399"/>
                </a:lnTo>
                <a:lnTo>
                  <a:pt x="3917388" y="4000499"/>
                </a:lnTo>
                <a:lnTo>
                  <a:pt x="3884243" y="4025899"/>
                </a:lnTo>
                <a:lnTo>
                  <a:pt x="3850507" y="4051299"/>
                </a:lnTo>
                <a:lnTo>
                  <a:pt x="3816187" y="4089399"/>
                </a:lnTo>
                <a:lnTo>
                  <a:pt x="3781294" y="4114799"/>
                </a:lnTo>
                <a:lnTo>
                  <a:pt x="3745838" y="4140199"/>
                </a:lnTo>
                <a:lnTo>
                  <a:pt x="3709828" y="4165599"/>
                </a:lnTo>
                <a:lnTo>
                  <a:pt x="3673275" y="4190999"/>
                </a:lnTo>
                <a:lnTo>
                  <a:pt x="3636187" y="4229099"/>
                </a:lnTo>
                <a:lnTo>
                  <a:pt x="3598574" y="4241799"/>
                </a:lnTo>
                <a:lnTo>
                  <a:pt x="3560446" y="4267199"/>
                </a:lnTo>
                <a:lnTo>
                  <a:pt x="3482685" y="4317999"/>
                </a:lnTo>
                <a:lnTo>
                  <a:pt x="3402981" y="4368799"/>
                </a:lnTo>
                <a:lnTo>
                  <a:pt x="3362424" y="4381499"/>
                </a:lnTo>
                <a:lnTo>
                  <a:pt x="3321411" y="4406899"/>
                </a:lnTo>
                <a:lnTo>
                  <a:pt x="3279951" y="4419599"/>
                </a:lnTo>
                <a:lnTo>
                  <a:pt x="3238053" y="4444999"/>
                </a:lnTo>
                <a:lnTo>
                  <a:pt x="3152985" y="4470399"/>
                </a:lnTo>
                <a:lnTo>
                  <a:pt x="3109834" y="4495799"/>
                </a:lnTo>
                <a:lnTo>
                  <a:pt x="2797161" y="4584699"/>
                </a:lnTo>
                <a:close/>
              </a:path>
              <a:path extrusionOk="0" h="4622800" w="4646930">
                <a:moveTo>
                  <a:pt x="2658006" y="4610099"/>
                </a:moveTo>
                <a:lnTo>
                  <a:pt x="1988419" y="4610099"/>
                </a:lnTo>
                <a:lnTo>
                  <a:pt x="1895331" y="4584699"/>
                </a:lnTo>
                <a:lnTo>
                  <a:pt x="2751094" y="4584699"/>
                </a:lnTo>
                <a:lnTo>
                  <a:pt x="2658006" y="4610099"/>
                </a:lnTo>
                <a:close/>
              </a:path>
              <a:path extrusionOk="0" h="4622800" w="4646930">
                <a:moveTo>
                  <a:pt x="2563713" y="4622799"/>
                </a:moveTo>
                <a:lnTo>
                  <a:pt x="2082712" y="4622799"/>
                </a:lnTo>
                <a:lnTo>
                  <a:pt x="2035419" y="4610099"/>
                </a:lnTo>
                <a:lnTo>
                  <a:pt x="2611005" y="4610099"/>
                </a:lnTo>
                <a:lnTo>
                  <a:pt x="2563713" y="4622799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8480924" y="4553335"/>
            <a:ext cx="1644600" cy="18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95580" lvl="0" marL="12700" marR="5080" rtl="0" algn="l">
              <a:lnSpc>
                <a:spcPct val="12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Amit Kumar Balyan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857063" y="8298279"/>
            <a:ext cx="2876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SPONSORS</a:t>
            </a:r>
            <a:endParaRPr sz="3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972103" y="3263804"/>
            <a:ext cx="4646930" cy="4622800"/>
          </a:xfrm>
          <a:custGeom>
            <a:rect b="b" l="l" r="r" t="t"/>
            <a:pathLst>
              <a:path extrusionOk="0" h="4622800" w="4646930">
                <a:moveTo>
                  <a:pt x="2658006" y="12699"/>
                </a:moveTo>
                <a:lnTo>
                  <a:pt x="1988419" y="12699"/>
                </a:lnTo>
                <a:lnTo>
                  <a:pt x="2035420" y="0"/>
                </a:lnTo>
                <a:lnTo>
                  <a:pt x="2611005" y="0"/>
                </a:lnTo>
                <a:lnTo>
                  <a:pt x="2658006" y="12699"/>
                </a:lnTo>
                <a:close/>
              </a:path>
              <a:path extrusionOk="0" h="4622800" w="4646930">
                <a:moveTo>
                  <a:pt x="2751094" y="25399"/>
                </a:moveTo>
                <a:lnTo>
                  <a:pt x="1895331" y="25399"/>
                </a:lnTo>
                <a:lnTo>
                  <a:pt x="1941719" y="12699"/>
                </a:lnTo>
                <a:lnTo>
                  <a:pt x="2704706" y="12699"/>
                </a:lnTo>
                <a:lnTo>
                  <a:pt x="2751094" y="25399"/>
                </a:lnTo>
                <a:close/>
              </a:path>
              <a:path extrusionOk="0" h="4622800" w="4646930">
                <a:moveTo>
                  <a:pt x="2797161" y="4584699"/>
                </a:moveTo>
                <a:lnTo>
                  <a:pt x="1849264" y="4584699"/>
                </a:lnTo>
                <a:lnTo>
                  <a:pt x="1536591" y="4495799"/>
                </a:lnTo>
                <a:lnTo>
                  <a:pt x="1493440" y="4470399"/>
                </a:lnTo>
                <a:lnTo>
                  <a:pt x="1408372" y="4444999"/>
                </a:lnTo>
                <a:lnTo>
                  <a:pt x="1366474" y="4419599"/>
                </a:lnTo>
                <a:lnTo>
                  <a:pt x="1325014" y="4406899"/>
                </a:lnTo>
                <a:lnTo>
                  <a:pt x="1284001" y="4381499"/>
                </a:lnTo>
                <a:lnTo>
                  <a:pt x="1243444" y="4368799"/>
                </a:lnTo>
                <a:lnTo>
                  <a:pt x="1163740" y="4317999"/>
                </a:lnTo>
                <a:lnTo>
                  <a:pt x="1085979" y="4267199"/>
                </a:lnTo>
                <a:lnTo>
                  <a:pt x="1047851" y="4241799"/>
                </a:lnTo>
                <a:lnTo>
                  <a:pt x="1010238" y="4229099"/>
                </a:lnTo>
                <a:lnTo>
                  <a:pt x="973150" y="4190999"/>
                </a:lnTo>
                <a:lnTo>
                  <a:pt x="936596" y="4165599"/>
                </a:lnTo>
                <a:lnTo>
                  <a:pt x="900587" y="4140199"/>
                </a:lnTo>
                <a:lnTo>
                  <a:pt x="865130" y="4114799"/>
                </a:lnTo>
                <a:lnTo>
                  <a:pt x="830238" y="4089399"/>
                </a:lnTo>
                <a:lnTo>
                  <a:pt x="795918" y="4051299"/>
                </a:lnTo>
                <a:lnTo>
                  <a:pt x="762181" y="4025899"/>
                </a:lnTo>
                <a:lnTo>
                  <a:pt x="729037" y="4000499"/>
                </a:lnTo>
                <a:lnTo>
                  <a:pt x="696495" y="3962399"/>
                </a:lnTo>
                <a:lnTo>
                  <a:pt x="664565" y="3936999"/>
                </a:lnTo>
                <a:lnTo>
                  <a:pt x="633256" y="3898899"/>
                </a:lnTo>
                <a:lnTo>
                  <a:pt x="602579" y="3860799"/>
                </a:lnTo>
                <a:lnTo>
                  <a:pt x="572543" y="3835399"/>
                </a:lnTo>
                <a:lnTo>
                  <a:pt x="543157" y="3797299"/>
                </a:lnTo>
                <a:lnTo>
                  <a:pt x="514432" y="3759199"/>
                </a:lnTo>
                <a:lnTo>
                  <a:pt x="486377" y="3733799"/>
                </a:lnTo>
                <a:lnTo>
                  <a:pt x="459002" y="3695699"/>
                </a:lnTo>
                <a:lnTo>
                  <a:pt x="432317" y="3657599"/>
                </a:lnTo>
                <a:lnTo>
                  <a:pt x="406330" y="3619499"/>
                </a:lnTo>
                <a:lnTo>
                  <a:pt x="381053" y="3581399"/>
                </a:lnTo>
                <a:lnTo>
                  <a:pt x="356494" y="3543299"/>
                </a:lnTo>
                <a:lnTo>
                  <a:pt x="332664" y="3505199"/>
                </a:lnTo>
                <a:lnTo>
                  <a:pt x="309571" y="3467099"/>
                </a:lnTo>
                <a:lnTo>
                  <a:pt x="287227" y="3428999"/>
                </a:lnTo>
                <a:lnTo>
                  <a:pt x="265639" y="3390899"/>
                </a:lnTo>
                <a:lnTo>
                  <a:pt x="244819" y="3340099"/>
                </a:lnTo>
                <a:lnTo>
                  <a:pt x="224776" y="3301999"/>
                </a:lnTo>
                <a:lnTo>
                  <a:pt x="205519" y="3263899"/>
                </a:lnTo>
                <a:lnTo>
                  <a:pt x="187059" y="3225799"/>
                </a:lnTo>
                <a:lnTo>
                  <a:pt x="169404" y="3174999"/>
                </a:lnTo>
                <a:lnTo>
                  <a:pt x="152565" y="3136899"/>
                </a:lnTo>
                <a:lnTo>
                  <a:pt x="136552" y="3098799"/>
                </a:lnTo>
                <a:lnTo>
                  <a:pt x="121373" y="3047999"/>
                </a:lnTo>
                <a:lnTo>
                  <a:pt x="107039" y="3009899"/>
                </a:lnTo>
                <a:lnTo>
                  <a:pt x="93560" y="2959099"/>
                </a:lnTo>
                <a:lnTo>
                  <a:pt x="80945" y="2920999"/>
                </a:lnTo>
                <a:lnTo>
                  <a:pt x="69203" y="2870199"/>
                </a:lnTo>
                <a:lnTo>
                  <a:pt x="58346" y="2819399"/>
                </a:lnTo>
                <a:lnTo>
                  <a:pt x="48381" y="2781299"/>
                </a:lnTo>
                <a:lnTo>
                  <a:pt x="39320" y="2730499"/>
                </a:lnTo>
                <a:lnTo>
                  <a:pt x="31171" y="2692399"/>
                </a:lnTo>
                <a:lnTo>
                  <a:pt x="23944" y="2641599"/>
                </a:lnTo>
                <a:lnTo>
                  <a:pt x="17650" y="2590799"/>
                </a:lnTo>
                <a:lnTo>
                  <a:pt x="12297" y="2552699"/>
                </a:lnTo>
                <a:lnTo>
                  <a:pt x="7896" y="2501899"/>
                </a:lnTo>
                <a:lnTo>
                  <a:pt x="4456" y="2451099"/>
                </a:lnTo>
                <a:lnTo>
                  <a:pt x="1987" y="2400299"/>
                </a:lnTo>
                <a:lnTo>
                  <a:pt x="498" y="2349499"/>
                </a:lnTo>
                <a:lnTo>
                  <a:pt x="0" y="2311399"/>
                </a:lnTo>
                <a:lnTo>
                  <a:pt x="498" y="2260599"/>
                </a:lnTo>
                <a:lnTo>
                  <a:pt x="1987" y="2209799"/>
                </a:lnTo>
                <a:lnTo>
                  <a:pt x="4456" y="2158999"/>
                </a:lnTo>
                <a:lnTo>
                  <a:pt x="7896" y="2108199"/>
                </a:lnTo>
                <a:lnTo>
                  <a:pt x="12297" y="2070099"/>
                </a:lnTo>
                <a:lnTo>
                  <a:pt x="17650" y="2019299"/>
                </a:lnTo>
                <a:lnTo>
                  <a:pt x="23944" y="1968499"/>
                </a:lnTo>
                <a:lnTo>
                  <a:pt x="31171" y="1930399"/>
                </a:lnTo>
                <a:lnTo>
                  <a:pt x="39320" y="1879599"/>
                </a:lnTo>
                <a:lnTo>
                  <a:pt x="48381" y="1828799"/>
                </a:lnTo>
                <a:lnTo>
                  <a:pt x="58346" y="1790699"/>
                </a:lnTo>
                <a:lnTo>
                  <a:pt x="69203" y="1739899"/>
                </a:lnTo>
                <a:lnTo>
                  <a:pt x="80945" y="1701799"/>
                </a:lnTo>
                <a:lnTo>
                  <a:pt x="93560" y="1650999"/>
                </a:lnTo>
                <a:lnTo>
                  <a:pt x="107039" y="1612899"/>
                </a:lnTo>
                <a:lnTo>
                  <a:pt x="121373" y="1562099"/>
                </a:lnTo>
                <a:lnTo>
                  <a:pt x="136552" y="1523999"/>
                </a:lnTo>
                <a:lnTo>
                  <a:pt x="152565" y="1473199"/>
                </a:lnTo>
                <a:lnTo>
                  <a:pt x="169404" y="1435099"/>
                </a:lnTo>
                <a:lnTo>
                  <a:pt x="187059" y="1396999"/>
                </a:lnTo>
                <a:lnTo>
                  <a:pt x="205519" y="1346199"/>
                </a:lnTo>
                <a:lnTo>
                  <a:pt x="224776" y="1308099"/>
                </a:lnTo>
                <a:lnTo>
                  <a:pt x="244819" y="1269999"/>
                </a:lnTo>
                <a:lnTo>
                  <a:pt x="265639" y="1231899"/>
                </a:lnTo>
                <a:lnTo>
                  <a:pt x="287227" y="1181099"/>
                </a:lnTo>
                <a:lnTo>
                  <a:pt x="309571" y="1142999"/>
                </a:lnTo>
                <a:lnTo>
                  <a:pt x="332664" y="1104899"/>
                </a:lnTo>
                <a:lnTo>
                  <a:pt x="356494" y="1066799"/>
                </a:lnTo>
                <a:lnTo>
                  <a:pt x="381053" y="1028699"/>
                </a:lnTo>
                <a:lnTo>
                  <a:pt x="406330" y="990599"/>
                </a:lnTo>
                <a:lnTo>
                  <a:pt x="432317" y="952499"/>
                </a:lnTo>
                <a:lnTo>
                  <a:pt x="459002" y="914399"/>
                </a:lnTo>
                <a:lnTo>
                  <a:pt x="486377" y="888999"/>
                </a:lnTo>
                <a:lnTo>
                  <a:pt x="514432" y="850899"/>
                </a:lnTo>
                <a:lnTo>
                  <a:pt x="543157" y="812799"/>
                </a:lnTo>
                <a:lnTo>
                  <a:pt x="572543" y="774699"/>
                </a:lnTo>
                <a:lnTo>
                  <a:pt x="602579" y="749299"/>
                </a:lnTo>
                <a:lnTo>
                  <a:pt x="633256" y="711199"/>
                </a:lnTo>
                <a:lnTo>
                  <a:pt x="664565" y="673099"/>
                </a:lnTo>
                <a:lnTo>
                  <a:pt x="696495" y="647699"/>
                </a:lnTo>
                <a:lnTo>
                  <a:pt x="729037" y="622299"/>
                </a:lnTo>
                <a:lnTo>
                  <a:pt x="762181" y="584199"/>
                </a:lnTo>
                <a:lnTo>
                  <a:pt x="795918" y="558799"/>
                </a:lnTo>
                <a:lnTo>
                  <a:pt x="830238" y="520699"/>
                </a:lnTo>
                <a:lnTo>
                  <a:pt x="865130" y="495299"/>
                </a:lnTo>
                <a:lnTo>
                  <a:pt x="900587" y="469899"/>
                </a:lnTo>
                <a:lnTo>
                  <a:pt x="936596" y="444499"/>
                </a:lnTo>
                <a:lnTo>
                  <a:pt x="973150" y="419099"/>
                </a:lnTo>
                <a:lnTo>
                  <a:pt x="1047851" y="368299"/>
                </a:lnTo>
                <a:lnTo>
                  <a:pt x="1124611" y="317499"/>
                </a:lnTo>
                <a:lnTo>
                  <a:pt x="1203354" y="266699"/>
                </a:lnTo>
                <a:lnTo>
                  <a:pt x="1243444" y="253999"/>
                </a:lnTo>
                <a:lnTo>
                  <a:pt x="1325014" y="203199"/>
                </a:lnTo>
                <a:lnTo>
                  <a:pt x="1366474" y="190499"/>
                </a:lnTo>
                <a:lnTo>
                  <a:pt x="1408372" y="165099"/>
                </a:lnTo>
                <a:lnTo>
                  <a:pt x="1493440" y="139699"/>
                </a:lnTo>
                <a:lnTo>
                  <a:pt x="1536591" y="114299"/>
                </a:lnTo>
                <a:lnTo>
                  <a:pt x="1849264" y="25399"/>
                </a:lnTo>
                <a:lnTo>
                  <a:pt x="2797161" y="25399"/>
                </a:lnTo>
                <a:lnTo>
                  <a:pt x="3109834" y="114299"/>
                </a:lnTo>
                <a:lnTo>
                  <a:pt x="3152985" y="139699"/>
                </a:lnTo>
                <a:lnTo>
                  <a:pt x="3238053" y="165099"/>
                </a:lnTo>
                <a:lnTo>
                  <a:pt x="3279951" y="190499"/>
                </a:lnTo>
                <a:lnTo>
                  <a:pt x="3321411" y="203199"/>
                </a:lnTo>
                <a:lnTo>
                  <a:pt x="3402981" y="253999"/>
                </a:lnTo>
                <a:lnTo>
                  <a:pt x="3443071" y="266699"/>
                </a:lnTo>
                <a:lnTo>
                  <a:pt x="3521814" y="317499"/>
                </a:lnTo>
                <a:lnTo>
                  <a:pt x="3598574" y="368299"/>
                </a:lnTo>
                <a:lnTo>
                  <a:pt x="3673275" y="419099"/>
                </a:lnTo>
                <a:lnTo>
                  <a:pt x="3709829" y="444499"/>
                </a:lnTo>
                <a:lnTo>
                  <a:pt x="3745838" y="469899"/>
                </a:lnTo>
                <a:lnTo>
                  <a:pt x="3781294" y="495299"/>
                </a:lnTo>
                <a:lnTo>
                  <a:pt x="3816187" y="520699"/>
                </a:lnTo>
                <a:lnTo>
                  <a:pt x="3850507" y="558799"/>
                </a:lnTo>
                <a:lnTo>
                  <a:pt x="3884243" y="584199"/>
                </a:lnTo>
                <a:lnTo>
                  <a:pt x="3917388" y="622299"/>
                </a:lnTo>
                <a:lnTo>
                  <a:pt x="3949930" y="647699"/>
                </a:lnTo>
                <a:lnTo>
                  <a:pt x="3981860" y="673099"/>
                </a:lnTo>
                <a:lnTo>
                  <a:pt x="4013168" y="711199"/>
                </a:lnTo>
                <a:lnTo>
                  <a:pt x="4043846" y="749299"/>
                </a:lnTo>
                <a:lnTo>
                  <a:pt x="4073882" y="774699"/>
                </a:lnTo>
                <a:lnTo>
                  <a:pt x="4103267" y="812799"/>
                </a:lnTo>
                <a:lnTo>
                  <a:pt x="4131992" y="850899"/>
                </a:lnTo>
                <a:lnTo>
                  <a:pt x="4160047" y="888999"/>
                </a:lnTo>
                <a:lnTo>
                  <a:pt x="4187422" y="914399"/>
                </a:lnTo>
                <a:lnTo>
                  <a:pt x="4214108" y="952499"/>
                </a:lnTo>
                <a:lnTo>
                  <a:pt x="4240094" y="990599"/>
                </a:lnTo>
                <a:lnTo>
                  <a:pt x="4265372" y="1028699"/>
                </a:lnTo>
                <a:lnTo>
                  <a:pt x="4289931" y="1066799"/>
                </a:lnTo>
                <a:lnTo>
                  <a:pt x="4313761" y="1104899"/>
                </a:lnTo>
                <a:lnTo>
                  <a:pt x="4336853" y="1142999"/>
                </a:lnTo>
                <a:lnTo>
                  <a:pt x="4359198" y="1181099"/>
                </a:lnTo>
                <a:lnTo>
                  <a:pt x="4380785" y="1231899"/>
                </a:lnTo>
                <a:lnTo>
                  <a:pt x="4401605" y="1269999"/>
                </a:lnTo>
                <a:lnTo>
                  <a:pt x="4421649" y="1308099"/>
                </a:lnTo>
                <a:lnTo>
                  <a:pt x="4440905" y="1346199"/>
                </a:lnTo>
                <a:lnTo>
                  <a:pt x="4459366" y="1396999"/>
                </a:lnTo>
                <a:lnTo>
                  <a:pt x="4477021" y="1435099"/>
                </a:lnTo>
                <a:lnTo>
                  <a:pt x="4493859" y="1473199"/>
                </a:lnTo>
                <a:lnTo>
                  <a:pt x="4509873" y="1523999"/>
                </a:lnTo>
                <a:lnTo>
                  <a:pt x="4525052" y="1562099"/>
                </a:lnTo>
                <a:lnTo>
                  <a:pt x="4539385" y="1612899"/>
                </a:lnTo>
                <a:lnTo>
                  <a:pt x="4552865" y="1650999"/>
                </a:lnTo>
                <a:lnTo>
                  <a:pt x="4565480" y="1701799"/>
                </a:lnTo>
                <a:lnTo>
                  <a:pt x="4577221" y="1739899"/>
                </a:lnTo>
                <a:lnTo>
                  <a:pt x="4588079" y="1790699"/>
                </a:lnTo>
                <a:lnTo>
                  <a:pt x="4598043" y="1828799"/>
                </a:lnTo>
                <a:lnTo>
                  <a:pt x="4607105" y="1879599"/>
                </a:lnTo>
                <a:lnTo>
                  <a:pt x="4615254" y="1930399"/>
                </a:lnTo>
                <a:lnTo>
                  <a:pt x="4622480" y="1968499"/>
                </a:lnTo>
                <a:lnTo>
                  <a:pt x="4628775" y="2019299"/>
                </a:lnTo>
                <a:lnTo>
                  <a:pt x="4634128" y="2070099"/>
                </a:lnTo>
                <a:lnTo>
                  <a:pt x="4638529" y="2108199"/>
                </a:lnTo>
                <a:lnTo>
                  <a:pt x="4641969" y="2158999"/>
                </a:lnTo>
                <a:lnTo>
                  <a:pt x="4644438" y="2209799"/>
                </a:lnTo>
                <a:lnTo>
                  <a:pt x="4645927" y="2260599"/>
                </a:lnTo>
                <a:lnTo>
                  <a:pt x="4646425" y="2311399"/>
                </a:lnTo>
                <a:lnTo>
                  <a:pt x="4645927" y="2349499"/>
                </a:lnTo>
                <a:lnTo>
                  <a:pt x="4644438" y="2400299"/>
                </a:lnTo>
                <a:lnTo>
                  <a:pt x="4641969" y="2451099"/>
                </a:lnTo>
                <a:lnTo>
                  <a:pt x="4638529" y="2501899"/>
                </a:lnTo>
                <a:lnTo>
                  <a:pt x="4634128" y="2552699"/>
                </a:lnTo>
                <a:lnTo>
                  <a:pt x="4628775" y="2590799"/>
                </a:lnTo>
                <a:lnTo>
                  <a:pt x="4622480" y="2641599"/>
                </a:lnTo>
                <a:lnTo>
                  <a:pt x="4615254" y="2692399"/>
                </a:lnTo>
                <a:lnTo>
                  <a:pt x="4607105" y="2730499"/>
                </a:lnTo>
                <a:lnTo>
                  <a:pt x="4598043" y="2781299"/>
                </a:lnTo>
                <a:lnTo>
                  <a:pt x="4588079" y="2819399"/>
                </a:lnTo>
                <a:lnTo>
                  <a:pt x="4577221" y="2870199"/>
                </a:lnTo>
                <a:lnTo>
                  <a:pt x="4565480" y="2920999"/>
                </a:lnTo>
                <a:lnTo>
                  <a:pt x="4552865" y="2959099"/>
                </a:lnTo>
                <a:lnTo>
                  <a:pt x="4539385" y="3009899"/>
                </a:lnTo>
                <a:lnTo>
                  <a:pt x="4525052" y="3047999"/>
                </a:lnTo>
                <a:lnTo>
                  <a:pt x="4509873" y="3098799"/>
                </a:lnTo>
                <a:lnTo>
                  <a:pt x="4493859" y="3136899"/>
                </a:lnTo>
                <a:lnTo>
                  <a:pt x="4477021" y="3174999"/>
                </a:lnTo>
                <a:lnTo>
                  <a:pt x="4459366" y="3225799"/>
                </a:lnTo>
                <a:lnTo>
                  <a:pt x="4440905" y="3263899"/>
                </a:lnTo>
                <a:lnTo>
                  <a:pt x="4421649" y="3301999"/>
                </a:lnTo>
                <a:lnTo>
                  <a:pt x="4401605" y="3340099"/>
                </a:lnTo>
                <a:lnTo>
                  <a:pt x="4380785" y="3390899"/>
                </a:lnTo>
                <a:lnTo>
                  <a:pt x="4359198" y="3428999"/>
                </a:lnTo>
                <a:lnTo>
                  <a:pt x="4336853" y="3467099"/>
                </a:lnTo>
                <a:lnTo>
                  <a:pt x="4313761" y="3505199"/>
                </a:lnTo>
                <a:lnTo>
                  <a:pt x="4289931" y="3543299"/>
                </a:lnTo>
                <a:lnTo>
                  <a:pt x="4265372" y="3581399"/>
                </a:lnTo>
                <a:lnTo>
                  <a:pt x="4240094" y="3619499"/>
                </a:lnTo>
                <a:lnTo>
                  <a:pt x="4214108" y="3657599"/>
                </a:lnTo>
                <a:lnTo>
                  <a:pt x="4187422" y="3695699"/>
                </a:lnTo>
                <a:lnTo>
                  <a:pt x="4160047" y="3733799"/>
                </a:lnTo>
                <a:lnTo>
                  <a:pt x="4131992" y="3759199"/>
                </a:lnTo>
                <a:lnTo>
                  <a:pt x="4103267" y="3797299"/>
                </a:lnTo>
                <a:lnTo>
                  <a:pt x="4073882" y="3835399"/>
                </a:lnTo>
                <a:lnTo>
                  <a:pt x="4043846" y="3860799"/>
                </a:lnTo>
                <a:lnTo>
                  <a:pt x="4013168" y="3898899"/>
                </a:lnTo>
                <a:lnTo>
                  <a:pt x="3981860" y="3936999"/>
                </a:lnTo>
                <a:lnTo>
                  <a:pt x="3949930" y="3962399"/>
                </a:lnTo>
                <a:lnTo>
                  <a:pt x="3917388" y="4000499"/>
                </a:lnTo>
                <a:lnTo>
                  <a:pt x="3884243" y="4025899"/>
                </a:lnTo>
                <a:lnTo>
                  <a:pt x="3850507" y="4051299"/>
                </a:lnTo>
                <a:lnTo>
                  <a:pt x="3816187" y="4089399"/>
                </a:lnTo>
                <a:lnTo>
                  <a:pt x="3781294" y="4114799"/>
                </a:lnTo>
                <a:lnTo>
                  <a:pt x="3745838" y="4140199"/>
                </a:lnTo>
                <a:lnTo>
                  <a:pt x="3709829" y="4165599"/>
                </a:lnTo>
                <a:lnTo>
                  <a:pt x="3673275" y="4190999"/>
                </a:lnTo>
                <a:lnTo>
                  <a:pt x="3636187" y="4229099"/>
                </a:lnTo>
                <a:lnTo>
                  <a:pt x="3598574" y="4241799"/>
                </a:lnTo>
                <a:lnTo>
                  <a:pt x="3560446" y="4267199"/>
                </a:lnTo>
                <a:lnTo>
                  <a:pt x="3482685" y="4317999"/>
                </a:lnTo>
                <a:lnTo>
                  <a:pt x="3402981" y="4368799"/>
                </a:lnTo>
                <a:lnTo>
                  <a:pt x="3362424" y="4381499"/>
                </a:lnTo>
                <a:lnTo>
                  <a:pt x="3321411" y="4406899"/>
                </a:lnTo>
                <a:lnTo>
                  <a:pt x="3279951" y="4419599"/>
                </a:lnTo>
                <a:lnTo>
                  <a:pt x="3238053" y="4444999"/>
                </a:lnTo>
                <a:lnTo>
                  <a:pt x="3152985" y="4470399"/>
                </a:lnTo>
                <a:lnTo>
                  <a:pt x="3109834" y="4495799"/>
                </a:lnTo>
                <a:lnTo>
                  <a:pt x="2797161" y="4584699"/>
                </a:lnTo>
                <a:close/>
              </a:path>
              <a:path extrusionOk="0" h="4622800" w="4646930">
                <a:moveTo>
                  <a:pt x="2658006" y="4610099"/>
                </a:moveTo>
                <a:lnTo>
                  <a:pt x="1988419" y="4610099"/>
                </a:lnTo>
                <a:lnTo>
                  <a:pt x="1895331" y="4584699"/>
                </a:lnTo>
                <a:lnTo>
                  <a:pt x="2751094" y="4584699"/>
                </a:lnTo>
                <a:lnTo>
                  <a:pt x="2658006" y="4610099"/>
                </a:lnTo>
                <a:close/>
              </a:path>
              <a:path extrusionOk="0" h="4622800" w="4646930">
                <a:moveTo>
                  <a:pt x="2563713" y="4622799"/>
                </a:moveTo>
                <a:lnTo>
                  <a:pt x="2082712" y="4622799"/>
                </a:lnTo>
                <a:lnTo>
                  <a:pt x="2035420" y="4610099"/>
                </a:lnTo>
                <a:lnTo>
                  <a:pt x="2611005" y="4610099"/>
                </a:lnTo>
                <a:lnTo>
                  <a:pt x="2563713" y="4622799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CF2B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351476" y="5370188"/>
            <a:ext cx="1887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Flipkart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3999274" y="8233550"/>
            <a:ext cx="26595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Cordinators</a:t>
            </a:r>
            <a:endParaRPr sz="3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2499361" y="3205179"/>
            <a:ext cx="4646930" cy="4622800"/>
          </a:xfrm>
          <a:custGeom>
            <a:rect b="b" l="l" r="r" t="t"/>
            <a:pathLst>
              <a:path extrusionOk="0" h="4622800" w="4646930">
                <a:moveTo>
                  <a:pt x="2658006" y="12699"/>
                </a:moveTo>
                <a:lnTo>
                  <a:pt x="1988419" y="12699"/>
                </a:lnTo>
                <a:lnTo>
                  <a:pt x="2035419" y="0"/>
                </a:lnTo>
                <a:lnTo>
                  <a:pt x="2611005" y="0"/>
                </a:lnTo>
                <a:lnTo>
                  <a:pt x="2658006" y="12699"/>
                </a:lnTo>
                <a:close/>
              </a:path>
              <a:path extrusionOk="0" h="4622800" w="4646930">
                <a:moveTo>
                  <a:pt x="2751094" y="25399"/>
                </a:moveTo>
                <a:lnTo>
                  <a:pt x="1895331" y="25399"/>
                </a:lnTo>
                <a:lnTo>
                  <a:pt x="1941719" y="12699"/>
                </a:lnTo>
                <a:lnTo>
                  <a:pt x="2704706" y="12699"/>
                </a:lnTo>
                <a:lnTo>
                  <a:pt x="2751094" y="25399"/>
                </a:lnTo>
                <a:close/>
              </a:path>
              <a:path extrusionOk="0" h="4622800" w="4646930">
                <a:moveTo>
                  <a:pt x="2797161" y="4584699"/>
                </a:moveTo>
                <a:lnTo>
                  <a:pt x="1849263" y="4584699"/>
                </a:lnTo>
                <a:lnTo>
                  <a:pt x="1536591" y="4495799"/>
                </a:lnTo>
                <a:lnTo>
                  <a:pt x="1493440" y="4470399"/>
                </a:lnTo>
                <a:lnTo>
                  <a:pt x="1408372" y="4444999"/>
                </a:lnTo>
                <a:lnTo>
                  <a:pt x="1366474" y="4419599"/>
                </a:lnTo>
                <a:lnTo>
                  <a:pt x="1325014" y="4406899"/>
                </a:lnTo>
                <a:lnTo>
                  <a:pt x="1284001" y="4381499"/>
                </a:lnTo>
                <a:lnTo>
                  <a:pt x="1243444" y="4368799"/>
                </a:lnTo>
                <a:lnTo>
                  <a:pt x="1163740" y="4317999"/>
                </a:lnTo>
                <a:lnTo>
                  <a:pt x="1085979" y="4267199"/>
                </a:lnTo>
                <a:lnTo>
                  <a:pt x="1047851" y="4241799"/>
                </a:lnTo>
                <a:lnTo>
                  <a:pt x="1010238" y="4229099"/>
                </a:lnTo>
                <a:lnTo>
                  <a:pt x="973150" y="4190999"/>
                </a:lnTo>
                <a:lnTo>
                  <a:pt x="936596" y="4165599"/>
                </a:lnTo>
                <a:lnTo>
                  <a:pt x="900587" y="4140199"/>
                </a:lnTo>
                <a:lnTo>
                  <a:pt x="865130" y="4114799"/>
                </a:lnTo>
                <a:lnTo>
                  <a:pt x="830238" y="4089399"/>
                </a:lnTo>
                <a:lnTo>
                  <a:pt x="795918" y="4051299"/>
                </a:lnTo>
                <a:lnTo>
                  <a:pt x="762181" y="4025899"/>
                </a:lnTo>
                <a:lnTo>
                  <a:pt x="729037" y="4000499"/>
                </a:lnTo>
                <a:lnTo>
                  <a:pt x="696495" y="3962399"/>
                </a:lnTo>
                <a:lnTo>
                  <a:pt x="664565" y="3936999"/>
                </a:lnTo>
                <a:lnTo>
                  <a:pt x="633256" y="3898899"/>
                </a:lnTo>
                <a:lnTo>
                  <a:pt x="602579" y="3860799"/>
                </a:lnTo>
                <a:lnTo>
                  <a:pt x="572543" y="3835399"/>
                </a:lnTo>
                <a:lnTo>
                  <a:pt x="543158" y="3797299"/>
                </a:lnTo>
                <a:lnTo>
                  <a:pt x="514432" y="3759199"/>
                </a:lnTo>
                <a:lnTo>
                  <a:pt x="486378" y="3733799"/>
                </a:lnTo>
                <a:lnTo>
                  <a:pt x="459002" y="3695699"/>
                </a:lnTo>
                <a:lnTo>
                  <a:pt x="432317" y="3657599"/>
                </a:lnTo>
                <a:lnTo>
                  <a:pt x="406330" y="3619499"/>
                </a:lnTo>
                <a:lnTo>
                  <a:pt x="381053" y="3581399"/>
                </a:lnTo>
                <a:lnTo>
                  <a:pt x="356494" y="3543299"/>
                </a:lnTo>
                <a:lnTo>
                  <a:pt x="332664" y="3505199"/>
                </a:lnTo>
                <a:lnTo>
                  <a:pt x="309571" y="3467099"/>
                </a:lnTo>
                <a:lnTo>
                  <a:pt x="287227" y="3428999"/>
                </a:lnTo>
                <a:lnTo>
                  <a:pt x="265639" y="3390899"/>
                </a:lnTo>
                <a:lnTo>
                  <a:pt x="244819" y="3340099"/>
                </a:lnTo>
                <a:lnTo>
                  <a:pt x="224776" y="3301999"/>
                </a:lnTo>
                <a:lnTo>
                  <a:pt x="205519" y="3263899"/>
                </a:lnTo>
                <a:lnTo>
                  <a:pt x="187059" y="3225799"/>
                </a:lnTo>
                <a:lnTo>
                  <a:pt x="169404" y="3174999"/>
                </a:lnTo>
                <a:lnTo>
                  <a:pt x="152565" y="3136899"/>
                </a:lnTo>
                <a:lnTo>
                  <a:pt x="136552" y="3098799"/>
                </a:lnTo>
                <a:lnTo>
                  <a:pt x="121373" y="3047999"/>
                </a:lnTo>
                <a:lnTo>
                  <a:pt x="107039" y="3009899"/>
                </a:lnTo>
                <a:lnTo>
                  <a:pt x="93560" y="2959099"/>
                </a:lnTo>
                <a:lnTo>
                  <a:pt x="80945" y="2920999"/>
                </a:lnTo>
                <a:lnTo>
                  <a:pt x="69203" y="2870199"/>
                </a:lnTo>
                <a:lnTo>
                  <a:pt x="58346" y="2819399"/>
                </a:lnTo>
                <a:lnTo>
                  <a:pt x="48381" y="2781299"/>
                </a:lnTo>
                <a:lnTo>
                  <a:pt x="39320" y="2730499"/>
                </a:lnTo>
                <a:lnTo>
                  <a:pt x="31171" y="2692399"/>
                </a:lnTo>
                <a:lnTo>
                  <a:pt x="23944" y="2641599"/>
                </a:lnTo>
                <a:lnTo>
                  <a:pt x="17650" y="2590799"/>
                </a:lnTo>
                <a:lnTo>
                  <a:pt x="12297" y="2552699"/>
                </a:lnTo>
                <a:lnTo>
                  <a:pt x="7896" y="2501899"/>
                </a:lnTo>
                <a:lnTo>
                  <a:pt x="4456" y="2451099"/>
                </a:lnTo>
                <a:lnTo>
                  <a:pt x="1987" y="2400299"/>
                </a:lnTo>
                <a:lnTo>
                  <a:pt x="498" y="2349499"/>
                </a:lnTo>
                <a:lnTo>
                  <a:pt x="0" y="2311399"/>
                </a:lnTo>
                <a:lnTo>
                  <a:pt x="498" y="2260599"/>
                </a:lnTo>
                <a:lnTo>
                  <a:pt x="1987" y="2209799"/>
                </a:lnTo>
                <a:lnTo>
                  <a:pt x="4456" y="2158999"/>
                </a:lnTo>
                <a:lnTo>
                  <a:pt x="7896" y="2108199"/>
                </a:lnTo>
                <a:lnTo>
                  <a:pt x="12297" y="2070099"/>
                </a:lnTo>
                <a:lnTo>
                  <a:pt x="17650" y="2019299"/>
                </a:lnTo>
                <a:lnTo>
                  <a:pt x="23944" y="1968499"/>
                </a:lnTo>
                <a:lnTo>
                  <a:pt x="31171" y="1930399"/>
                </a:lnTo>
                <a:lnTo>
                  <a:pt x="39320" y="1879599"/>
                </a:lnTo>
                <a:lnTo>
                  <a:pt x="48381" y="1828799"/>
                </a:lnTo>
                <a:lnTo>
                  <a:pt x="58346" y="1790699"/>
                </a:lnTo>
                <a:lnTo>
                  <a:pt x="69203" y="1739899"/>
                </a:lnTo>
                <a:lnTo>
                  <a:pt x="80945" y="1701799"/>
                </a:lnTo>
                <a:lnTo>
                  <a:pt x="93560" y="1650999"/>
                </a:lnTo>
                <a:lnTo>
                  <a:pt x="107039" y="1612899"/>
                </a:lnTo>
                <a:lnTo>
                  <a:pt x="121373" y="1562099"/>
                </a:lnTo>
                <a:lnTo>
                  <a:pt x="136552" y="1523999"/>
                </a:lnTo>
                <a:lnTo>
                  <a:pt x="152565" y="1473199"/>
                </a:lnTo>
                <a:lnTo>
                  <a:pt x="169404" y="1435099"/>
                </a:lnTo>
                <a:lnTo>
                  <a:pt x="187059" y="1396999"/>
                </a:lnTo>
                <a:lnTo>
                  <a:pt x="205519" y="1346199"/>
                </a:lnTo>
                <a:lnTo>
                  <a:pt x="224776" y="1308099"/>
                </a:lnTo>
                <a:lnTo>
                  <a:pt x="244819" y="1269999"/>
                </a:lnTo>
                <a:lnTo>
                  <a:pt x="265639" y="1231899"/>
                </a:lnTo>
                <a:lnTo>
                  <a:pt x="287227" y="1181099"/>
                </a:lnTo>
                <a:lnTo>
                  <a:pt x="309571" y="1142999"/>
                </a:lnTo>
                <a:lnTo>
                  <a:pt x="332664" y="1104899"/>
                </a:lnTo>
                <a:lnTo>
                  <a:pt x="356494" y="1066799"/>
                </a:lnTo>
                <a:lnTo>
                  <a:pt x="381053" y="1028699"/>
                </a:lnTo>
                <a:lnTo>
                  <a:pt x="406330" y="990599"/>
                </a:lnTo>
                <a:lnTo>
                  <a:pt x="432317" y="952499"/>
                </a:lnTo>
                <a:lnTo>
                  <a:pt x="459002" y="914399"/>
                </a:lnTo>
                <a:lnTo>
                  <a:pt x="486378" y="888999"/>
                </a:lnTo>
                <a:lnTo>
                  <a:pt x="514432" y="850899"/>
                </a:lnTo>
                <a:lnTo>
                  <a:pt x="543158" y="812799"/>
                </a:lnTo>
                <a:lnTo>
                  <a:pt x="572543" y="774699"/>
                </a:lnTo>
                <a:lnTo>
                  <a:pt x="602579" y="749299"/>
                </a:lnTo>
                <a:lnTo>
                  <a:pt x="633256" y="711199"/>
                </a:lnTo>
                <a:lnTo>
                  <a:pt x="664565" y="673099"/>
                </a:lnTo>
                <a:lnTo>
                  <a:pt x="696495" y="647699"/>
                </a:lnTo>
                <a:lnTo>
                  <a:pt x="729037" y="622299"/>
                </a:lnTo>
                <a:lnTo>
                  <a:pt x="762181" y="584199"/>
                </a:lnTo>
                <a:lnTo>
                  <a:pt x="795918" y="558799"/>
                </a:lnTo>
                <a:lnTo>
                  <a:pt x="830238" y="520699"/>
                </a:lnTo>
                <a:lnTo>
                  <a:pt x="865130" y="495299"/>
                </a:lnTo>
                <a:lnTo>
                  <a:pt x="900587" y="469899"/>
                </a:lnTo>
                <a:lnTo>
                  <a:pt x="936596" y="444499"/>
                </a:lnTo>
                <a:lnTo>
                  <a:pt x="973150" y="419099"/>
                </a:lnTo>
                <a:lnTo>
                  <a:pt x="1047851" y="368299"/>
                </a:lnTo>
                <a:lnTo>
                  <a:pt x="1124611" y="317499"/>
                </a:lnTo>
                <a:lnTo>
                  <a:pt x="1203354" y="266699"/>
                </a:lnTo>
                <a:lnTo>
                  <a:pt x="1243444" y="253999"/>
                </a:lnTo>
                <a:lnTo>
                  <a:pt x="1325014" y="203199"/>
                </a:lnTo>
                <a:lnTo>
                  <a:pt x="1366474" y="190499"/>
                </a:lnTo>
                <a:lnTo>
                  <a:pt x="1408372" y="165099"/>
                </a:lnTo>
                <a:lnTo>
                  <a:pt x="1493440" y="139699"/>
                </a:lnTo>
                <a:lnTo>
                  <a:pt x="1536591" y="114299"/>
                </a:lnTo>
                <a:lnTo>
                  <a:pt x="1849263" y="25399"/>
                </a:lnTo>
                <a:lnTo>
                  <a:pt x="2797161" y="25399"/>
                </a:lnTo>
                <a:lnTo>
                  <a:pt x="3109834" y="114299"/>
                </a:lnTo>
                <a:lnTo>
                  <a:pt x="3152985" y="139699"/>
                </a:lnTo>
                <a:lnTo>
                  <a:pt x="3238053" y="165099"/>
                </a:lnTo>
                <a:lnTo>
                  <a:pt x="3279951" y="190499"/>
                </a:lnTo>
                <a:lnTo>
                  <a:pt x="3321411" y="203199"/>
                </a:lnTo>
                <a:lnTo>
                  <a:pt x="3402981" y="253999"/>
                </a:lnTo>
                <a:lnTo>
                  <a:pt x="3443071" y="266699"/>
                </a:lnTo>
                <a:lnTo>
                  <a:pt x="3521813" y="317499"/>
                </a:lnTo>
                <a:lnTo>
                  <a:pt x="3598574" y="368299"/>
                </a:lnTo>
                <a:lnTo>
                  <a:pt x="3673275" y="419099"/>
                </a:lnTo>
                <a:lnTo>
                  <a:pt x="3709828" y="444499"/>
                </a:lnTo>
                <a:lnTo>
                  <a:pt x="3745838" y="469899"/>
                </a:lnTo>
                <a:lnTo>
                  <a:pt x="3781294" y="495299"/>
                </a:lnTo>
                <a:lnTo>
                  <a:pt x="3816187" y="520699"/>
                </a:lnTo>
                <a:lnTo>
                  <a:pt x="3850507" y="558799"/>
                </a:lnTo>
                <a:lnTo>
                  <a:pt x="3884243" y="584199"/>
                </a:lnTo>
                <a:lnTo>
                  <a:pt x="3917388" y="622299"/>
                </a:lnTo>
                <a:lnTo>
                  <a:pt x="3949930" y="647699"/>
                </a:lnTo>
                <a:lnTo>
                  <a:pt x="3981860" y="673099"/>
                </a:lnTo>
                <a:lnTo>
                  <a:pt x="4013168" y="711199"/>
                </a:lnTo>
                <a:lnTo>
                  <a:pt x="4043846" y="749299"/>
                </a:lnTo>
                <a:lnTo>
                  <a:pt x="4073882" y="774699"/>
                </a:lnTo>
                <a:lnTo>
                  <a:pt x="4103267" y="812799"/>
                </a:lnTo>
                <a:lnTo>
                  <a:pt x="4131992" y="850899"/>
                </a:lnTo>
                <a:lnTo>
                  <a:pt x="4160047" y="888999"/>
                </a:lnTo>
                <a:lnTo>
                  <a:pt x="4187422" y="914399"/>
                </a:lnTo>
                <a:lnTo>
                  <a:pt x="4214108" y="952499"/>
                </a:lnTo>
                <a:lnTo>
                  <a:pt x="4240094" y="990599"/>
                </a:lnTo>
                <a:lnTo>
                  <a:pt x="4265372" y="1028699"/>
                </a:lnTo>
                <a:lnTo>
                  <a:pt x="4289930" y="1066799"/>
                </a:lnTo>
                <a:lnTo>
                  <a:pt x="4313761" y="1104899"/>
                </a:lnTo>
                <a:lnTo>
                  <a:pt x="4336853" y="1142999"/>
                </a:lnTo>
                <a:lnTo>
                  <a:pt x="4359198" y="1181099"/>
                </a:lnTo>
                <a:lnTo>
                  <a:pt x="4380785" y="1231899"/>
                </a:lnTo>
                <a:lnTo>
                  <a:pt x="4401605" y="1269999"/>
                </a:lnTo>
                <a:lnTo>
                  <a:pt x="4421649" y="1308099"/>
                </a:lnTo>
                <a:lnTo>
                  <a:pt x="4440905" y="1346199"/>
                </a:lnTo>
                <a:lnTo>
                  <a:pt x="4459366" y="1396999"/>
                </a:lnTo>
                <a:lnTo>
                  <a:pt x="4477021" y="1435099"/>
                </a:lnTo>
                <a:lnTo>
                  <a:pt x="4493859" y="1473199"/>
                </a:lnTo>
                <a:lnTo>
                  <a:pt x="4509873" y="1523999"/>
                </a:lnTo>
                <a:lnTo>
                  <a:pt x="4525052" y="1562099"/>
                </a:lnTo>
                <a:lnTo>
                  <a:pt x="4539385" y="1612899"/>
                </a:lnTo>
                <a:lnTo>
                  <a:pt x="4552865" y="1650999"/>
                </a:lnTo>
                <a:lnTo>
                  <a:pt x="4565480" y="1701799"/>
                </a:lnTo>
                <a:lnTo>
                  <a:pt x="4577221" y="1739899"/>
                </a:lnTo>
                <a:lnTo>
                  <a:pt x="4588079" y="1790699"/>
                </a:lnTo>
                <a:lnTo>
                  <a:pt x="4598043" y="1828799"/>
                </a:lnTo>
                <a:lnTo>
                  <a:pt x="4607105" y="1879599"/>
                </a:lnTo>
                <a:lnTo>
                  <a:pt x="4615254" y="1930399"/>
                </a:lnTo>
                <a:lnTo>
                  <a:pt x="4622480" y="1968499"/>
                </a:lnTo>
                <a:lnTo>
                  <a:pt x="4628775" y="2019299"/>
                </a:lnTo>
                <a:lnTo>
                  <a:pt x="4634128" y="2070099"/>
                </a:lnTo>
                <a:lnTo>
                  <a:pt x="4638529" y="2108199"/>
                </a:lnTo>
                <a:lnTo>
                  <a:pt x="4641969" y="2158999"/>
                </a:lnTo>
                <a:lnTo>
                  <a:pt x="4644438" y="2209799"/>
                </a:lnTo>
                <a:lnTo>
                  <a:pt x="4645927" y="2260599"/>
                </a:lnTo>
                <a:lnTo>
                  <a:pt x="4646425" y="2311399"/>
                </a:lnTo>
                <a:lnTo>
                  <a:pt x="4645927" y="2349499"/>
                </a:lnTo>
                <a:lnTo>
                  <a:pt x="4644438" y="2400299"/>
                </a:lnTo>
                <a:lnTo>
                  <a:pt x="4641969" y="2451099"/>
                </a:lnTo>
                <a:lnTo>
                  <a:pt x="4638529" y="2501899"/>
                </a:lnTo>
                <a:lnTo>
                  <a:pt x="4634128" y="2552699"/>
                </a:lnTo>
                <a:lnTo>
                  <a:pt x="4628775" y="2590799"/>
                </a:lnTo>
                <a:lnTo>
                  <a:pt x="4622480" y="2641599"/>
                </a:lnTo>
                <a:lnTo>
                  <a:pt x="4615254" y="2692399"/>
                </a:lnTo>
                <a:lnTo>
                  <a:pt x="4607105" y="2730499"/>
                </a:lnTo>
                <a:lnTo>
                  <a:pt x="4598043" y="2781299"/>
                </a:lnTo>
                <a:lnTo>
                  <a:pt x="4588079" y="2819399"/>
                </a:lnTo>
                <a:lnTo>
                  <a:pt x="4577221" y="2870199"/>
                </a:lnTo>
                <a:lnTo>
                  <a:pt x="4565480" y="2920999"/>
                </a:lnTo>
                <a:lnTo>
                  <a:pt x="4552865" y="2959099"/>
                </a:lnTo>
                <a:lnTo>
                  <a:pt x="4539385" y="3009899"/>
                </a:lnTo>
                <a:lnTo>
                  <a:pt x="4525052" y="3047999"/>
                </a:lnTo>
                <a:lnTo>
                  <a:pt x="4509873" y="3098799"/>
                </a:lnTo>
                <a:lnTo>
                  <a:pt x="4493859" y="3136899"/>
                </a:lnTo>
                <a:lnTo>
                  <a:pt x="4477021" y="3174999"/>
                </a:lnTo>
                <a:lnTo>
                  <a:pt x="4459366" y="3225799"/>
                </a:lnTo>
                <a:lnTo>
                  <a:pt x="4440905" y="3263899"/>
                </a:lnTo>
                <a:lnTo>
                  <a:pt x="4421649" y="3301999"/>
                </a:lnTo>
                <a:lnTo>
                  <a:pt x="4401605" y="3340099"/>
                </a:lnTo>
                <a:lnTo>
                  <a:pt x="4380785" y="3390899"/>
                </a:lnTo>
                <a:lnTo>
                  <a:pt x="4359198" y="3428999"/>
                </a:lnTo>
                <a:lnTo>
                  <a:pt x="4336853" y="3467099"/>
                </a:lnTo>
                <a:lnTo>
                  <a:pt x="4313761" y="3505199"/>
                </a:lnTo>
                <a:lnTo>
                  <a:pt x="4289930" y="3543299"/>
                </a:lnTo>
                <a:lnTo>
                  <a:pt x="4265372" y="3581399"/>
                </a:lnTo>
                <a:lnTo>
                  <a:pt x="4240094" y="3619499"/>
                </a:lnTo>
                <a:lnTo>
                  <a:pt x="4214108" y="3657599"/>
                </a:lnTo>
                <a:lnTo>
                  <a:pt x="4187422" y="3695699"/>
                </a:lnTo>
                <a:lnTo>
                  <a:pt x="4160047" y="3733799"/>
                </a:lnTo>
                <a:lnTo>
                  <a:pt x="4131992" y="3759199"/>
                </a:lnTo>
                <a:lnTo>
                  <a:pt x="4103267" y="3797299"/>
                </a:lnTo>
                <a:lnTo>
                  <a:pt x="4073882" y="3835399"/>
                </a:lnTo>
                <a:lnTo>
                  <a:pt x="4043846" y="3860799"/>
                </a:lnTo>
                <a:lnTo>
                  <a:pt x="4013168" y="3898899"/>
                </a:lnTo>
                <a:lnTo>
                  <a:pt x="3981860" y="3936999"/>
                </a:lnTo>
                <a:lnTo>
                  <a:pt x="3949930" y="3962399"/>
                </a:lnTo>
                <a:lnTo>
                  <a:pt x="3917388" y="4000499"/>
                </a:lnTo>
                <a:lnTo>
                  <a:pt x="3884243" y="4025899"/>
                </a:lnTo>
                <a:lnTo>
                  <a:pt x="3850507" y="4051299"/>
                </a:lnTo>
                <a:lnTo>
                  <a:pt x="3816187" y="4089399"/>
                </a:lnTo>
                <a:lnTo>
                  <a:pt x="3781294" y="4114799"/>
                </a:lnTo>
                <a:lnTo>
                  <a:pt x="3745838" y="4140199"/>
                </a:lnTo>
                <a:lnTo>
                  <a:pt x="3709828" y="4165599"/>
                </a:lnTo>
                <a:lnTo>
                  <a:pt x="3673275" y="4190999"/>
                </a:lnTo>
                <a:lnTo>
                  <a:pt x="3636187" y="4229099"/>
                </a:lnTo>
                <a:lnTo>
                  <a:pt x="3598574" y="4241799"/>
                </a:lnTo>
                <a:lnTo>
                  <a:pt x="3560446" y="4267199"/>
                </a:lnTo>
                <a:lnTo>
                  <a:pt x="3482685" y="4317999"/>
                </a:lnTo>
                <a:lnTo>
                  <a:pt x="3402981" y="4368799"/>
                </a:lnTo>
                <a:lnTo>
                  <a:pt x="3362424" y="4381499"/>
                </a:lnTo>
                <a:lnTo>
                  <a:pt x="3321411" y="4406899"/>
                </a:lnTo>
                <a:lnTo>
                  <a:pt x="3279951" y="4419599"/>
                </a:lnTo>
                <a:lnTo>
                  <a:pt x="3238053" y="4444999"/>
                </a:lnTo>
                <a:lnTo>
                  <a:pt x="3152985" y="4470399"/>
                </a:lnTo>
                <a:lnTo>
                  <a:pt x="3109834" y="4495799"/>
                </a:lnTo>
                <a:lnTo>
                  <a:pt x="2797161" y="4584699"/>
                </a:lnTo>
                <a:close/>
              </a:path>
              <a:path extrusionOk="0" h="4622800" w="4646930">
                <a:moveTo>
                  <a:pt x="2658006" y="4610099"/>
                </a:moveTo>
                <a:lnTo>
                  <a:pt x="1988419" y="4610099"/>
                </a:lnTo>
                <a:lnTo>
                  <a:pt x="1895331" y="4584699"/>
                </a:lnTo>
                <a:lnTo>
                  <a:pt x="2751094" y="4584699"/>
                </a:lnTo>
                <a:lnTo>
                  <a:pt x="2658006" y="4610099"/>
                </a:lnTo>
                <a:close/>
              </a:path>
              <a:path extrusionOk="0" h="4622800" w="4646930">
                <a:moveTo>
                  <a:pt x="2563713" y="4622799"/>
                </a:moveTo>
                <a:lnTo>
                  <a:pt x="2082712" y="4622799"/>
                </a:lnTo>
                <a:lnTo>
                  <a:pt x="2035419" y="4610099"/>
                </a:lnTo>
                <a:lnTo>
                  <a:pt x="2611005" y="4610099"/>
                </a:lnTo>
                <a:lnTo>
                  <a:pt x="2563713" y="4622799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14074949" y="5370510"/>
            <a:ext cx="1644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2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Raksha 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5056000" y="4403013"/>
            <a:ext cx="70521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Poppins Medium"/>
              <a:buNone/>
            </a:pPr>
            <a:r>
              <a:rPr b="1" lang="en-US" sz="9900">
                <a:solidFill>
                  <a:srgbClr val="F7CF2B"/>
                </a:solidFill>
                <a:latin typeface="Poppins"/>
                <a:ea typeface="Poppins"/>
                <a:cs typeface="Poppins"/>
                <a:sym typeface="Poppins"/>
              </a:rPr>
              <a:t>Our Team</a:t>
            </a:r>
            <a:endParaRPr b="1" sz="5400">
              <a:solidFill>
                <a:srgbClr val="F7CF2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16843248" y="9464040"/>
            <a:ext cx="411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2448100" y="439525"/>
            <a:ext cx="3927600" cy="3717900"/>
          </a:xfrm>
          <a:prstGeom prst="ellipse">
            <a:avLst/>
          </a:prstGeom>
          <a:solidFill>
            <a:srgbClr val="F7CF2B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Jasleen</a:t>
            </a:r>
            <a:b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(Team leader)</a:t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12659725" y="4089913"/>
            <a:ext cx="3927600" cy="3717900"/>
          </a:xfrm>
          <a:prstGeom prst="ellipse">
            <a:avLst/>
          </a:prstGeom>
          <a:solidFill>
            <a:srgbClr val="F7CF2B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Dheeraj</a:t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618250" y="0"/>
            <a:ext cx="3927600" cy="3717900"/>
          </a:xfrm>
          <a:prstGeom prst="ellipse">
            <a:avLst/>
          </a:prstGeom>
          <a:solidFill>
            <a:srgbClr val="F7CF2B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Swetha</a:t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576775" y="4089925"/>
            <a:ext cx="3927600" cy="3717900"/>
          </a:xfrm>
          <a:prstGeom prst="ellipse">
            <a:avLst/>
          </a:prstGeom>
          <a:solidFill>
            <a:srgbClr val="F7CF2B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Divanshu</a:t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504375" y="6422225"/>
            <a:ext cx="3927600" cy="3717900"/>
          </a:xfrm>
          <a:prstGeom prst="ellipse">
            <a:avLst/>
          </a:prstGeom>
          <a:solidFill>
            <a:srgbClr val="F7CF2B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Hariom</a:t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9137150" y="6489725"/>
            <a:ext cx="3927600" cy="3717900"/>
          </a:xfrm>
          <a:prstGeom prst="ellipse">
            <a:avLst/>
          </a:prstGeom>
          <a:solidFill>
            <a:srgbClr val="F7CF2B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Deeksha</a:t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10930200" y="372013"/>
            <a:ext cx="3927600" cy="3717900"/>
          </a:xfrm>
          <a:prstGeom prst="ellipse">
            <a:avLst/>
          </a:prstGeom>
          <a:solidFill>
            <a:srgbClr val="F7CF2B"/>
          </a:solidFill>
          <a:ln cap="flat" cmpd="sng" w="9525">
            <a:solidFill>
              <a:srgbClr val="2366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Aryan</a:t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1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10677525" y="0"/>
            <a:ext cx="7010400" cy="10287000"/>
          </a:xfrm>
          <a:custGeom>
            <a:rect b="b" l="l" r="r" t="t"/>
            <a:pathLst>
              <a:path extrusionOk="0" h="10287000" w="7010400">
                <a:moveTo>
                  <a:pt x="0" y="0"/>
                </a:moveTo>
                <a:lnTo>
                  <a:pt x="7010399" y="0"/>
                </a:lnTo>
                <a:lnTo>
                  <a:pt x="70103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1016000" y="962725"/>
            <a:ext cx="5944200" cy="27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12700" marR="5080" rtl="0" algn="l">
              <a:lnSpc>
                <a:spcPct val="11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155CC"/>
                </a:solidFill>
              </a:rPr>
              <a:t>TABLE OF CONTENTS</a:t>
            </a:r>
            <a:endParaRPr sz="8000">
              <a:solidFill>
                <a:srgbClr val="1155CC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016000" y="3848461"/>
            <a:ext cx="3476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MAIN TOPICS</a:t>
            </a:r>
            <a:endParaRPr sz="38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10419875" y="1087325"/>
            <a:ext cx="6916500" cy="84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noAutofit/>
          </a:bodyPr>
          <a:lstStyle/>
          <a:p>
            <a:pPr indent="1936750" lvl="0" marL="690880" marR="5080" rtl="0" algn="r">
              <a:lnSpc>
                <a:spcPct val="12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Problem Statement</a:t>
            </a:r>
            <a:endParaRPr sz="43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2243455" lvl="0" marL="381000" marR="5080" rtl="0" algn="r">
              <a:lnSpc>
                <a:spcPct val="147816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Stories Proposed Solution </a:t>
            </a:r>
            <a:endParaRPr sz="435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81000" marR="5080" rtl="0" algn="r">
              <a:lnSpc>
                <a:spcPct val="147816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Class UML Diagrams </a:t>
            </a:r>
            <a:endParaRPr sz="435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81000" marR="5080" rtl="0" algn="r">
              <a:lnSpc>
                <a:spcPct val="147816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Work Progress</a:t>
            </a:r>
            <a:endParaRPr sz="43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2733675" lvl="0" marL="12700" marR="5080" rtl="0" algn="r">
              <a:lnSpc>
                <a:spcPct val="1478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Tech Stac</a:t>
            </a: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endParaRPr sz="435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r">
              <a:lnSpc>
                <a:spcPct val="1478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</a:t>
            </a: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Faced </a:t>
            </a:r>
            <a:endParaRPr sz="435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r">
              <a:lnSpc>
                <a:spcPct val="1478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Future Enhancements</a:t>
            </a:r>
            <a:endParaRPr sz="4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449702" y="9179293"/>
            <a:ext cx="664845" cy="665480"/>
          </a:xfrm>
          <a:custGeom>
            <a:rect b="b" l="l" r="r" t="t"/>
            <a:pathLst>
              <a:path extrusionOk="0" h="665479" w="664844">
                <a:moveTo>
                  <a:pt x="332384" y="0"/>
                </a:moveTo>
                <a:lnTo>
                  <a:pt x="381375" y="3616"/>
                </a:lnTo>
                <a:lnTo>
                  <a:pt x="428176" y="14121"/>
                </a:lnTo>
                <a:lnTo>
                  <a:pt x="472266" y="30993"/>
                </a:lnTo>
                <a:lnTo>
                  <a:pt x="513123" y="53714"/>
                </a:lnTo>
                <a:lnTo>
                  <a:pt x="550225" y="81764"/>
                </a:lnTo>
                <a:lnTo>
                  <a:pt x="583051" y="114623"/>
                </a:lnTo>
                <a:lnTo>
                  <a:pt x="611078" y="151773"/>
                </a:lnTo>
                <a:lnTo>
                  <a:pt x="633785" y="192692"/>
                </a:lnTo>
                <a:lnTo>
                  <a:pt x="650651" y="236863"/>
                </a:lnTo>
                <a:lnTo>
                  <a:pt x="661152" y="283765"/>
                </a:lnTo>
                <a:lnTo>
                  <a:pt x="664769" y="332879"/>
                </a:lnTo>
                <a:lnTo>
                  <a:pt x="661152" y="381870"/>
                </a:lnTo>
                <a:lnTo>
                  <a:pt x="650651" y="428671"/>
                </a:lnTo>
                <a:lnTo>
                  <a:pt x="633785" y="472761"/>
                </a:lnTo>
                <a:lnTo>
                  <a:pt x="611078" y="513618"/>
                </a:lnTo>
                <a:lnTo>
                  <a:pt x="583051" y="550720"/>
                </a:lnTo>
                <a:lnTo>
                  <a:pt x="550225" y="583545"/>
                </a:lnTo>
                <a:lnTo>
                  <a:pt x="513123" y="611573"/>
                </a:lnTo>
                <a:lnTo>
                  <a:pt x="472266" y="634280"/>
                </a:lnTo>
                <a:lnTo>
                  <a:pt x="428176" y="651145"/>
                </a:lnTo>
                <a:lnTo>
                  <a:pt x="381375" y="661647"/>
                </a:lnTo>
                <a:lnTo>
                  <a:pt x="332387" y="665263"/>
                </a:lnTo>
                <a:lnTo>
                  <a:pt x="283282" y="661647"/>
                </a:lnTo>
                <a:lnTo>
                  <a:pt x="236412" y="651145"/>
                </a:lnTo>
                <a:lnTo>
                  <a:pt x="192288" y="634280"/>
                </a:lnTo>
                <a:lnTo>
                  <a:pt x="151427" y="611573"/>
                </a:lnTo>
                <a:lnTo>
                  <a:pt x="114343" y="583545"/>
                </a:lnTo>
                <a:lnTo>
                  <a:pt x="81551" y="550720"/>
                </a:lnTo>
                <a:lnTo>
                  <a:pt x="53566" y="513618"/>
                </a:lnTo>
                <a:lnTo>
                  <a:pt x="36169" y="482254"/>
                </a:lnTo>
                <a:lnTo>
                  <a:pt x="332384" y="482254"/>
                </a:lnTo>
                <a:lnTo>
                  <a:pt x="379448" y="474601"/>
                </a:lnTo>
                <a:lnTo>
                  <a:pt x="420435" y="453321"/>
                </a:lnTo>
                <a:lnTo>
                  <a:pt x="452826" y="420929"/>
                </a:lnTo>
                <a:lnTo>
                  <a:pt x="474107" y="379943"/>
                </a:lnTo>
                <a:lnTo>
                  <a:pt x="481760" y="332879"/>
                </a:lnTo>
                <a:lnTo>
                  <a:pt x="474107" y="285815"/>
                </a:lnTo>
                <a:lnTo>
                  <a:pt x="452826" y="244829"/>
                </a:lnTo>
                <a:lnTo>
                  <a:pt x="420435" y="212437"/>
                </a:lnTo>
                <a:lnTo>
                  <a:pt x="379448" y="191156"/>
                </a:lnTo>
                <a:lnTo>
                  <a:pt x="332384" y="183503"/>
                </a:lnTo>
                <a:lnTo>
                  <a:pt x="35777" y="183503"/>
                </a:lnTo>
                <a:lnTo>
                  <a:pt x="53347" y="151773"/>
                </a:lnTo>
                <a:lnTo>
                  <a:pt x="81350" y="114623"/>
                </a:lnTo>
                <a:lnTo>
                  <a:pt x="114175" y="81764"/>
                </a:lnTo>
                <a:lnTo>
                  <a:pt x="151302" y="53714"/>
                </a:lnTo>
                <a:lnTo>
                  <a:pt x="192208" y="30993"/>
                </a:lnTo>
                <a:lnTo>
                  <a:pt x="236371" y="14121"/>
                </a:lnTo>
                <a:lnTo>
                  <a:pt x="283271" y="3616"/>
                </a:lnTo>
                <a:lnTo>
                  <a:pt x="332384" y="0"/>
                </a:lnTo>
                <a:close/>
              </a:path>
              <a:path extrusionOk="0" h="665479" w="664844">
                <a:moveTo>
                  <a:pt x="35777" y="183503"/>
                </a:moveTo>
                <a:lnTo>
                  <a:pt x="332384" y="183503"/>
                </a:lnTo>
                <a:lnTo>
                  <a:pt x="285320" y="191156"/>
                </a:lnTo>
                <a:lnTo>
                  <a:pt x="244334" y="212437"/>
                </a:lnTo>
                <a:lnTo>
                  <a:pt x="211942" y="244829"/>
                </a:lnTo>
                <a:lnTo>
                  <a:pt x="190662" y="285815"/>
                </a:lnTo>
                <a:lnTo>
                  <a:pt x="183009" y="332879"/>
                </a:lnTo>
                <a:lnTo>
                  <a:pt x="190614" y="379943"/>
                </a:lnTo>
                <a:lnTo>
                  <a:pt x="211800" y="420929"/>
                </a:lnTo>
                <a:lnTo>
                  <a:pt x="244120" y="453321"/>
                </a:lnTo>
                <a:lnTo>
                  <a:pt x="285130" y="474601"/>
                </a:lnTo>
                <a:lnTo>
                  <a:pt x="332384" y="482254"/>
                </a:lnTo>
                <a:lnTo>
                  <a:pt x="36169" y="482254"/>
                </a:lnTo>
                <a:lnTo>
                  <a:pt x="30903" y="472761"/>
                </a:lnTo>
                <a:lnTo>
                  <a:pt x="14078" y="428671"/>
                </a:lnTo>
                <a:lnTo>
                  <a:pt x="3605" y="381870"/>
                </a:lnTo>
                <a:lnTo>
                  <a:pt x="0" y="332879"/>
                </a:lnTo>
                <a:lnTo>
                  <a:pt x="3493" y="283765"/>
                </a:lnTo>
                <a:lnTo>
                  <a:pt x="13897" y="236863"/>
                </a:lnTo>
                <a:lnTo>
                  <a:pt x="30689" y="192692"/>
                </a:lnTo>
                <a:lnTo>
                  <a:pt x="35777" y="183503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432850" y="6399478"/>
            <a:ext cx="744855" cy="645160"/>
          </a:xfrm>
          <a:custGeom>
            <a:rect b="b" l="l" r="r" t="t"/>
            <a:pathLst>
              <a:path extrusionOk="0" h="645159" w="744855">
                <a:moveTo>
                  <a:pt x="744408" y="644657"/>
                </a:moveTo>
                <a:lnTo>
                  <a:pt x="0" y="644657"/>
                </a:lnTo>
                <a:lnTo>
                  <a:pt x="372204" y="0"/>
                </a:lnTo>
                <a:lnTo>
                  <a:pt x="744408" y="6446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3"/>
          <p:cNvGrpSpPr/>
          <p:nvPr/>
        </p:nvGrpSpPr>
        <p:grpSpPr>
          <a:xfrm>
            <a:off x="1237234" y="7378509"/>
            <a:ext cx="4164965" cy="2908935"/>
            <a:chOff x="1237234" y="7378509"/>
            <a:chExt cx="4164965" cy="2908935"/>
          </a:xfrm>
        </p:grpSpPr>
        <p:sp>
          <p:nvSpPr>
            <p:cNvPr id="175" name="Google Shape;175;p23"/>
            <p:cNvSpPr/>
            <p:nvPr/>
          </p:nvSpPr>
          <p:spPr>
            <a:xfrm>
              <a:off x="1930235" y="7836704"/>
              <a:ext cx="1806575" cy="1806575"/>
            </a:xfrm>
            <a:custGeom>
              <a:rect b="b" l="l" r="r" t="t"/>
              <a:pathLst>
                <a:path extrusionOk="0" h="1806575" w="1806575">
                  <a:moveTo>
                    <a:pt x="903248" y="0"/>
                  </a:moveTo>
                  <a:lnTo>
                    <a:pt x="951226" y="1251"/>
                  </a:lnTo>
                  <a:lnTo>
                    <a:pt x="998545" y="4966"/>
                  </a:lnTo>
                  <a:lnTo>
                    <a:pt x="1045149" y="11080"/>
                  </a:lnTo>
                  <a:lnTo>
                    <a:pt x="1090977" y="19532"/>
                  </a:lnTo>
                  <a:lnTo>
                    <a:pt x="1135965" y="30260"/>
                  </a:lnTo>
                  <a:lnTo>
                    <a:pt x="1180051" y="43200"/>
                  </a:lnTo>
                  <a:lnTo>
                    <a:pt x="1223172" y="58290"/>
                  </a:lnTo>
                  <a:lnTo>
                    <a:pt x="1265268" y="75469"/>
                  </a:lnTo>
                  <a:lnTo>
                    <a:pt x="1306273" y="94672"/>
                  </a:lnTo>
                  <a:lnTo>
                    <a:pt x="1346128" y="115839"/>
                  </a:lnTo>
                  <a:lnTo>
                    <a:pt x="1384768" y="138907"/>
                  </a:lnTo>
                  <a:lnTo>
                    <a:pt x="1422132" y="163812"/>
                  </a:lnTo>
                  <a:lnTo>
                    <a:pt x="1458158" y="190494"/>
                  </a:lnTo>
                  <a:lnTo>
                    <a:pt x="1492782" y="218889"/>
                  </a:lnTo>
                  <a:lnTo>
                    <a:pt x="1525942" y="248934"/>
                  </a:lnTo>
                  <a:lnTo>
                    <a:pt x="1557576" y="280569"/>
                  </a:lnTo>
                  <a:lnTo>
                    <a:pt x="1587622" y="313729"/>
                  </a:lnTo>
                  <a:lnTo>
                    <a:pt x="1616017" y="348353"/>
                  </a:lnTo>
                  <a:lnTo>
                    <a:pt x="1642698" y="384378"/>
                  </a:lnTo>
                  <a:lnTo>
                    <a:pt x="1667604" y="421743"/>
                  </a:lnTo>
                  <a:lnTo>
                    <a:pt x="1690672" y="460383"/>
                  </a:lnTo>
                  <a:lnTo>
                    <a:pt x="1711838" y="500237"/>
                  </a:lnTo>
                  <a:lnTo>
                    <a:pt x="1731042" y="541243"/>
                  </a:lnTo>
                  <a:lnTo>
                    <a:pt x="1748220" y="583339"/>
                  </a:lnTo>
                  <a:lnTo>
                    <a:pt x="1763311" y="626460"/>
                  </a:lnTo>
                  <a:lnTo>
                    <a:pt x="1776251" y="670546"/>
                  </a:lnTo>
                  <a:lnTo>
                    <a:pt x="1786978" y="715534"/>
                  </a:lnTo>
                  <a:lnTo>
                    <a:pt x="1795430" y="761362"/>
                  </a:lnTo>
                  <a:lnTo>
                    <a:pt x="1801545" y="807966"/>
                  </a:lnTo>
                  <a:lnTo>
                    <a:pt x="1805259" y="855285"/>
                  </a:lnTo>
                  <a:lnTo>
                    <a:pt x="1806511" y="903253"/>
                  </a:lnTo>
                  <a:lnTo>
                    <a:pt x="1805259" y="951227"/>
                  </a:lnTo>
                  <a:lnTo>
                    <a:pt x="1801545" y="998546"/>
                  </a:lnTo>
                  <a:lnTo>
                    <a:pt x="1795430" y="1045150"/>
                  </a:lnTo>
                  <a:lnTo>
                    <a:pt x="1786978" y="1090977"/>
                  </a:lnTo>
                  <a:lnTo>
                    <a:pt x="1776251" y="1135965"/>
                  </a:lnTo>
                  <a:lnTo>
                    <a:pt x="1763311" y="1180051"/>
                  </a:lnTo>
                  <a:lnTo>
                    <a:pt x="1748220" y="1223173"/>
                  </a:lnTo>
                  <a:lnTo>
                    <a:pt x="1731042" y="1265268"/>
                  </a:lnTo>
                  <a:lnTo>
                    <a:pt x="1711838" y="1306274"/>
                  </a:lnTo>
                  <a:lnTo>
                    <a:pt x="1690672" y="1346128"/>
                  </a:lnTo>
                  <a:lnTo>
                    <a:pt x="1667604" y="1384768"/>
                  </a:lnTo>
                  <a:lnTo>
                    <a:pt x="1642698" y="1422132"/>
                  </a:lnTo>
                  <a:lnTo>
                    <a:pt x="1616017" y="1458158"/>
                  </a:lnTo>
                  <a:lnTo>
                    <a:pt x="1587622" y="1492782"/>
                  </a:lnTo>
                  <a:lnTo>
                    <a:pt x="1557576" y="1525942"/>
                  </a:lnTo>
                  <a:lnTo>
                    <a:pt x="1525942" y="1557576"/>
                  </a:lnTo>
                  <a:lnTo>
                    <a:pt x="1492782" y="1587622"/>
                  </a:lnTo>
                  <a:lnTo>
                    <a:pt x="1458158" y="1616017"/>
                  </a:lnTo>
                  <a:lnTo>
                    <a:pt x="1422132" y="1642699"/>
                  </a:lnTo>
                  <a:lnTo>
                    <a:pt x="1384768" y="1667604"/>
                  </a:lnTo>
                  <a:lnTo>
                    <a:pt x="1346128" y="1690672"/>
                  </a:lnTo>
                  <a:lnTo>
                    <a:pt x="1306273" y="1711839"/>
                  </a:lnTo>
                  <a:lnTo>
                    <a:pt x="1265268" y="1731042"/>
                  </a:lnTo>
                  <a:lnTo>
                    <a:pt x="1223172" y="1748221"/>
                  </a:lnTo>
                  <a:lnTo>
                    <a:pt x="1180051" y="1763311"/>
                  </a:lnTo>
                  <a:lnTo>
                    <a:pt x="1135965" y="1776251"/>
                  </a:lnTo>
                  <a:lnTo>
                    <a:pt x="1090977" y="1786978"/>
                  </a:lnTo>
                  <a:lnTo>
                    <a:pt x="1045149" y="1795431"/>
                  </a:lnTo>
                  <a:lnTo>
                    <a:pt x="998545" y="1801545"/>
                  </a:lnTo>
                  <a:lnTo>
                    <a:pt x="951226" y="1805260"/>
                  </a:lnTo>
                  <a:lnTo>
                    <a:pt x="903262" y="1806511"/>
                  </a:lnTo>
                  <a:lnTo>
                    <a:pt x="855284" y="1805260"/>
                  </a:lnTo>
                  <a:lnTo>
                    <a:pt x="807966" y="1801545"/>
                  </a:lnTo>
                  <a:lnTo>
                    <a:pt x="761361" y="1795431"/>
                  </a:lnTo>
                  <a:lnTo>
                    <a:pt x="715534" y="1786978"/>
                  </a:lnTo>
                  <a:lnTo>
                    <a:pt x="670546" y="1776251"/>
                  </a:lnTo>
                  <a:lnTo>
                    <a:pt x="626460" y="1763311"/>
                  </a:lnTo>
                  <a:lnTo>
                    <a:pt x="583338" y="1748221"/>
                  </a:lnTo>
                  <a:lnTo>
                    <a:pt x="541243" y="1731042"/>
                  </a:lnTo>
                  <a:lnTo>
                    <a:pt x="500237" y="1711839"/>
                  </a:lnTo>
                  <a:lnTo>
                    <a:pt x="460383" y="1690672"/>
                  </a:lnTo>
                  <a:lnTo>
                    <a:pt x="421742" y="1667604"/>
                  </a:lnTo>
                  <a:lnTo>
                    <a:pt x="384378" y="1642699"/>
                  </a:lnTo>
                  <a:lnTo>
                    <a:pt x="348353" y="1616017"/>
                  </a:lnTo>
                  <a:lnTo>
                    <a:pt x="313729" y="1587622"/>
                  </a:lnTo>
                  <a:lnTo>
                    <a:pt x="280569" y="1557576"/>
                  </a:lnTo>
                  <a:lnTo>
                    <a:pt x="248935" y="1525942"/>
                  </a:lnTo>
                  <a:lnTo>
                    <a:pt x="218889" y="1492782"/>
                  </a:lnTo>
                  <a:lnTo>
                    <a:pt x="190494" y="1458158"/>
                  </a:lnTo>
                  <a:lnTo>
                    <a:pt x="163812" y="1422132"/>
                  </a:lnTo>
                  <a:lnTo>
                    <a:pt x="138907" y="1384768"/>
                  </a:lnTo>
                  <a:lnTo>
                    <a:pt x="115839" y="1346128"/>
                  </a:lnTo>
                  <a:lnTo>
                    <a:pt x="94672" y="1306274"/>
                  </a:lnTo>
                  <a:lnTo>
                    <a:pt x="75469" y="1265268"/>
                  </a:lnTo>
                  <a:lnTo>
                    <a:pt x="58290" y="1223173"/>
                  </a:lnTo>
                  <a:lnTo>
                    <a:pt x="43200" y="1180051"/>
                  </a:lnTo>
                  <a:lnTo>
                    <a:pt x="30260" y="1135965"/>
                  </a:lnTo>
                  <a:lnTo>
                    <a:pt x="19533" y="1090977"/>
                  </a:lnTo>
                  <a:lnTo>
                    <a:pt x="11080" y="1045150"/>
                  </a:lnTo>
                  <a:lnTo>
                    <a:pt x="4966" y="998546"/>
                  </a:lnTo>
                  <a:lnTo>
                    <a:pt x="1251" y="951227"/>
                  </a:lnTo>
                  <a:lnTo>
                    <a:pt x="0" y="903259"/>
                  </a:lnTo>
                  <a:lnTo>
                    <a:pt x="1251" y="855285"/>
                  </a:lnTo>
                  <a:lnTo>
                    <a:pt x="4966" y="807966"/>
                  </a:lnTo>
                  <a:lnTo>
                    <a:pt x="11080" y="761362"/>
                  </a:lnTo>
                  <a:lnTo>
                    <a:pt x="19533" y="715534"/>
                  </a:lnTo>
                  <a:lnTo>
                    <a:pt x="30260" y="670546"/>
                  </a:lnTo>
                  <a:lnTo>
                    <a:pt x="43200" y="626460"/>
                  </a:lnTo>
                  <a:lnTo>
                    <a:pt x="58290" y="583339"/>
                  </a:lnTo>
                  <a:lnTo>
                    <a:pt x="75469" y="541243"/>
                  </a:lnTo>
                  <a:lnTo>
                    <a:pt x="94672" y="500237"/>
                  </a:lnTo>
                  <a:lnTo>
                    <a:pt x="115839" y="460383"/>
                  </a:lnTo>
                  <a:lnTo>
                    <a:pt x="138907" y="421743"/>
                  </a:lnTo>
                  <a:lnTo>
                    <a:pt x="163812" y="384378"/>
                  </a:lnTo>
                  <a:lnTo>
                    <a:pt x="190494" y="348353"/>
                  </a:lnTo>
                  <a:lnTo>
                    <a:pt x="218889" y="313729"/>
                  </a:lnTo>
                  <a:lnTo>
                    <a:pt x="248935" y="280569"/>
                  </a:lnTo>
                  <a:lnTo>
                    <a:pt x="280569" y="248934"/>
                  </a:lnTo>
                  <a:lnTo>
                    <a:pt x="313729" y="218889"/>
                  </a:lnTo>
                  <a:lnTo>
                    <a:pt x="348353" y="190494"/>
                  </a:lnTo>
                  <a:lnTo>
                    <a:pt x="384378" y="163812"/>
                  </a:lnTo>
                  <a:lnTo>
                    <a:pt x="421742" y="138907"/>
                  </a:lnTo>
                  <a:lnTo>
                    <a:pt x="460383" y="115839"/>
                  </a:lnTo>
                  <a:lnTo>
                    <a:pt x="500237" y="94672"/>
                  </a:lnTo>
                  <a:lnTo>
                    <a:pt x="541243" y="75469"/>
                  </a:lnTo>
                  <a:lnTo>
                    <a:pt x="583338" y="58290"/>
                  </a:lnTo>
                  <a:lnTo>
                    <a:pt x="626460" y="43200"/>
                  </a:lnTo>
                  <a:lnTo>
                    <a:pt x="670546" y="30260"/>
                  </a:lnTo>
                  <a:lnTo>
                    <a:pt x="715534" y="19532"/>
                  </a:lnTo>
                  <a:lnTo>
                    <a:pt x="761361" y="11080"/>
                  </a:lnTo>
                  <a:lnTo>
                    <a:pt x="807966" y="4966"/>
                  </a:lnTo>
                  <a:lnTo>
                    <a:pt x="855284" y="1251"/>
                  </a:lnTo>
                  <a:lnTo>
                    <a:pt x="903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237234" y="7378509"/>
              <a:ext cx="4164965" cy="2908935"/>
            </a:xfrm>
            <a:custGeom>
              <a:rect b="b" l="l" r="r" t="t"/>
              <a:pathLst>
                <a:path extrusionOk="0" h="2908934" w="4164965">
                  <a:moveTo>
                    <a:pt x="1577695" y="960894"/>
                  </a:moveTo>
                  <a:lnTo>
                    <a:pt x="1415173" y="862584"/>
                  </a:lnTo>
                  <a:lnTo>
                    <a:pt x="1220927" y="1182090"/>
                  </a:lnTo>
                  <a:lnTo>
                    <a:pt x="959307" y="887958"/>
                  </a:lnTo>
                  <a:lnTo>
                    <a:pt x="785025" y="1182090"/>
                  </a:lnTo>
                  <a:lnTo>
                    <a:pt x="784098" y="1183678"/>
                  </a:lnTo>
                  <a:lnTo>
                    <a:pt x="574001" y="889546"/>
                  </a:lnTo>
                  <a:lnTo>
                    <a:pt x="369608" y="1183678"/>
                  </a:lnTo>
                  <a:lnTo>
                    <a:pt x="359143" y="1198740"/>
                  </a:lnTo>
                  <a:lnTo>
                    <a:pt x="151434" y="925220"/>
                  </a:lnTo>
                  <a:lnTo>
                    <a:pt x="0" y="1040180"/>
                  </a:lnTo>
                  <a:lnTo>
                    <a:pt x="120230" y="1198740"/>
                  </a:lnTo>
                  <a:lnTo>
                    <a:pt x="128041" y="1209040"/>
                  </a:lnTo>
                  <a:lnTo>
                    <a:pt x="135851" y="1219352"/>
                  </a:lnTo>
                  <a:lnTo>
                    <a:pt x="365493" y="1522209"/>
                  </a:lnTo>
                  <a:lnTo>
                    <a:pt x="576376" y="1219352"/>
                  </a:lnTo>
                  <a:lnTo>
                    <a:pt x="799947" y="1531721"/>
                  </a:lnTo>
                  <a:lnTo>
                    <a:pt x="990219" y="1209040"/>
                  </a:lnTo>
                  <a:lnTo>
                    <a:pt x="1250264" y="1501597"/>
                  </a:lnTo>
                  <a:lnTo>
                    <a:pt x="1577695" y="960894"/>
                  </a:lnTo>
                  <a:close/>
                </a:path>
                <a:path extrusionOk="0" h="2908934" w="4164965">
                  <a:moveTo>
                    <a:pt x="2086965" y="1217269"/>
                  </a:moveTo>
                  <a:lnTo>
                    <a:pt x="2040877" y="1242669"/>
                  </a:lnTo>
                  <a:lnTo>
                    <a:pt x="1995652" y="1268069"/>
                  </a:lnTo>
                  <a:lnTo>
                    <a:pt x="1951291" y="1293469"/>
                  </a:lnTo>
                  <a:lnTo>
                    <a:pt x="1907781" y="1331569"/>
                  </a:lnTo>
                  <a:lnTo>
                    <a:pt x="1865134" y="1356969"/>
                  </a:lnTo>
                  <a:lnTo>
                    <a:pt x="1823351" y="1395069"/>
                  </a:lnTo>
                  <a:lnTo>
                    <a:pt x="1670875" y="1547469"/>
                  </a:lnTo>
                  <a:lnTo>
                    <a:pt x="1636306" y="1585569"/>
                  </a:lnTo>
                  <a:lnTo>
                    <a:pt x="1603629" y="1636369"/>
                  </a:lnTo>
                  <a:lnTo>
                    <a:pt x="1572831" y="1674469"/>
                  </a:lnTo>
                  <a:lnTo>
                    <a:pt x="1543850" y="1725269"/>
                  </a:lnTo>
                  <a:lnTo>
                    <a:pt x="1516672" y="1763369"/>
                  </a:lnTo>
                  <a:lnTo>
                    <a:pt x="1491259" y="1814169"/>
                  </a:lnTo>
                  <a:lnTo>
                    <a:pt x="2086965" y="1217269"/>
                  </a:lnTo>
                  <a:close/>
                </a:path>
                <a:path extrusionOk="0" h="2908934" w="4164965">
                  <a:moveTo>
                    <a:pt x="2364790" y="1102969"/>
                  </a:moveTo>
                  <a:lnTo>
                    <a:pt x="2270480" y="1141069"/>
                  </a:lnTo>
                  <a:lnTo>
                    <a:pt x="2239454" y="1141069"/>
                  </a:lnTo>
                  <a:lnTo>
                    <a:pt x="1421472" y="1966569"/>
                  </a:lnTo>
                  <a:lnTo>
                    <a:pt x="1410106" y="1991969"/>
                  </a:lnTo>
                  <a:lnTo>
                    <a:pt x="1399349" y="2030069"/>
                  </a:lnTo>
                  <a:lnTo>
                    <a:pt x="1389316" y="2055469"/>
                  </a:lnTo>
                  <a:lnTo>
                    <a:pt x="1380121" y="2093569"/>
                  </a:lnTo>
                  <a:lnTo>
                    <a:pt x="2364790" y="1102969"/>
                  </a:lnTo>
                  <a:close/>
                </a:path>
                <a:path extrusionOk="0" h="2908934" w="4164965">
                  <a:moveTo>
                    <a:pt x="2575420" y="1064869"/>
                  </a:moveTo>
                  <a:lnTo>
                    <a:pt x="2550249" y="1064869"/>
                  </a:lnTo>
                  <a:lnTo>
                    <a:pt x="2525191" y="1077569"/>
                  </a:lnTo>
                  <a:lnTo>
                    <a:pt x="2475928" y="1077569"/>
                  </a:lnTo>
                  <a:lnTo>
                    <a:pt x="1354277" y="2207869"/>
                  </a:lnTo>
                  <a:lnTo>
                    <a:pt x="1345552" y="2245969"/>
                  </a:lnTo>
                  <a:lnTo>
                    <a:pt x="1338770" y="2296769"/>
                  </a:lnTo>
                  <a:lnTo>
                    <a:pt x="2575420" y="1064869"/>
                  </a:lnTo>
                  <a:close/>
                </a:path>
                <a:path extrusionOk="0" h="2908934" w="4164965">
                  <a:moveTo>
                    <a:pt x="2746641" y="0"/>
                  </a:moveTo>
                  <a:lnTo>
                    <a:pt x="2252370" y="0"/>
                  </a:lnTo>
                  <a:lnTo>
                    <a:pt x="2499512" y="428040"/>
                  </a:lnTo>
                  <a:lnTo>
                    <a:pt x="2746641" y="0"/>
                  </a:lnTo>
                  <a:close/>
                </a:path>
                <a:path extrusionOk="0" h="2908934" w="4164965">
                  <a:moveTo>
                    <a:pt x="2753753" y="1052169"/>
                  </a:moveTo>
                  <a:lnTo>
                    <a:pt x="2667177" y="1052169"/>
                  </a:lnTo>
                  <a:lnTo>
                    <a:pt x="1331023" y="2398369"/>
                  </a:lnTo>
                  <a:lnTo>
                    <a:pt x="1330071" y="2411069"/>
                  </a:lnTo>
                  <a:lnTo>
                    <a:pt x="1329245" y="2436469"/>
                  </a:lnTo>
                  <a:lnTo>
                    <a:pt x="1328661" y="2461869"/>
                  </a:lnTo>
                  <a:lnTo>
                    <a:pt x="1328432" y="2474569"/>
                  </a:lnTo>
                  <a:lnTo>
                    <a:pt x="2753753" y="1052169"/>
                  </a:lnTo>
                  <a:close/>
                </a:path>
                <a:path extrusionOk="0" h="2908934" w="4164965">
                  <a:moveTo>
                    <a:pt x="2912694" y="1064869"/>
                  </a:moveTo>
                  <a:lnTo>
                    <a:pt x="2854541" y="1064869"/>
                  </a:lnTo>
                  <a:lnTo>
                    <a:pt x="2835160" y="1052169"/>
                  </a:lnTo>
                  <a:lnTo>
                    <a:pt x="1331023" y="2563469"/>
                  </a:lnTo>
                  <a:lnTo>
                    <a:pt x="1332217" y="2576169"/>
                  </a:lnTo>
                  <a:lnTo>
                    <a:pt x="1333766" y="2601569"/>
                  </a:lnTo>
                  <a:lnTo>
                    <a:pt x="1335557" y="2614269"/>
                  </a:lnTo>
                  <a:lnTo>
                    <a:pt x="1337487" y="2639669"/>
                  </a:lnTo>
                  <a:lnTo>
                    <a:pt x="2912694" y="1064869"/>
                  </a:lnTo>
                  <a:close/>
                </a:path>
                <a:path extrusionOk="0" h="2908934" w="4164965">
                  <a:moveTo>
                    <a:pt x="3057423" y="1090269"/>
                  </a:moveTo>
                  <a:lnTo>
                    <a:pt x="3039973" y="1090269"/>
                  </a:lnTo>
                  <a:lnTo>
                    <a:pt x="3022536" y="1077569"/>
                  </a:lnTo>
                  <a:lnTo>
                    <a:pt x="2987649" y="1077569"/>
                  </a:lnTo>
                  <a:lnTo>
                    <a:pt x="1349108" y="2715869"/>
                  </a:lnTo>
                  <a:lnTo>
                    <a:pt x="1352245" y="2728569"/>
                  </a:lnTo>
                  <a:lnTo>
                    <a:pt x="1355737" y="2741269"/>
                  </a:lnTo>
                  <a:lnTo>
                    <a:pt x="1359471" y="2766669"/>
                  </a:lnTo>
                  <a:lnTo>
                    <a:pt x="1363319" y="2779369"/>
                  </a:lnTo>
                  <a:lnTo>
                    <a:pt x="3057423" y="1090269"/>
                  </a:lnTo>
                  <a:close/>
                </a:path>
                <a:path extrusionOk="0" h="2908934" w="4164965">
                  <a:moveTo>
                    <a:pt x="3187941" y="1128369"/>
                  </a:moveTo>
                  <a:lnTo>
                    <a:pt x="3171660" y="1115669"/>
                  </a:lnTo>
                  <a:lnTo>
                    <a:pt x="3139605" y="1115669"/>
                  </a:lnTo>
                  <a:lnTo>
                    <a:pt x="3123323" y="1102969"/>
                  </a:lnTo>
                  <a:lnTo>
                    <a:pt x="1380121" y="2842869"/>
                  </a:lnTo>
                  <a:lnTo>
                    <a:pt x="1384973" y="2868269"/>
                  </a:lnTo>
                  <a:lnTo>
                    <a:pt x="1394663" y="2893669"/>
                  </a:lnTo>
                  <a:lnTo>
                    <a:pt x="1397495" y="2908490"/>
                  </a:lnTo>
                  <a:lnTo>
                    <a:pt x="1410068" y="2908490"/>
                  </a:lnTo>
                  <a:lnTo>
                    <a:pt x="3187941" y="1128369"/>
                  </a:lnTo>
                  <a:close/>
                </a:path>
                <a:path extrusionOk="0" h="2908934" w="4164965">
                  <a:moveTo>
                    <a:pt x="3310699" y="1166469"/>
                  </a:moveTo>
                  <a:lnTo>
                    <a:pt x="3295954" y="1166469"/>
                  </a:lnTo>
                  <a:lnTo>
                    <a:pt x="3280981" y="1153769"/>
                  </a:lnTo>
                  <a:lnTo>
                    <a:pt x="3251250" y="1141069"/>
                  </a:lnTo>
                  <a:lnTo>
                    <a:pt x="1482877" y="2908490"/>
                  </a:lnTo>
                  <a:lnTo>
                    <a:pt x="1570748" y="2908490"/>
                  </a:lnTo>
                  <a:lnTo>
                    <a:pt x="3310699" y="1166469"/>
                  </a:lnTo>
                  <a:close/>
                </a:path>
                <a:path extrusionOk="0" h="2908934" w="4164965">
                  <a:moveTo>
                    <a:pt x="3423120" y="1229969"/>
                  </a:moveTo>
                  <a:lnTo>
                    <a:pt x="3409531" y="1217269"/>
                  </a:lnTo>
                  <a:lnTo>
                    <a:pt x="3395827" y="1217269"/>
                  </a:lnTo>
                  <a:lnTo>
                    <a:pt x="3381870" y="1204569"/>
                  </a:lnTo>
                  <a:lnTo>
                    <a:pt x="3367557" y="1191869"/>
                  </a:lnTo>
                  <a:lnTo>
                    <a:pt x="1659318" y="2908490"/>
                  </a:lnTo>
                  <a:lnTo>
                    <a:pt x="1740115" y="2908490"/>
                  </a:lnTo>
                  <a:lnTo>
                    <a:pt x="3423120" y="1229969"/>
                  </a:lnTo>
                  <a:close/>
                </a:path>
                <a:path extrusionOk="0" h="2908934" w="4164965">
                  <a:moveTo>
                    <a:pt x="3529088" y="1293469"/>
                  </a:moveTo>
                  <a:lnTo>
                    <a:pt x="3503726" y="1268069"/>
                  </a:lnTo>
                  <a:lnTo>
                    <a:pt x="3490734" y="1268069"/>
                  </a:lnTo>
                  <a:lnTo>
                    <a:pt x="3477399" y="1255369"/>
                  </a:lnTo>
                  <a:lnTo>
                    <a:pt x="1821726" y="2908490"/>
                  </a:lnTo>
                  <a:lnTo>
                    <a:pt x="1906079" y="2908490"/>
                  </a:lnTo>
                  <a:lnTo>
                    <a:pt x="3529088" y="1293469"/>
                  </a:lnTo>
                  <a:close/>
                </a:path>
                <a:path extrusionOk="0" h="2908934" w="4164965">
                  <a:moveTo>
                    <a:pt x="3626002" y="1356969"/>
                  </a:moveTo>
                  <a:lnTo>
                    <a:pt x="3614166" y="1356969"/>
                  </a:lnTo>
                  <a:lnTo>
                    <a:pt x="3590023" y="1331569"/>
                  </a:lnTo>
                  <a:lnTo>
                    <a:pt x="3578187" y="1318869"/>
                  </a:lnTo>
                  <a:lnTo>
                    <a:pt x="1988743" y="2908490"/>
                  </a:lnTo>
                  <a:lnTo>
                    <a:pt x="2075484" y="2908490"/>
                  </a:lnTo>
                  <a:lnTo>
                    <a:pt x="3626002" y="1356969"/>
                  </a:lnTo>
                  <a:close/>
                </a:path>
                <a:path extrusionOk="0" h="2908934" w="4164965">
                  <a:moveTo>
                    <a:pt x="3716451" y="1433169"/>
                  </a:moveTo>
                  <a:lnTo>
                    <a:pt x="3705593" y="1433169"/>
                  </a:lnTo>
                  <a:lnTo>
                    <a:pt x="3683381" y="1407769"/>
                  </a:lnTo>
                  <a:lnTo>
                    <a:pt x="3672522" y="1395069"/>
                  </a:lnTo>
                  <a:lnTo>
                    <a:pt x="2163800" y="2908490"/>
                  </a:lnTo>
                  <a:lnTo>
                    <a:pt x="2242870" y="2908490"/>
                  </a:lnTo>
                  <a:lnTo>
                    <a:pt x="3716451" y="1433169"/>
                  </a:lnTo>
                  <a:close/>
                </a:path>
                <a:path extrusionOk="0" h="2908934" w="4164965">
                  <a:moveTo>
                    <a:pt x="3799154" y="1522069"/>
                  </a:moveTo>
                  <a:lnTo>
                    <a:pt x="3789248" y="1509369"/>
                  </a:lnTo>
                  <a:lnTo>
                    <a:pt x="3778961" y="1496669"/>
                  </a:lnTo>
                  <a:lnTo>
                    <a:pt x="3768445" y="1496669"/>
                  </a:lnTo>
                  <a:lnTo>
                    <a:pt x="3757803" y="1483969"/>
                  </a:lnTo>
                  <a:lnTo>
                    <a:pt x="2334958" y="2908490"/>
                  </a:lnTo>
                  <a:lnTo>
                    <a:pt x="2415260" y="2908490"/>
                  </a:lnTo>
                  <a:lnTo>
                    <a:pt x="3799154" y="1522069"/>
                  </a:lnTo>
                  <a:close/>
                </a:path>
                <a:path extrusionOk="0" h="2908934" w="4164965">
                  <a:moveTo>
                    <a:pt x="3875392" y="1610969"/>
                  </a:moveTo>
                  <a:lnTo>
                    <a:pt x="3866451" y="1598269"/>
                  </a:lnTo>
                  <a:lnTo>
                    <a:pt x="3857142" y="1585569"/>
                  </a:lnTo>
                  <a:lnTo>
                    <a:pt x="3847592" y="1572869"/>
                  </a:lnTo>
                  <a:lnTo>
                    <a:pt x="3837927" y="1572869"/>
                  </a:lnTo>
                  <a:lnTo>
                    <a:pt x="2500566" y="2908490"/>
                  </a:lnTo>
                  <a:lnTo>
                    <a:pt x="2582075" y="2908490"/>
                  </a:lnTo>
                  <a:lnTo>
                    <a:pt x="3875392" y="1610969"/>
                  </a:lnTo>
                  <a:close/>
                </a:path>
                <a:path extrusionOk="0" h="2908934" w="4164965">
                  <a:moveTo>
                    <a:pt x="3945178" y="1712569"/>
                  </a:moveTo>
                  <a:lnTo>
                    <a:pt x="3937203" y="1699869"/>
                  </a:lnTo>
                  <a:lnTo>
                    <a:pt x="3928859" y="1687169"/>
                  </a:lnTo>
                  <a:lnTo>
                    <a:pt x="3920286" y="1674469"/>
                  </a:lnTo>
                  <a:lnTo>
                    <a:pt x="3911574" y="1661769"/>
                  </a:lnTo>
                  <a:lnTo>
                    <a:pt x="2669057" y="2908490"/>
                  </a:lnTo>
                  <a:lnTo>
                    <a:pt x="2748076" y="2908490"/>
                  </a:lnTo>
                  <a:lnTo>
                    <a:pt x="3945178" y="1712569"/>
                  </a:lnTo>
                  <a:close/>
                </a:path>
                <a:path extrusionOk="0" h="2908934" w="4164965">
                  <a:moveTo>
                    <a:pt x="4007205" y="1814169"/>
                  </a:moveTo>
                  <a:lnTo>
                    <a:pt x="4000195" y="1801469"/>
                  </a:lnTo>
                  <a:lnTo>
                    <a:pt x="3992829" y="1788769"/>
                  </a:lnTo>
                  <a:lnTo>
                    <a:pt x="3985222" y="1776069"/>
                  </a:lnTo>
                  <a:lnTo>
                    <a:pt x="3977487" y="1763369"/>
                  </a:lnTo>
                  <a:lnTo>
                    <a:pt x="2835922" y="2908490"/>
                  </a:lnTo>
                  <a:lnTo>
                    <a:pt x="2915856" y="2908490"/>
                  </a:lnTo>
                  <a:lnTo>
                    <a:pt x="4007205" y="1814169"/>
                  </a:lnTo>
                  <a:close/>
                </a:path>
                <a:path extrusionOk="0" h="2908934" w="4164965">
                  <a:moveTo>
                    <a:pt x="4058894" y="1941169"/>
                  </a:moveTo>
                  <a:lnTo>
                    <a:pt x="4052862" y="1915769"/>
                  </a:lnTo>
                  <a:lnTo>
                    <a:pt x="4046461" y="1903069"/>
                  </a:lnTo>
                  <a:lnTo>
                    <a:pt x="4039806" y="1890369"/>
                  </a:lnTo>
                  <a:lnTo>
                    <a:pt x="4033050" y="1877669"/>
                  </a:lnTo>
                  <a:lnTo>
                    <a:pt x="3000489" y="2908490"/>
                  </a:lnTo>
                  <a:lnTo>
                    <a:pt x="3086862" y="2908490"/>
                  </a:lnTo>
                  <a:lnTo>
                    <a:pt x="4058894" y="1941169"/>
                  </a:lnTo>
                  <a:close/>
                </a:path>
                <a:path extrusionOk="0" h="2908934" w="4164965">
                  <a:moveTo>
                    <a:pt x="4102824" y="2055469"/>
                  </a:moveTo>
                  <a:lnTo>
                    <a:pt x="4097959" y="2042769"/>
                  </a:lnTo>
                  <a:lnTo>
                    <a:pt x="4092981" y="2030069"/>
                  </a:lnTo>
                  <a:lnTo>
                    <a:pt x="4087749" y="2017369"/>
                  </a:lnTo>
                  <a:lnTo>
                    <a:pt x="4082148" y="1991969"/>
                  </a:lnTo>
                  <a:lnTo>
                    <a:pt x="3167202" y="2908490"/>
                  </a:lnTo>
                  <a:lnTo>
                    <a:pt x="3253473" y="2908490"/>
                  </a:lnTo>
                  <a:lnTo>
                    <a:pt x="4102824" y="2055469"/>
                  </a:lnTo>
                  <a:close/>
                </a:path>
                <a:path extrusionOk="0" h="2908934" w="4164965">
                  <a:moveTo>
                    <a:pt x="4129963" y="2792069"/>
                  </a:moveTo>
                  <a:lnTo>
                    <a:pt x="4013758" y="2908490"/>
                  </a:lnTo>
                  <a:lnTo>
                    <a:pt x="4095521" y="2908490"/>
                  </a:lnTo>
                  <a:lnTo>
                    <a:pt x="4097655" y="2906369"/>
                  </a:lnTo>
                  <a:lnTo>
                    <a:pt x="4106341" y="2880969"/>
                  </a:lnTo>
                  <a:lnTo>
                    <a:pt x="4114787" y="2855569"/>
                  </a:lnTo>
                  <a:lnTo>
                    <a:pt x="4122737" y="2817469"/>
                  </a:lnTo>
                  <a:lnTo>
                    <a:pt x="4129963" y="2792069"/>
                  </a:lnTo>
                  <a:close/>
                </a:path>
                <a:path extrusionOk="0" h="2908934" w="4164965">
                  <a:moveTo>
                    <a:pt x="4137723" y="2195169"/>
                  </a:moveTo>
                  <a:lnTo>
                    <a:pt x="4133837" y="2182469"/>
                  </a:lnTo>
                  <a:lnTo>
                    <a:pt x="4126090" y="2144369"/>
                  </a:lnTo>
                  <a:lnTo>
                    <a:pt x="4122216" y="2131669"/>
                  </a:lnTo>
                  <a:lnTo>
                    <a:pt x="3341751" y="2908490"/>
                  </a:lnTo>
                  <a:lnTo>
                    <a:pt x="3421888" y="2908490"/>
                  </a:lnTo>
                  <a:lnTo>
                    <a:pt x="4137723" y="2195169"/>
                  </a:lnTo>
                  <a:close/>
                </a:path>
                <a:path extrusionOk="0" h="2908934" w="4164965">
                  <a:moveTo>
                    <a:pt x="4158399" y="2334869"/>
                  </a:moveTo>
                  <a:lnTo>
                    <a:pt x="4156430" y="2322169"/>
                  </a:lnTo>
                  <a:lnTo>
                    <a:pt x="4154360" y="2296769"/>
                  </a:lnTo>
                  <a:lnTo>
                    <a:pt x="4152036" y="2284069"/>
                  </a:lnTo>
                  <a:lnTo>
                    <a:pt x="4149344" y="2258669"/>
                  </a:lnTo>
                  <a:lnTo>
                    <a:pt x="3500640" y="2908490"/>
                  </a:lnTo>
                  <a:lnTo>
                    <a:pt x="3586696" y="2908490"/>
                  </a:lnTo>
                  <a:lnTo>
                    <a:pt x="4158399" y="2334869"/>
                  </a:lnTo>
                  <a:close/>
                </a:path>
                <a:path extrusionOk="0" h="2908934" w="4164965">
                  <a:moveTo>
                    <a:pt x="4159681" y="2588869"/>
                  </a:moveTo>
                  <a:lnTo>
                    <a:pt x="3840518" y="2908490"/>
                  </a:lnTo>
                  <a:lnTo>
                    <a:pt x="3929075" y="2908490"/>
                  </a:lnTo>
                  <a:lnTo>
                    <a:pt x="4148061" y="2690469"/>
                  </a:lnTo>
                  <a:lnTo>
                    <a:pt x="4154843" y="2639669"/>
                  </a:lnTo>
                  <a:lnTo>
                    <a:pt x="4159681" y="2588869"/>
                  </a:lnTo>
                  <a:close/>
                </a:path>
                <a:path extrusionOk="0" h="2908934" w="4164965">
                  <a:moveTo>
                    <a:pt x="4164850" y="2499969"/>
                  </a:moveTo>
                  <a:lnTo>
                    <a:pt x="4164761" y="2474569"/>
                  </a:lnTo>
                  <a:lnTo>
                    <a:pt x="4164698" y="2461869"/>
                  </a:lnTo>
                  <a:lnTo>
                    <a:pt x="4164304" y="2436469"/>
                  </a:lnTo>
                  <a:lnTo>
                    <a:pt x="4163568" y="2423769"/>
                  </a:lnTo>
                  <a:lnTo>
                    <a:pt x="3675926" y="2908490"/>
                  </a:lnTo>
                  <a:lnTo>
                    <a:pt x="3755275" y="2908490"/>
                  </a:lnTo>
                  <a:lnTo>
                    <a:pt x="4164850" y="2499969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0" y="0"/>
            <a:ext cx="18288000" cy="3743325"/>
          </a:xfrm>
          <a:custGeom>
            <a:rect b="b" l="l" r="r" t="t"/>
            <a:pathLst>
              <a:path extrusionOk="0" h="3743325" w="18288000">
                <a:moveTo>
                  <a:pt x="0" y="0"/>
                </a:moveTo>
                <a:lnTo>
                  <a:pt x="18287999" y="0"/>
                </a:lnTo>
                <a:lnTo>
                  <a:pt x="18287999" y="3743324"/>
                </a:lnTo>
                <a:lnTo>
                  <a:pt x="0" y="3743324"/>
                </a:lnTo>
                <a:lnTo>
                  <a:pt x="0" y="0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>
            <p:ph type="title"/>
          </p:nvPr>
        </p:nvSpPr>
        <p:spPr>
          <a:xfrm>
            <a:off x="1468360" y="395351"/>
            <a:ext cx="121290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366B0"/>
                </a:solidFill>
              </a:rPr>
              <a:t>PROBLEM STATEMENT</a:t>
            </a:r>
            <a:endParaRPr sz="8000"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385" y="5394166"/>
            <a:ext cx="114299" cy="1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385" y="5918041"/>
            <a:ext cx="114299" cy="1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385" y="6441916"/>
            <a:ext cx="114299" cy="1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385" y="6965791"/>
            <a:ext cx="114299" cy="11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1468350" y="4299975"/>
            <a:ext cx="139035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 Requirements</a:t>
            </a:r>
            <a:endParaRPr b="1" sz="34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16585" rtl="0" algn="just">
              <a:lnSpc>
                <a:spcPct val="115000"/>
              </a:lnSpc>
              <a:spcBef>
                <a:spcPts val="29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centers throughout Bangalore.</a:t>
            </a:r>
            <a:endParaRPr sz="28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16585" marR="4207510" rtl="0" algn="just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Gym owner inputs: </a:t>
            </a:r>
            <a:r>
              <a:rPr lang="en-US" sz="28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Fixed time slots and seat availability. </a:t>
            </a:r>
            <a:endParaRPr sz="28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16585" marR="4207510" rtl="0" algn="just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Slot details.</a:t>
            </a:r>
            <a:endParaRPr sz="28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16585" rtl="0" algn="just">
              <a:lnSpc>
                <a:spcPct val="115000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User operations: Register, Login, View slots, View bookings, Book slots, etc.</a:t>
            </a:r>
            <a:endParaRPr sz="2800">
              <a:solidFill>
                <a:srgbClr val="2366B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17431126" y="6621691"/>
            <a:ext cx="543560" cy="542925"/>
          </a:xfrm>
          <a:custGeom>
            <a:rect b="b" l="l" r="r" t="t"/>
            <a:pathLst>
              <a:path extrusionOk="0" h="542925" w="543559">
                <a:moveTo>
                  <a:pt x="271669" y="149358"/>
                </a:moveTo>
                <a:lnTo>
                  <a:pt x="512845" y="149358"/>
                </a:lnTo>
                <a:lnTo>
                  <a:pt x="525911" y="176797"/>
                </a:lnTo>
                <a:lnTo>
                  <a:pt x="538549" y="222626"/>
                </a:lnTo>
                <a:lnTo>
                  <a:pt x="542935" y="271262"/>
                </a:lnTo>
                <a:lnTo>
                  <a:pt x="538546" y="320025"/>
                </a:lnTo>
                <a:lnTo>
                  <a:pt x="525911" y="365897"/>
                </a:lnTo>
                <a:lnTo>
                  <a:pt x="512928" y="393174"/>
                </a:lnTo>
                <a:lnTo>
                  <a:pt x="393577" y="393174"/>
                </a:lnTo>
                <a:lnTo>
                  <a:pt x="393577" y="271266"/>
                </a:lnTo>
                <a:lnTo>
                  <a:pt x="383952" y="223948"/>
                </a:lnTo>
                <a:lnTo>
                  <a:pt x="357752" y="185183"/>
                </a:lnTo>
                <a:lnTo>
                  <a:pt x="318987" y="158983"/>
                </a:lnTo>
                <a:lnTo>
                  <a:pt x="271669" y="149358"/>
                </a:lnTo>
                <a:close/>
              </a:path>
              <a:path extrusionOk="0" h="542925" w="543559">
                <a:moveTo>
                  <a:pt x="149761" y="512813"/>
                </a:moveTo>
                <a:lnTo>
                  <a:pt x="149761" y="271266"/>
                </a:lnTo>
                <a:lnTo>
                  <a:pt x="159386" y="318583"/>
                </a:lnTo>
                <a:lnTo>
                  <a:pt x="185587" y="357348"/>
                </a:lnTo>
                <a:lnTo>
                  <a:pt x="224352" y="383549"/>
                </a:lnTo>
                <a:lnTo>
                  <a:pt x="271669" y="393174"/>
                </a:lnTo>
                <a:lnTo>
                  <a:pt x="512928" y="393174"/>
                </a:lnTo>
                <a:lnTo>
                  <a:pt x="505797" y="408154"/>
                </a:lnTo>
                <a:lnTo>
                  <a:pt x="478986" y="446016"/>
                </a:lnTo>
                <a:lnTo>
                  <a:pt x="446254" y="478715"/>
                </a:lnTo>
                <a:lnTo>
                  <a:pt x="408378" y="505484"/>
                </a:lnTo>
                <a:lnTo>
                  <a:pt x="366138" y="525554"/>
                </a:lnTo>
                <a:lnTo>
                  <a:pt x="320309" y="538159"/>
                </a:lnTo>
                <a:lnTo>
                  <a:pt x="271669" y="542532"/>
                </a:lnTo>
                <a:lnTo>
                  <a:pt x="222909" y="538266"/>
                </a:lnTo>
                <a:lnTo>
                  <a:pt x="176987" y="525717"/>
                </a:lnTo>
                <a:lnTo>
                  <a:pt x="149761" y="512813"/>
                </a:lnTo>
                <a:close/>
              </a:path>
              <a:path extrusionOk="0" h="542925" w="543559">
                <a:moveTo>
                  <a:pt x="0" y="271266"/>
                </a:moveTo>
                <a:lnTo>
                  <a:pt x="4386" y="222626"/>
                </a:lnTo>
                <a:lnTo>
                  <a:pt x="17028" y="176797"/>
                </a:lnTo>
                <a:lnTo>
                  <a:pt x="37152" y="134556"/>
                </a:lnTo>
                <a:lnTo>
                  <a:pt x="63984" y="96681"/>
                </a:lnTo>
                <a:lnTo>
                  <a:pt x="96750" y="63949"/>
                </a:lnTo>
                <a:lnTo>
                  <a:pt x="134676" y="37137"/>
                </a:lnTo>
                <a:lnTo>
                  <a:pt x="176987" y="17023"/>
                </a:lnTo>
                <a:lnTo>
                  <a:pt x="222909" y="4385"/>
                </a:lnTo>
                <a:lnTo>
                  <a:pt x="271669" y="0"/>
                </a:lnTo>
                <a:lnTo>
                  <a:pt x="320309" y="4385"/>
                </a:lnTo>
                <a:lnTo>
                  <a:pt x="366138" y="17023"/>
                </a:lnTo>
                <a:lnTo>
                  <a:pt x="408378" y="37137"/>
                </a:lnTo>
                <a:lnTo>
                  <a:pt x="446254" y="63949"/>
                </a:lnTo>
                <a:lnTo>
                  <a:pt x="478986" y="96681"/>
                </a:lnTo>
                <a:lnTo>
                  <a:pt x="505797" y="134556"/>
                </a:lnTo>
                <a:lnTo>
                  <a:pt x="512845" y="149358"/>
                </a:lnTo>
                <a:lnTo>
                  <a:pt x="271669" y="149358"/>
                </a:lnTo>
                <a:lnTo>
                  <a:pt x="224352" y="158983"/>
                </a:lnTo>
                <a:lnTo>
                  <a:pt x="185587" y="185183"/>
                </a:lnTo>
                <a:lnTo>
                  <a:pt x="159386" y="223948"/>
                </a:lnTo>
                <a:lnTo>
                  <a:pt x="149761" y="271266"/>
                </a:lnTo>
                <a:lnTo>
                  <a:pt x="149761" y="512813"/>
                </a:lnTo>
                <a:lnTo>
                  <a:pt x="134676" y="505663"/>
                </a:lnTo>
                <a:lnTo>
                  <a:pt x="96750" y="478881"/>
                </a:lnTo>
                <a:lnTo>
                  <a:pt x="63984" y="446149"/>
                </a:lnTo>
                <a:lnTo>
                  <a:pt x="37152" y="408244"/>
                </a:lnTo>
                <a:lnTo>
                  <a:pt x="17028" y="365943"/>
                </a:lnTo>
                <a:lnTo>
                  <a:pt x="4386" y="320025"/>
                </a:lnTo>
                <a:lnTo>
                  <a:pt x="0" y="271266"/>
                </a:lnTo>
                <a:close/>
              </a:path>
              <a:path extrusionOk="0" h="542925" w="543559">
                <a:moveTo>
                  <a:pt x="271669" y="393174"/>
                </a:moveTo>
                <a:lnTo>
                  <a:pt x="318987" y="383605"/>
                </a:lnTo>
                <a:lnTo>
                  <a:pt x="357752" y="357499"/>
                </a:lnTo>
                <a:lnTo>
                  <a:pt x="383952" y="318753"/>
                </a:lnTo>
                <a:lnTo>
                  <a:pt x="393577" y="271266"/>
                </a:lnTo>
                <a:lnTo>
                  <a:pt x="393577" y="393174"/>
                </a:lnTo>
                <a:lnTo>
                  <a:pt x="271669" y="393174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5162463" y="4938207"/>
            <a:ext cx="526415" cy="607695"/>
          </a:xfrm>
          <a:custGeom>
            <a:rect b="b" l="l" r="r" t="t"/>
            <a:pathLst>
              <a:path extrusionOk="0" h="607695" w="526415">
                <a:moveTo>
                  <a:pt x="526117" y="0"/>
                </a:moveTo>
                <a:lnTo>
                  <a:pt x="526117" y="607526"/>
                </a:lnTo>
                <a:lnTo>
                  <a:pt x="0" y="303763"/>
                </a:lnTo>
                <a:lnTo>
                  <a:pt x="5261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24"/>
          <p:cNvGrpSpPr/>
          <p:nvPr/>
        </p:nvGrpSpPr>
        <p:grpSpPr>
          <a:xfrm>
            <a:off x="15961462" y="3125939"/>
            <a:ext cx="2326640" cy="3395979"/>
            <a:chOff x="15961462" y="3125939"/>
            <a:chExt cx="2326640" cy="3395979"/>
          </a:xfrm>
        </p:grpSpPr>
        <p:sp>
          <p:nvSpPr>
            <p:cNvPr id="191" name="Google Shape;191;p24"/>
            <p:cNvSpPr/>
            <p:nvPr/>
          </p:nvSpPr>
          <p:spPr>
            <a:xfrm>
              <a:off x="16335412" y="4481599"/>
              <a:ext cx="1474470" cy="1474470"/>
            </a:xfrm>
            <a:custGeom>
              <a:rect b="b" l="l" r="r" t="t"/>
              <a:pathLst>
                <a:path extrusionOk="0" h="1474470" w="1474469">
                  <a:moveTo>
                    <a:pt x="0" y="737173"/>
                  </a:moveTo>
                  <a:lnTo>
                    <a:pt x="1567" y="688696"/>
                  </a:lnTo>
                  <a:lnTo>
                    <a:pt x="6207" y="641064"/>
                  </a:lnTo>
                  <a:lnTo>
                    <a:pt x="13820" y="594367"/>
                  </a:lnTo>
                  <a:lnTo>
                    <a:pt x="24310" y="548701"/>
                  </a:lnTo>
                  <a:lnTo>
                    <a:pt x="37581" y="504164"/>
                  </a:lnTo>
                  <a:lnTo>
                    <a:pt x="53533" y="460852"/>
                  </a:lnTo>
                  <a:lnTo>
                    <a:pt x="72072" y="418863"/>
                  </a:lnTo>
                  <a:lnTo>
                    <a:pt x="93099" y="378294"/>
                  </a:lnTo>
                  <a:lnTo>
                    <a:pt x="116517" y="339242"/>
                  </a:lnTo>
                  <a:lnTo>
                    <a:pt x="142230" y="301804"/>
                  </a:lnTo>
                  <a:lnTo>
                    <a:pt x="170139" y="266078"/>
                  </a:lnTo>
                  <a:lnTo>
                    <a:pt x="200149" y="232160"/>
                  </a:lnTo>
                  <a:lnTo>
                    <a:pt x="232161" y="200148"/>
                  </a:lnTo>
                  <a:lnTo>
                    <a:pt x="266079" y="170139"/>
                  </a:lnTo>
                  <a:lnTo>
                    <a:pt x="301805" y="142230"/>
                  </a:lnTo>
                  <a:lnTo>
                    <a:pt x="339243" y="116517"/>
                  </a:lnTo>
                  <a:lnTo>
                    <a:pt x="378295" y="93099"/>
                  </a:lnTo>
                  <a:lnTo>
                    <a:pt x="418864" y="72072"/>
                  </a:lnTo>
                  <a:lnTo>
                    <a:pt x="460853" y="53533"/>
                  </a:lnTo>
                  <a:lnTo>
                    <a:pt x="504164" y="37581"/>
                  </a:lnTo>
                  <a:lnTo>
                    <a:pt x="548702" y="24310"/>
                  </a:lnTo>
                  <a:lnTo>
                    <a:pt x="594368" y="13820"/>
                  </a:lnTo>
                  <a:lnTo>
                    <a:pt x="641065" y="6207"/>
                  </a:lnTo>
                  <a:lnTo>
                    <a:pt x="688697" y="1567"/>
                  </a:lnTo>
                  <a:lnTo>
                    <a:pt x="737168" y="0"/>
                  </a:lnTo>
                  <a:lnTo>
                    <a:pt x="785634" y="1567"/>
                  </a:lnTo>
                  <a:lnTo>
                    <a:pt x="833266" y="6207"/>
                  </a:lnTo>
                  <a:lnTo>
                    <a:pt x="879964" y="13820"/>
                  </a:lnTo>
                  <a:lnTo>
                    <a:pt x="925630" y="24310"/>
                  </a:lnTo>
                  <a:lnTo>
                    <a:pt x="970167" y="37581"/>
                  </a:lnTo>
                  <a:lnTo>
                    <a:pt x="1013479" y="53533"/>
                  </a:lnTo>
                  <a:lnTo>
                    <a:pt x="1055468" y="72072"/>
                  </a:lnTo>
                  <a:lnTo>
                    <a:pt x="1096036" y="93099"/>
                  </a:lnTo>
                  <a:lnTo>
                    <a:pt x="1135088" y="116517"/>
                  </a:lnTo>
                  <a:lnTo>
                    <a:pt x="1172526" y="142230"/>
                  </a:lnTo>
                  <a:lnTo>
                    <a:pt x="1208252" y="170139"/>
                  </a:lnTo>
                  <a:lnTo>
                    <a:pt x="1242170" y="200148"/>
                  </a:lnTo>
                  <a:lnTo>
                    <a:pt x="1274182" y="232160"/>
                  </a:lnTo>
                  <a:lnTo>
                    <a:pt x="1304191" y="266078"/>
                  </a:lnTo>
                  <a:lnTo>
                    <a:pt x="1332101" y="301804"/>
                  </a:lnTo>
                  <a:lnTo>
                    <a:pt x="1357813" y="339242"/>
                  </a:lnTo>
                  <a:lnTo>
                    <a:pt x="1381231" y="378294"/>
                  </a:lnTo>
                  <a:lnTo>
                    <a:pt x="1402258" y="418863"/>
                  </a:lnTo>
                  <a:lnTo>
                    <a:pt x="1420797" y="460852"/>
                  </a:lnTo>
                  <a:lnTo>
                    <a:pt x="1436750" y="504164"/>
                  </a:lnTo>
                  <a:lnTo>
                    <a:pt x="1450020" y="548701"/>
                  </a:lnTo>
                  <a:lnTo>
                    <a:pt x="1460510" y="594367"/>
                  </a:lnTo>
                  <a:lnTo>
                    <a:pt x="1468124" y="641064"/>
                  </a:lnTo>
                  <a:lnTo>
                    <a:pt x="1472763" y="688696"/>
                  </a:lnTo>
                  <a:lnTo>
                    <a:pt x="1474330" y="737154"/>
                  </a:lnTo>
                  <a:lnTo>
                    <a:pt x="1472763" y="785634"/>
                  </a:lnTo>
                  <a:lnTo>
                    <a:pt x="1468124" y="833265"/>
                  </a:lnTo>
                  <a:lnTo>
                    <a:pt x="1460510" y="879963"/>
                  </a:lnTo>
                  <a:lnTo>
                    <a:pt x="1450020" y="925629"/>
                  </a:lnTo>
                  <a:lnTo>
                    <a:pt x="1436750" y="970166"/>
                  </a:lnTo>
                  <a:lnTo>
                    <a:pt x="1420797" y="1013478"/>
                  </a:lnTo>
                  <a:lnTo>
                    <a:pt x="1402258" y="1055467"/>
                  </a:lnTo>
                  <a:lnTo>
                    <a:pt x="1381231" y="1096036"/>
                  </a:lnTo>
                  <a:lnTo>
                    <a:pt x="1357813" y="1135088"/>
                  </a:lnTo>
                  <a:lnTo>
                    <a:pt x="1332101" y="1172525"/>
                  </a:lnTo>
                  <a:lnTo>
                    <a:pt x="1304191" y="1208251"/>
                  </a:lnTo>
                  <a:lnTo>
                    <a:pt x="1274182" y="1242169"/>
                  </a:lnTo>
                  <a:lnTo>
                    <a:pt x="1242170" y="1274181"/>
                  </a:lnTo>
                  <a:lnTo>
                    <a:pt x="1208252" y="1304191"/>
                  </a:lnTo>
                  <a:lnTo>
                    <a:pt x="1172526" y="1332100"/>
                  </a:lnTo>
                  <a:lnTo>
                    <a:pt x="1135088" y="1357813"/>
                  </a:lnTo>
                  <a:lnTo>
                    <a:pt x="1096036" y="1381231"/>
                  </a:lnTo>
                  <a:lnTo>
                    <a:pt x="1055468" y="1402258"/>
                  </a:lnTo>
                  <a:lnTo>
                    <a:pt x="1013479" y="1420796"/>
                  </a:lnTo>
                  <a:lnTo>
                    <a:pt x="970167" y="1436749"/>
                  </a:lnTo>
                  <a:lnTo>
                    <a:pt x="925630" y="1450019"/>
                  </a:lnTo>
                  <a:lnTo>
                    <a:pt x="879964" y="1460510"/>
                  </a:lnTo>
                  <a:lnTo>
                    <a:pt x="833266" y="1468123"/>
                  </a:lnTo>
                  <a:lnTo>
                    <a:pt x="785634" y="1472762"/>
                  </a:lnTo>
                  <a:lnTo>
                    <a:pt x="737166" y="1474330"/>
                  </a:lnTo>
                  <a:lnTo>
                    <a:pt x="688697" y="1472762"/>
                  </a:lnTo>
                  <a:lnTo>
                    <a:pt x="641065" y="1468123"/>
                  </a:lnTo>
                  <a:lnTo>
                    <a:pt x="594368" y="1460510"/>
                  </a:lnTo>
                  <a:lnTo>
                    <a:pt x="548702" y="1450019"/>
                  </a:lnTo>
                  <a:lnTo>
                    <a:pt x="504164" y="1436749"/>
                  </a:lnTo>
                  <a:lnTo>
                    <a:pt x="460853" y="1420796"/>
                  </a:lnTo>
                  <a:lnTo>
                    <a:pt x="418864" y="1402258"/>
                  </a:lnTo>
                  <a:lnTo>
                    <a:pt x="378295" y="1381231"/>
                  </a:lnTo>
                  <a:lnTo>
                    <a:pt x="339243" y="1357813"/>
                  </a:lnTo>
                  <a:lnTo>
                    <a:pt x="301805" y="1332100"/>
                  </a:lnTo>
                  <a:lnTo>
                    <a:pt x="266079" y="1304191"/>
                  </a:lnTo>
                  <a:lnTo>
                    <a:pt x="232161" y="1274181"/>
                  </a:lnTo>
                  <a:lnTo>
                    <a:pt x="200149" y="1242169"/>
                  </a:lnTo>
                  <a:lnTo>
                    <a:pt x="170139" y="1208251"/>
                  </a:lnTo>
                  <a:lnTo>
                    <a:pt x="142230" y="1172525"/>
                  </a:lnTo>
                  <a:lnTo>
                    <a:pt x="116517" y="1135088"/>
                  </a:lnTo>
                  <a:lnTo>
                    <a:pt x="93099" y="1096036"/>
                  </a:lnTo>
                  <a:lnTo>
                    <a:pt x="72072" y="1055467"/>
                  </a:lnTo>
                  <a:lnTo>
                    <a:pt x="53533" y="1013478"/>
                  </a:lnTo>
                  <a:lnTo>
                    <a:pt x="37581" y="970166"/>
                  </a:lnTo>
                  <a:lnTo>
                    <a:pt x="24310" y="925629"/>
                  </a:lnTo>
                  <a:lnTo>
                    <a:pt x="13820" y="879963"/>
                  </a:lnTo>
                  <a:lnTo>
                    <a:pt x="6207" y="833265"/>
                  </a:lnTo>
                  <a:lnTo>
                    <a:pt x="1567" y="785634"/>
                  </a:lnTo>
                  <a:lnTo>
                    <a:pt x="0" y="737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15961462" y="3125939"/>
              <a:ext cx="2326640" cy="3395979"/>
            </a:xfrm>
            <a:custGeom>
              <a:rect b="b" l="l" r="r" t="t"/>
              <a:pathLst>
                <a:path extrusionOk="0" h="3395979" w="2326640">
                  <a:moveTo>
                    <a:pt x="349326" y="1355661"/>
                  </a:moveTo>
                  <a:lnTo>
                    <a:pt x="0" y="1153972"/>
                  </a:lnTo>
                  <a:lnTo>
                    <a:pt x="0" y="1557362"/>
                  </a:lnTo>
                  <a:lnTo>
                    <a:pt x="349326" y="1355661"/>
                  </a:lnTo>
                  <a:close/>
                </a:path>
                <a:path extrusionOk="0" h="3395979" w="2326640">
                  <a:moveTo>
                    <a:pt x="1250061" y="2742704"/>
                  </a:moveTo>
                  <a:lnTo>
                    <a:pt x="986726" y="2587421"/>
                  </a:lnTo>
                  <a:lnTo>
                    <a:pt x="1225473" y="2375192"/>
                  </a:lnTo>
                  <a:lnTo>
                    <a:pt x="784199" y="2107971"/>
                  </a:lnTo>
                  <a:lnTo>
                    <a:pt x="703973" y="2240610"/>
                  </a:lnTo>
                  <a:lnTo>
                    <a:pt x="964730" y="2399131"/>
                  </a:lnTo>
                  <a:lnTo>
                    <a:pt x="724674" y="2612656"/>
                  </a:lnTo>
                  <a:lnTo>
                    <a:pt x="964730" y="2754884"/>
                  </a:lnTo>
                  <a:lnTo>
                    <a:pt x="966012" y="2755646"/>
                  </a:lnTo>
                  <a:lnTo>
                    <a:pt x="725970" y="2927108"/>
                  </a:lnTo>
                  <a:lnTo>
                    <a:pt x="966012" y="3093910"/>
                  </a:lnTo>
                  <a:lnTo>
                    <a:pt x="978306" y="3102457"/>
                  </a:lnTo>
                  <a:lnTo>
                    <a:pt x="755091" y="3271977"/>
                  </a:lnTo>
                  <a:lnTo>
                    <a:pt x="848906" y="3395561"/>
                  </a:lnTo>
                  <a:lnTo>
                    <a:pt x="978306" y="3297440"/>
                  </a:lnTo>
                  <a:lnTo>
                    <a:pt x="986726" y="3291065"/>
                  </a:lnTo>
                  <a:lnTo>
                    <a:pt x="995133" y="3284690"/>
                  </a:lnTo>
                  <a:lnTo>
                    <a:pt x="1242301" y="3097276"/>
                  </a:lnTo>
                  <a:lnTo>
                    <a:pt x="995133" y="2925165"/>
                  </a:lnTo>
                  <a:lnTo>
                    <a:pt x="1250061" y="2742704"/>
                  </a:lnTo>
                  <a:close/>
                </a:path>
                <a:path extrusionOk="0" h="3395979" w="2326640">
                  <a:moveTo>
                    <a:pt x="1474216" y="2184400"/>
                  </a:moveTo>
                  <a:lnTo>
                    <a:pt x="988047" y="1701800"/>
                  </a:lnTo>
                  <a:lnTo>
                    <a:pt x="1013117" y="1739900"/>
                  </a:lnTo>
                  <a:lnTo>
                    <a:pt x="1040257" y="1790700"/>
                  </a:lnTo>
                  <a:lnTo>
                    <a:pt x="1069517" y="1828800"/>
                  </a:lnTo>
                  <a:lnTo>
                    <a:pt x="1100963" y="1866900"/>
                  </a:lnTo>
                  <a:lnTo>
                    <a:pt x="1134630" y="1917700"/>
                  </a:lnTo>
                  <a:lnTo>
                    <a:pt x="1259078" y="2032000"/>
                  </a:lnTo>
                  <a:lnTo>
                    <a:pt x="1300086" y="2070100"/>
                  </a:lnTo>
                  <a:lnTo>
                    <a:pt x="1342097" y="2108200"/>
                  </a:lnTo>
                  <a:lnTo>
                    <a:pt x="1385125" y="2133600"/>
                  </a:lnTo>
                  <a:lnTo>
                    <a:pt x="1429169" y="2159000"/>
                  </a:lnTo>
                  <a:lnTo>
                    <a:pt x="1474216" y="2184400"/>
                  </a:lnTo>
                  <a:close/>
                </a:path>
                <a:path extrusionOk="0" h="3395979" w="2326640">
                  <a:moveTo>
                    <a:pt x="1700961" y="2273300"/>
                  </a:moveTo>
                  <a:lnTo>
                    <a:pt x="897343" y="1473200"/>
                  </a:lnTo>
                  <a:lnTo>
                    <a:pt x="904849" y="1498600"/>
                  </a:lnTo>
                  <a:lnTo>
                    <a:pt x="913041" y="1524000"/>
                  </a:lnTo>
                  <a:lnTo>
                    <a:pt x="921816" y="1549400"/>
                  </a:lnTo>
                  <a:lnTo>
                    <a:pt x="931100" y="1574800"/>
                  </a:lnTo>
                  <a:lnTo>
                    <a:pt x="1598663" y="2247900"/>
                  </a:lnTo>
                  <a:lnTo>
                    <a:pt x="1623987" y="2247900"/>
                  </a:lnTo>
                  <a:lnTo>
                    <a:pt x="1675041" y="2273300"/>
                  </a:lnTo>
                  <a:lnTo>
                    <a:pt x="1700961" y="2273300"/>
                  </a:lnTo>
                  <a:close/>
                </a:path>
                <a:path extrusionOk="0" h="3395979" w="2326640">
                  <a:moveTo>
                    <a:pt x="1872856" y="2311400"/>
                  </a:moveTo>
                  <a:lnTo>
                    <a:pt x="863600" y="1295400"/>
                  </a:lnTo>
                  <a:lnTo>
                    <a:pt x="866165" y="1320800"/>
                  </a:lnTo>
                  <a:lnTo>
                    <a:pt x="869137" y="1346200"/>
                  </a:lnTo>
                  <a:lnTo>
                    <a:pt x="872502" y="1358900"/>
                  </a:lnTo>
                  <a:lnTo>
                    <a:pt x="876261" y="1384300"/>
                  </a:lnTo>
                  <a:lnTo>
                    <a:pt x="1791652" y="2298700"/>
                  </a:lnTo>
                  <a:lnTo>
                    <a:pt x="1832254" y="2298700"/>
                  </a:lnTo>
                  <a:lnTo>
                    <a:pt x="1852460" y="2311400"/>
                  </a:lnTo>
                  <a:lnTo>
                    <a:pt x="1872856" y="2311400"/>
                  </a:lnTo>
                  <a:close/>
                </a:path>
                <a:path extrusionOk="0" h="3395979" w="2326640">
                  <a:moveTo>
                    <a:pt x="2018398" y="2311400"/>
                  </a:moveTo>
                  <a:lnTo>
                    <a:pt x="855167" y="1155700"/>
                  </a:lnTo>
                  <a:lnTo>
                    <a:pt x="855433" y="1193800"/>
                  </a:lnTo>
                  <a:lnTo>
                    <a:pt x="856056" y="1206500"/>
                  </a:lnTo>
                  <a:lnTo>
                    <a:pt x="857275" y="1219200"/>
                  </a:lnTo>
                  <a:lnTo>
                    <a:pt x="1947735" y="2311400"/>
                  </a:lnTo>
                  <a:lnTo>
                    <a:pt x="2018398" y="2311400"/>
                  </a:lnTo>
                  <a:close/>
                </a:path>
                <a:path extrusionOk="0" h="3395979" w="2326640">
                  <a:moveTo>
                    <a:pt x="2148116" y="2311400"/>
                  </a:moveTo>
                  <a:lnTo>
                    <a:pt x="863600" y="1028700"/>
                  </a:lnTo>
                  <a:lnTo>
                    <a:pt x="860564" y="1054100"/>
                  </a:lnTo>
                  <a:lnTo>
                    <a:pt x="859294" y="1066800"/>
                  </a:lnTo>
                  <a:lnTo>
                    <a:pt x="858329" y="1092200"/>
                  </a:lnTo>
                  <a:lnTo>
                    <a:pt x="2084832" y="2311400"/>
                  </a:lnTo>
                  <a:lnTo>
                    <a:pt x="2148116" y="2311400"/>
                  </a:lnTo>
                  <a:close/>
                </a:path>
                <a:path extrusionOk="0" h="3395979" w="2326640">
                  <a:moveTo>
                    <a:pt x="2265172" y="2286000"/>
                  </a:moveTo>
                  <a:lnTo>
                    <a:pt x="883640" y="901700"/>
                  </a:lnTo>
                  <a:lnTo>
                    <a:pt x="880491" y="927100"/>
                  </a:lnTo>
                  <a:lnTo>
                    <a:pt x="877443" y="939800"/>
                  </a:lnTo>
                  <a:lnTo>
                    <a:pt x="874598" y="952500"/>
                  </a:lnTo>
                  <a:lnTo>
                    <a:pt x="872032" y="965200"/>
                  </a:lnTo>
                  <a:lnTo>
                    <a:pt x="2208225" y="2298700"/>
                  </a:lnTo>
                  <a:lnTo>
                    <a:pt x="2250935" y="2298700"/>
                  </a:lnTo>
                  <a:lnTo>
                    <a:pt x="2265172" y="2286000"/>
                  </a:lnTo>
                  <a:close/>
                </a:path>
                <a:path extrusionOk="0" h="3395979" w="2326640">
                  <a:moveTo>
                    <a:pt x="2326525" y="2214359"/>
                  </a:moveTo>
                  <a:lnTo>
                    <a:pt x="913168" y="800100"/>
                  </a:lnTo>
                  <a:lnTo>
                    <a:pt x="897343" y="850900"/>
                  </a:lnTo>
                  <a:lnTo>
                    <a:pt x="2320010" y="2273300"/>
                  </a:lnTo>
                  <a:lnTo>
                    <a:pt x="2326525" y="2273300"/>
                  </a:lnTo>
                  <a:lnTo>
                    <a:pt x="2326525" y="2214359"/>
                  </a:lnTo>
                  <a:close/>
                </a:path>
                <a:path extrusionOk="0" h="3395979" w="2326640">
                  <a:moveTo>
                    <a:pt x="2326525" y="2076945"/>
                  </a:moveTo>
                  <a:lnTo>
                    <a:pt x="950074" y="698500"/>
                  </a:lnTo>
                  <a:lnTo>
                    <a:pt x="944727" y="711200"/>
                  </a:lnTo>
                  <a:lnTo>
                    <a:pt x="939660" y="723900"/>
                  </a:lnTo>
                  <a:lnTo>
                    <a:pt x="930046" y="749300"/>
                  </a:lnTo>
                  <a:lnTo>
                    <a:pt x="2326525" y="2150719"/>
                  </a:lnTo>
                  <a:lnTo>
                    <a:pt x="2326525" y="2076945"/>
                  </a:lnTo>
                  <a:close/>
                </a:path>
                <a:path extrusionOk="0" h="3395979" w="2326640">
                  <a:moveTo>
                    <a:pt x="2326525" y="1934641"/>
                  </a:moveTo>
                  <a:lnTo>
                    <a:pt x="995426" y="609600"/>
                  </a:lnTo>
                  <a:lnTo>
                    <a:pt x="989279" y="622300"/>
                  </a:lnTo>
                  <a:lnTo>
                    <a:pt x="983437" y="635000"/>
                  </a:lnTo>
                  <a:lnTo>
                    <a:pt x="977773" y="647700"/>
                  </a:lnTo>
                  <a:lnTo>
                    <a:pt x="972223" y="647700"/>
                  </a:lnTo>
                  <a:lnTo>
                    <a:pt x="2326525" y="2004009"/>
                  </a:lnTo>
                  <a:lnTo>
                    <a:pt x="2326525" y="1934641"/>
                  </a:lnTo>
                  <a:close/>
                </a:path>
                <a:path extrusionOk="0" h="3395979" w="2326640">
                  <a:moveTo>
                    <a:pt x="2326525" y="1797050"/>
                  </a:moveTo>
                  <a:lnTo>
                    <a:pt x="1047102" y="520700"/>
                  </a:lnTo>
                  <a:lnTo>
                    <a:pt x="1040168" y="533400"/>
                  </a:lnTo>
                  <a:lnTo>
                    <a:pt x="1033526" y="546100"/>
                  </a:lnTo>
                  <a:lnTo>
                    <a:pt x="1027087" y="558800"/>
                  </a:lnTo>
                  <a:lnTo>
                    <a:pt x="1020737" y="558800"/>
                  </a:lnTo>
                  <a:lnTo>
                    <a:pt x="2326525" y="1863991"/>
                  </a:lnTo>
                  <a:lnTo>
                    <a:pt x="2326525" y="1797050"/>
                  </a:lnTo>
                  <a:close/>
                </a:path>
                <a:path extrusionOk="0" h="3395979" w="2326640">
                  <a:moveTo>
                    <a:pt x="2326525" y="1666265"/>
                  </a:moveTo>
                  <a:lnTo>
                    <a:pt x="1105103" y="444500"/>
                  </a:lnTo>
                  <a:lnTo>
                    <a:pt x="1097381" y="457200"/>
                  </a:lnTo>
                  <a:lnTo>
                    <a:pt x="1089952" y="457200"/>
                  </a:lnTo>
                  <a:lnTo>
                    <a:pt x="1075575" y="482600"/>
                  </a:lnTo>
                  <a:lnTo>
                    <a:pt x="2326525" y="1731416"/>
                  </a:lnTo>
                  <a:lnTo>
                    <a:pt x="2326525" y="1666265"/>
                  </a:lnTo>
                  <a:close/>
                </a:path>
                <a:path extrusionOk="0" h="3395979" w="2326640">
                  <a:moveTo>
                    <a:pt x="2326525" y="1528292"/>
                  </a:moveTo>
                  <a:lnTo>
                    <a:pt x="1168387" y="368300"/>
                  </a:lnTo>
                  <a:lnTo>
                    <a:pt x="1159865" y="381000"/>
                  </a:lnTo>
                  <a:lnTo>
                    <a:pt x="1151636" y="381000"/>
                  </a:lnTo>
                  <a:lnTo>
                    <a:pt x="1135684" y="406400"/>
                  </a:lnTo>
                  <a:lnTo>
                    <a:pt x="2326525" y="1592186"/>
                  </a:lnTo>
                  <a:lnTo>
                    <a:pt x="2326525" y="1528292"/>
                  </a:lnTo>
                  <a:close/>
                </a:path>
                <a:path extrusionOk="0" h="3395979" w="2326640">
                  <a:moveTo>
                    <a:pt x="2326525" y="1387322"/>
                  </a:moveTo>
                  <a:lnTo>
                    <a:pt x="1237983" y="304800"/>
                  </a:lnTo>
                  <a:lnTo>
                    <a:pt x="1229283" y="304800"/>
                  </a:lnTo>
                  <a:lnTo>
                    <a:pt x="1211884" y="330200"/>
                  </a:lnTo>
                  <a:lnTo>
                    <a:pt x="1203185" y="330200"/>
                  </a:lnTo>
                  <a:lnTo>
                    <a:pt x="2326525" y="1455331"/>
                  </a:lnTo>
                  <a:lnTo>
                    <a:pt x="2326525" y="1387322"/>
                  </a:lnTo>
                  <a:close/>
                </a:path>
                <a:path extrusionOk="0" h="3395979" w="2326640">
                  <a:moveTo>
                    <a:pt x="2326525" y="1258290"/>
                  </a:moveTo>
                  <a:lnTo>
                    <a:pt x="1311808" y="241300"/>
                  </a:lnTo>
                  <a:lnTo>
                    <a:pt x="1302321" y="241300"/>
                  </a:lnTo>
                  <a:lnTo>
                    <a:pt x="1283335" y="266700"/>
                  </a:lnTo>
                  <a:lnTo>
                    <a:pt x="1273848" y="266700"/>
                  </a:lnTo>
                  <a:lnTo>
                    <a:pt x="2326525" y="1325156"/>
                  </a:lnTo>
                  <a:lnTo>
                    <a:pt x="2326525" y="1258290"/>
                  </a:lnTo>
                  <a:close/>
                </a:path>
                <a:path extrusionOk="0" h="3395979" w="2326640">
                  <a:moveTo>
                    <a:pt x="2326525" y="1112761"/>
                  </a:moveTo>
                  <a:lnTo>
                    <a:pt x="1393012" y="177800"/>
                  </a:lnTo>
                  <a:lnTo>
                    <a:pt x="1382725" y="190500"/>
                  </a:lnTo>
                  <a:lnTo>
                    <a:pt x="1372450" y="190500"/>
                  </a:lnTo>
                  <a:lnTo>
                    <a:pt x="1351889" y="215900"/>
                  </a:lnTo>
                  <a:lnTo>
                    <a:pt x="2326525" y="1183754"/>
                  </a:lnTo>
                  <a:lnTo>
                    <a:pt x="2326525" y="1112761"/>
                  </a:lnTo>
                  <a:close/>
                </a:path>
                <a:path extrusionOk="0" h="3395979" w="2326640">
                  <a:moveTo>
                    <a:pt x="2326525" y="974737"/>
                  </a:moveTo>
                  <a:lnTo>
                    <a:pt x="1479486" y="127000"/>
                  </a:lnTo>
                  <a:lnTo>
                    <a:pt x="1468412" y="139700"/>
                  </a:lnTo>
                  <a:lnTo>
                    <a:pt x="1457337" y="139700"/>
                  </a:lnTo>
                  <a:lnTo>
                    <a:pt x="1446276" y="152400"/>
                  </a:lnTo>
                  <a:lnTo>
                    <a:pt x="1435201" y="152400"/>
                  </a:lnTo>
                  <a:lnTo>
                    <a:pt x="2326525" y="1047483"/>
                  </a:lnTo>
                  <a:lnTo>
                    <a:pt x="2326525" y="974737"/>
                  </a:lnTo>
                  <a:close/>
                </a:path>
                <a:path extrusionOk="0" h="3395979" w="2326640">
                  <a:moveTo>
                    <a:pt x="2326525" y="841578"/>
                  </a:moveTo>
                  <a:lnTo>
                    <a:pt x="1574406" y="88900"/>
                  </a:lnTo>
                  <a:lnTo>
                    <a:pt x="1562544" y="88900"/>
                  </a:lnTo>
                  <a:lnTo>
                    <a:pt x="1550682" y="101600"/>
                  </a:lnTo>
                  <a:lnTo>
                    <a:pt x="1538808" y="101600"/>
                  </a:lnTo>
                  <a:lnTo>
                    <a:pt x="1526946" y="114300"/>
                  </a:lnTo>
                  <a:lnTo>
                    <a:pt x="2326525" y="913955"/>
                  </a:lnTo>
                  <a:lnTo>
                    <a:pt x="2326525" y="841578"/>
                  </a:lnTo>
                  <a:close/>
                </a:path>
                <a:path extrusionOk="0" h="3395979" w="2326640">
                  <a:moveTo>
                    <a:pt x="2326525" y="703033"/>
                  </a:moveTo>
                  <a:lnTo>
                    <a:pt x="1675650" y="50800"/>
                  </a:lnTo>
                  <a:lnTo>
                    <a:pt x="1662823" y="63500"/>
                  </a:lnTo>
                  <a:lnTo>
                    <a:pt x="1636788" y="63500"/>
                  </a:lnTo>
                  <a:lnTo>
                    <a:pt x="1623974" y="76200"/>
                  </a:lnTo>
                  <a:lnTo>
                    <a:pt x="2326525" y="775716"/>
                  </a:lnTo>
                  <a:lnTo>
                    <a:pt x="2326525" y="703033"/>
                  </a:lnTo>
                  <a:close/>
                </a:path>
                <a:path extrusionOk="0" h="3395979" w="2326640">
                  <a:moveTo>
                    <a:pt x="2326525" y="565150"/>
                  </a:moveTo>
                  <a:lnTo>
                    <a:pt x="1785327" y="25400"/>
                  </a:lnTo>
                  <a:lnTo>
                    <a:pt x="1771256" y="25400"/>
                  </a:lnTo>
                  <a:lnTo>
                    <a:pt x="1743506" y="38100"/>
                  </a:lnTo>
                  <a:lnTo>
                    <a:pt x="1729435" y="38100"/>
                  </a:lnTo>
                  <a:lnTo>
                    <a:pt x="2326525" y="636854"/>
                  </a:lnTo>
                  <a:lnTo>
                    <a:pt x="2326525" y="565150"/>
                  </a:lnTo>
                  <a:close/>
                </a:path>
                <a:path extrusionOk="0" h="3395979" w="2326640">
                  <a:moveTo>
                    <a:pt x="2326525" y="433743"/>
                  </a:moveTo>
                  <a:lnTo>
                    <a:pt x="1904492" y="12700"/>
                  </a:lnTo>
                  <a:lnTo>
                    <a:pt x="1843328" y="12700"/>
                  </a:lnTo>
                  <a:lnTo>
                    <a:pt x="2326525" y="498386"/>
                  </a:lnTo>
                  <a:lnTo>
                    <a:pt x="2326525" y="433743"/>
                  </a:lnTo>
                  <a:close/>
                </a:path>
                <a:path extrusionOk="0" h="3395979" w="2326640">
                  <a:moveTo>
                    <a:pt x="2326525" y="288556"/>
                  </a:moveTo>
                  <a:lnTo>
                    <a:pt x="2037372" y="0"/>
                  </a:lnTo>
                  <a:lnTo>
                    <a:pt x="1968830" y="0"/>
                  </a:lnTo>
                  <a:lnTo>
                    <a:pt x="2326525" y="359600"/>
                  </a:lnTo>
                  <a:lnTo>
                    <a:pt x="2326525" y="288556"/>
                  </a:lnTo>
                  <a:close/>
                </a:path>
                <a:path extrusionOk="0" h="3395979" w="2326640">
                  <a:moveTo>
                    <a:pt x="2326525" y="152438"/>
                  </a:moveTo>
                  <a:lnTo>
                    <a:pt x="2188184" y="12700"/>
                  </a:lnTo>
                  <a:lnTo>
                    <a:pt x="2110143" y="12700"/>
                  </a:lnTo>
                  <a:lnTo>
                    <a:pt x="2326525" y="228765"/>
                  </a:lnTo>
                  <a:lnTo>
                    <a:pt x="2326525" y="152438"/>
                  </a:lnTo>
                  <a:close/>
                </a:path>
                <a:path extrusionOk="0" h="3395979" w="2326640">
                  <a:moveTo>
                    <a:pt x="2326525" y="41402"/>
                  </a:moveTo>
                  <a:lnTo>
                    <a:pt x="2320404" y="38100"/>
                  </a:lnTo>
                  <a:lnTo>
                    <a:pt x="2296731" y="38100"/>
                  </a:lnTo>
                  <a:lnTo>
                    <a:pt x="2272550" y="25400"/>
                  </a:lnTo>
                  <a:lnTo>
                    <a:pt x="2326525" y="79895"/>
                  </a:lnTo>
                  <a:lnTo>
                    <a:pt x="2326525" y="41402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4"/>
          <p:cNvSpPr txBox="1"/>
          <p:nvPr/>
        </p:nvSpPr>
        <p:spPr>
          <a:xfrm>
            <a:off x="1468360" y="1905937"/>
            <a:ext cx="119271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 backend system for a new enterprise application that Flipkart is launching, FlipFit. Flipkart is partnering up with gyms across Bangalore to</a:t>
            </a:r>
            <a:endParaRPr sz="2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06426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2366B0"/>
                </a:solidFill>
                <a:latin typeface="Trebuchet MS"/>
                <a:ea typeface="Trebuchet MS"/>
                <a:cs typeface="Trebuchet MS"/>
                <a:sym typeface="Trebuchet MS"/>
              </a:rPr>
              <a:t>enter into the fitness space. For the Beta launch the requirements are as follows:</a:t>
            </a:r>
            <a:endParaRPr sz="21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5"/>
          <p:cNvGrpSpPr/>
          <p:nvPr/>
        </p:nvGrpSpPr>
        <p:grpSpPr>
          <a:xfrm>
            <a:off x="0" y="155918"/>
            <a:ext cx="2335037" cy="1688464"/>
            <a:chOff x="0" y="155918"/>
            <a:chExt cx="2335037" cy="1688464"/>
          </a:xfrm>
        </p:grpSpPr>
        <p:sp>
          <p:nvSpPr>
            <p:cNvPr id="199" name="Google Shape;199;p25"/>
            <p:cNvSpPr/>
            <p:nvPr/>
          </p:nvSpPr>
          <p:spPr>
            <a:xfrm>
              <a:off x="0" y="155918"/>
              <a:ext cx="1687830" cy="1688464"/>
            </a:xfrm>
            <a:custGeom>
              <a:rect b="b" l="l" r="r" t="t"/>
              <a:pathLst>
                <a:path extrusionOk="0" h="1688464" w="1687830">
                  <a:moveTo>
                    <a:pt x="843227" y="1688080"/>
                  </a:moveTo>
                  <a:lnTo>
                    <a:pt x="795331" y="1686744"/>
                  </a:lnTo>
                  <a:lnTo>
                    <a:pt x="748136" y="1682783"/>
                  </a:lnTo>
                  <a:lnTo>
                    <a:pt x="701713" y="1676269"/>
                  </a:lnTo>
                  <a:lnTo>
                    <a:pt x="656134" y="1667272"/>
                  </a:lnTo>
                  <a:lnTo>
                    <a:pt x="611470" y="1655865"/>
                  </a:lnTo>
                  <a:lnTo>
                    <a:pt x="567791" y="1642117"/>
                  </a:lnTo>
                  <a:lnTo>
                    <a:pt x="525170" y="1626102"/>
                  </a:lnTo>
                  <a:lnTo>
                    <a:pt x="483677" y="1607889"/>
                  </a:lnTo>
                  <a:lnTo>
                    <a:pt x="443384" y="1587549"/>
                  </a:lnTo>
                  <a:lnTo>
                    <a:pt x="404361" y="1565156"/>
                  </a:lnTo>
                  <a:lnTo>
                    <a:pt x="366681" y="1540778"/>
                  </a:lnTo>
                  <a:lnTo>
                    <a:pt x="330415" y="1514489"/>
                  </a:lnTo>
                  <a:lnTo>
                    <a:pt x="295633" y="1486358"/>
                  </a:lnTo>
                  <a:lnTo>
                    <a:pt x="262407" y="1456458"/>
                  </a:lnTo>
                  <a:lnTo>
                    <a:pt x="230808" y="1424860"/>
                  </a:lnTo>
                  <a:lnTo>
                    <a:pt x="200908" y="1391634"/>
                  </a:lnTo>
                  <a:lnTo>
                    <a:pt x="172778" y="1356852"/>
                  </a:lnTo>
                  <a:lnTo>
                    <a:pt x="146488" y="1320585"/>
                  </a:lnTo>
                  <a:lnTo>
                    <a:pt x="122111" y="1282905"/>
                  </a:lnTo>
                  <a:lnTo>
                    <a:pt x="99717" y="1243883"/>
                  </a:lnTo>
                  <a:lnTo>
                    <a:pt x="79378" y="1203590"/>
                  </a:lnTo>
                  <a:lnTo>
                    <a:pt x="61165" y="1162097"/>
                  </a:lnTo>
                  <a:lnTo>
                    <a:pt x="45149" y="1119475"/>
                  </a:lnTo>
                  <a:lnTo>
                    <a:pt x="31402" y="1075797"/>
                  </a:lnTo>
                  <a:lnTo>
                    <a:pt x="19994" y="1031132"/>
                  </a:lnTo>
                  <a:lnTo>
                    <a:pt x="10997" y="985553"/>
                  </a:lnTo>
                  <a:lnTo>
                    <a:pt x="4483" y="939131"/>
                  </a:lnTo>
                  <a:lnTo>
                    <a:pt x="522" y="891936"/>
                  </a:lnTo>
                  <a:lnTo>
                    <a:pt x="0" y="873200"/>
                  </a:lnTo>
                  <a:lnTo>
                    <a:pt x="0" y="814880"/>
                  </a:lnTo>
                  <a:lnTo>
                    <a:pt x="4483" y="748949"/>
                  </a:lnTo>
                  <a:lnTo>
                    <a:pt x="10997" y="702527"/>
                  </a:lnTo>
                  <a:lnTo>
                    <a:pt x="19994" y="656948"/>
                  </a:lnTo>
                  <a:lnTo>
                    <a:pt x="31402" y="612283"/>
                  </a:lnTo>
                  <a:lnTo>
                    <a:pt x="45149" y="568604"/>
                  </a:lnTo>
                  <a:lnTo>
                    <a:pt x="61165" y="525983"/>
                  </a:lnTo>
                  <a:lnTo>
                    <a:pt x="79378" y="484490"/>
                  </a:lnTo>
                  <a:lnTo>
                    <a:pt x="99717" y="444197"/>
                  </a:lnTo>
                  <a:lnTo>
                    <a:pt x="122111" y="405175"/>
                  </a:lnTo>
                  <a:lnTo>
                    <a:pt x="146488" y="367495"/>
                  </a:lnTo>
                  <a:lnTo>
                    <a:pt x="172778" y="331228"/>
                  </a:lnTo>
                  <a:lnTo>
                    <a:pt x="200908" y="296446"/>
                  </a:lnTo>
                  <a:lnTo>
                    <a:pt x="230808" y="263220"/>
                  </a:lnTo>
                  <a:lnTo>
                    <a:pt x="262407" y="231622"/>
                  </a:lnTo>
                  <a:lnTo>
                    <a:pt x="295633" y="201722"/>
                  </a:lnTo>
                  <a:lnTo>
                    <a:pt x="330415" y="173591"/>
                  </a:lnTo>
                  <a:lnTo>
                    <a:pt x="366681" y="147302"/>
                  </a:lnTo>
                  <a:lnTo>
                    <a:pt x="404361" y="122924"/>
                  </a:lnTo>
                  <a:lnTo>
                    <a:pt x="443384" y="100530"/>
                  </a:lnTo>
                  <a:lnTo>
                    <a:pt x="483677" y="80191"/>
                  </a:lnTo>
                  <a:lnTo>
                    <a:pt x="525170" y="61978"/>
                  </a:lnTo>
                  <a:lnTo>
                    <a:pt x="567791" y="45962"/>
                  </a:lnTo>
                  <a:lnTo>
                    <a:pt x="611470" y="32215"/>
                  </a:lnTo>
                  <a:lnTo>
                    <a:pt x="656134" y="20807"/>
                  </a:lnTo>
                  <a:lnTo>
                    <a:pt x="701713" y="11811"/>
                  </a:lnTo>
                  <a:lnTo>
                    <a:pt x="748136" y="5297"/>
                  </a:lnTo>
                  <a:lnTo>
                    <a:pt x="795331" y="1336"/>
                  </a:lnTo>
                  <a:lnTo>
                    <a:pt x="843227" y="0"/>
                  </a:lnTo>
                  <a:lnTo>
                    <a:pt x="891122" y="1336"/>
                  </a:lnTo>
                  <a:lnTo>
                    <a:pt x="938317" y="5297"/>
                  </a:lnTo>
                  <a:lnTo>
                    <a:pt x="984740" y="11811"/>
                  </a:lnTo>
                  <a:lnTo>
                    <a:pt x="1030319" y="20807"/>
                  </a:lnTo>
                  <a:lnTo>
                    <a:pt x="1074983" y="32215"/>
                  </a:lnTo>
                  <a:lnTo>
                    <a:pt x="1118662" y="45962"/>
                  </a:lnTo>
                  <a:lnTo>
                    <a:pt x="1161283" y="61978"/>
                  </a:lnTo>
                  <a:lnTo>
                    <a:pt x="1202776" y="80191"/>
                  </a:lnTo>
                  <a:lnTo>
                    <a:pt x="1243069" y="100530"/>
                  </a:lnTo>
                  <a:lnTo>
                    <a:pt x="1282092" y="122924"/>
                  </a:lnTo>
                  <a:lnTo>
                    <a:pt x="1319772" y="147302"/>
                  </a:lnTo>
                  <a:lnTo>
                    <a:pt x="1356038" y="173591"/>
                  </a:lnTo>
                  <a:lnTo>
                    <a:pt x="1390820" y="201722"/>
                  </a:lnTo>
                  <a:lnTo>
                    <a:pt x="1424046" y="231622"/>
                  </a:lnTo>
                  <a:lnTo>
                    <a:pt x="1455645" y="263220"/>
                  </a:lnTo>
                  <a:lnTo>
                    <a:pt x="1485545" y="296446"/>
                  </a:lnTo>
                  <a:lnTo>
                    <a:pt x="1513675" y="331228"/>
                  </a:lnTo>
                  <a:lnTo>
                    <a:pt x="1539965" y="367495"/>
                  </a:lnTo>
                  <a:lnTo>
                    <a:pt x="1564342" y="405175"/>
                  </a:lnTo>
                  <a:lnTo>
                    <a:pt x="1586736" y="444197"/>
                  </a:lnTo>
                  <a:lnTo>
                    <a:pt x="1607075" y="484490"/>
                  </a:lnTo>
                  <a:lnTo>
                    <a:pt x="1625288" y="525983"/>
                  </a:lnTo>
                  <a:lnTo>
                    <a:pt x="1641304" y="568604"/>
                  </a:lnTo>
                  <a:lnTo>
                    <a:pt x="1655051" y="612283"/>
                  </a:lnTo>
                  <a:lnTo>
                    <a:pt x="1666459" y="656948"/>
                  </a:lnTo>
                  <a:lnTo>
                    <a:pt x="1675456" y="702527"/>
                  </a:lnTo>
                  <a:lnTo>
                    <a:pt x="1681970" y="748949"/>
                  </a:lnTo>
                  <a:lnTo>
                    <a:pt x="1685931" y="796144"/>
                  </a:lnTo>
                  <a:lnTo>
                    <a:pt x="1687267" y="844040"/>
                  </a:lnTo>
                  <a:lnTo>
                    <a:pt x="1685931" y="891936"/>
                  </a:lnTo>
                  <a:lnTo>
                    <a:pt x="1681970" y="939131"/>
                  </a:lnTo>
                  <a:lnTo>
                    <a:pt x="1675456" y="985553"/>
                  </a:lnTo>
                  <a:lnTo>
                    <a:pt x="1666459" y="1031132"/>
                  </a:lnTo>
                  <a:lnTo>
                    <a:pt x="1655051" y="1075797"/>
                  </a:lnTo>
                  <a:lnTo>
                    <a:pt x="1641304" y="1119475"/>
                  </a:lnTo>
                  <a:lnTo>
                    <a:pt x="1625288" y="1162097"/>
                  </a:lnTo>
                  <a:lnTo>
                    <a:pt x="1607075" y="1203590"/>
                  </a:lnTo>
                  <a:lnTo>
                    <a:pt x="1586736" y="1243883"/>
                  </a:lnTo>
                  <a:lnTo>
                    <a:pt x="1564342" y="1282905"/>
                  </a:lnTo>
                  <a:lnTo>
                    <a:pt x="1539965" y="1320585"/>
                  </a:lnTo>
                  <a:lnTo>
                    <a:pt x="1513675" y="1356852"/>
                  </a:lnTo>
                  <a:lnTo>
                    <a:pt x="1485545" y="1391634"/>
                  </a:lnTo>
                  <a:lnTo>
                    <a:pt x="1455645" y="1424860"/>
                  </a:lnTo>
                  <a:lnTo>
                    <a:pt x="1424046" y="1456458"/>
                  </a:lnTo>
                  <a:lnTo>
                    <a:pt x="1390820" y="1486358"/>
                  </a:lnTo>
                  <a:lnTo>
                    <a:pt x="1356038" y="1514489"/>
                  </a:lnTo>
                  <a:lnTo>
                    <a:pt x="1319772" y="1540778"/>
                  </a:lnTo>
                  <a:lnTo>
                    <a:pt x="1282092" y="1565156"/>
                  </a:lnTo>
                  <a:lnTo>
                    <a:pt x="1243069" y="1587549"/>
                  </a:lnTo>
                  <a:lnTo>
                    <a:pt x="1202776" y="1607889"/>
                  </a:lnTo>
                  <a:lnTo>
                    <a:pt x="1161283" y="1626102"/>
                  </a:lnTo>
                  <a:lnTo>
                    <a:pt x="1118662" y="1642117"/>
                  </a:lnTo>
                  <a:lnTo>
                    <a:pt x="1074983" y="1655865"/>
                  </a:lnTo>
                  <a:lnTo>
                    <a:pt x="1030319" y="1667272"/>
                  </a:lnTo>
                  <a:lnTo>
                    <a:pt x="984740" y="1676269"/>
                  </a:lnTo>
                  <a:lnTo>
                    <a:pt x="938317" y="1682783"/>
                  </a:lnTo>
                  <a:lnTo>
                    <a:pt x="891122" y="1686744"/>
                  </a:lnTo>
                  <a:lnTo>
                    <a:pt x="843227" y="16880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860567" y="840862"/>
              <a:ext cx="1474470" cy="625475"/>
            </a:xfrm>
            <a:custGeom>
              <a:rect b="b" l="l" r="r" t="t"/>
              <a:pathLst>
                <a:path extrusionOk="0" h="625475" w="1474470">
                  <a:moveTo>
                    <a:pt x="1354615" y="301519"/>
                  </a:moveTo>
                  <a:lnTo>
                    <a:pt x="548958" y="301519"/>
                  </a:lnTo>
                  <a:lnTo>
                    <a:pt x="726759" y="0"/>
                  </a:lnTo>
                  <a:lnTo>
                    <a:pt x="935674" y="291888"/>
                  </a:lnTo>
                  <a:lnTo>
                    <a:pt x="1347313" y="291888"/>
                  </a:lnTo>
                  <a:lnTo>
                    <a:pt x="1354615" y="301519"/>
                  </a:lnTo>
                  <a:close/>
                </a:path>
                <a:path extrusionOk="0" h="625475" w="1474470">
                  <a:moveTo>
                    <a:pt x="1347313" y="291888"/>
                  </a:moveTo>
                  <a:lnTo>
                    <a:pt x="935674" y="291888"/>
                  </a:lnTo>
                  <a:lnTo>
                    <a:pt x="1132736" y="8890"/>
                  </a:lnTo>
                  <a:lnTo>
                    <a:pt x="1347313" y="291888"/>
                  </a:lnTo>
                  <a:close/>
                </a:path>
                <a:path extrusionOk="0" h="625475" w="1474470">
                  <a:moveTo>
                    <a:pt x="151871" y="625264"/>
                  </a:moveTo>
                  <a:lnTo>
                    <a:pt x="0" y="533401"/>
                  </a:lnTo>
                  <a:lnTo>
                    <a:pt x="305964" y="28151"/>
                  </a:lnTo>
                  <a:lnTo>
                    <a:pt x="548958" y="301519"/>
                  </a:lnTo>
                  <a:lnTo>
                    <a:pt x="1354615" y="301519"/>
                  </a:lnTo>
                  <a:lnTo>
                    <a:pt x="1361917" y="311150"/>
                  </a:lnTo>
                  <a:lnTo>
                    <a:pt x="1138663" y="311150"/>
                  </a:lnTo>
                  <a:lnTo>
                    <a:pt x="1128882" y="325226"/>
                  </a:lnTo>
                  <a:lnTo>
                    <a:pt x="741575" y="325226"/>
                  </a:lnTo>
                  <a:lnTo>
                    <a:pt x="740698" y="326708"/>
                  </a:lnTo>
                  <a:lnTo>
                    <a:pt x="333375" y="326708"/>
                  </a:lnTo>
                  <a:lnTo>
                    <a:pt x="151871" y="625264"/>
                  </a:lnTo>
                  <a:close/>
                </a:path>
                <a:path extrusionOk="0" h="625475" w="1474470">
                  <a:moveTo>
                    <a:pt x="1332762" y="566738"/>
                  </a:moveTo>
                  <a:lnTo>
                    <a:pt x="1138663" y="311150"/>
                  </a:lnTo>
                  <a:lnTo>
                    <a:pt x="1361917" y="311150"/>
                  </a:lnTo>
                  <a:lnTo>
                    <a:pt x="1474261" y="459317"/>
                  </a:lnTo>
                  <a:lnTo>
                    <a:pt x="1332762" y="566738"/>
                  </a:lnTo>
                  <a:close/>
                </a:path>
                <a:path extrusionOk="0" h="625475" w="1474470">
                  <a:moveTo>
                    <a:pt x="937896" y="600076"/>
                  </a:moveTo>
                  <a:lnTo>
                    <a:pt x="741575" y="325226"/>
                  </a:lnTo>
                  <a:lnTo>
                    <a:pt x="1128882" y="325226"/>
                  </a:lnTo>
                  <a:lnTo>
                    <a:pt x="937896" y="600076"/>
                  </a:lnTo>
                  <a:close/>
                </a:path>
                <a:path extrusionOk="0" h="625475" w="1474470">
                  <a:moveTo>
                    <a:pt x="577851" y="601557"/>
                  </a:moveTo>
                  <a:lnTo>
                    <a:pt x="333375" y="326708"/>
                  </a:lnTo>
                  <a:lnTo>
                    <a:pt x="740698" y="326708"/>
                  </a:lnTo>
                  <a:lnTo>
                    <a:pt x="577851" y="601557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5"/>
          <p:cNvSpPr/>
          <p:nvPr/>
        </p:nvSpPr>
        <p:spPr>
          <a:xfrm>
            <a:off x="2449551" y="1"/>
            <a:ext cx="621665" cy="589915"/>
          </a:xfrm>
          <a:custGeom>
            <a:rect b="b" l="l" r="r" t="t"/>
            <a:pathLst>
              <a:path extrusionOk="0" h="589915" w="621664">
                <a:moveTo>
                  <a:pt x="310594" y="589426"/>
                </a:moveTo>
                <a:lnTo>
                  <a:pt x="264815" y="586046"/>
                </a:lnTo>
                <a:lnTo>
                  <a:pt x="221082" y="576230"/>
                </a:lnTo>
                <a:lnTo>
                  <a:pt x="179882" y="560464"/>
                </a:lnTo>
                <a:lnTo>
                  <a:pt x="141704" y="539233"/>
                </a:lnTo>
                <a:lnTo>
                  <a:pt x="107034" y="513022"/>
                </a:lnTo>
                <a:lnTo>
                  <a:pt x="76360" y="482317"/>
                </a:lnTo>
                <a:lnTo>
                  <a:pt x="50171" y="447603"/>
                </a:lnTo>
                <a:lnTo>
                  <a:pt x="28952" y="409366"/>
                </a:lnTo>
                <a:lnTo>
                  <a:pt x="13192" y="368091"/>
                </a:lnTo>
                <a:lnTo>
                  <a:pt x="3379" y="324264"/>
                </a:lnTo>
                <a:lnTo>
                  <a:pt x="0" y="278370"/>
                </a:lnTo>
                <a:lnTo>
                  <a:pt x="3379" y="232590"/>
                </a:lnTo>
                <a:lnTo>
                  <a:pt x="13192" y="188857"/>
                </a:lnTo>
                <a:lnTo>
                  <a:pt x="28952" y="147658"/>
                </a:lnTo>
                <a:lnTo>
                  <a:pt x="50171" y="109480"/>
                </a:lnTo>
                <a:lnTo>
                  <a:pt x="76360" y="74810"/>
                </a:lnTo>
                <a:lnTo>
                  <a:pt x="107034" y="44136"/>
                </a:lnTo>
                <a:lnTo>
                  <a:pt x="141704" y="17946"/>
                </a:lnTo>
                <a:lnTo>
                  <a:pt x="173995" y="0"/>
                </a:lnTo>
                <a:lnTo>
                  <a:pt x="447393" y="0"/>
                </a:lnTo>
                <a:lnTo>
                  <a:pt x="514341" y="44136"/>
                </a:lnTo>
                <a:lnTo>
                  <a:pt x="544983" y="74810"/>
                </a:lnTo>
                <a:lnTo>
                  <a:pt x="571134" y="109480"/>
                </a:lnTo>
                <a:lnTo>
                  <a:pt x="587390" y="138787"/>
                </a:lnTo>
                <a:lnTo>
                  <a:pt x="310594" y="138787"/>
                </a:lnTo>
                <a:lnTo>
                  <a:pt x="266615" y="145938"/>
                </a:lnTo>
                <a:lnTo>
                  <a:pt x="228316" y="165823"/>
                </a:lnTo>
                <a:lnTo>
                  <a:pt x="198048" y="196092"/>
                </a:lnTo>
                <a:lnTo>
                  <a:pt x="178162" y="234391"/>
                </a:lnTo>
                <a:lnTo>
                  <a:pt x="171011" y="278370"/>
                </a:lnTo>
                <a:lnTo>
                  <a:pt x="178162" y="322348"/>
                </a:lnTo>
                <a:lnTo>
                  <a:pt x="198048" y="360647"/>
                </a:lnTo>
                <a:lnTo>
                  <a:pt x="228316" y="390916"/>
                </a:lnTo>
                <a:lnTo>
                  <a:pt x="266615" y="410801"/>
                </a:lnTo>
                <a:lnTo>
                  <a:pt x="310594" y="417952"/>
                </a:lnTo>
                <a:lnTo>
                  <a:pt x="587756" y="417952"/>
                </a:lnTo>
                <a:lnTo>
                  <a:pt x="571338" y="447603"/>
                </a:lnTo>
                <a:lnTo>
                  <a:pt x="545171" y="482317"/>
                </a:lnTo>
                <a:lnTo>
                  <a:pt x="514497" y="513022"/>
                </a:lnTo>
                <a:lnTo>
                  <a:pt x="479805" y="539233"/>
                </a:lnTo>
                <a:lnTo>
                  <a:pt x="441580" y="560464"/>
                </a:lnTo>
                <a:lnTo>
                  <a:pt x="400312" y="576230"/>
                </a:lnTo>
                <a:lnTo>
                  <a:pt x="356487" y="586046"/>
                </a:lnTo>
                <a:lnTo>
                  <a:pt x="310594" y="589426"/>
                </a:lnTo>
                <a:close/>
              </a:path>
              <a:path extrusionOk="0" h="589915" w="621664">
                <a:moveTo>
                  <a:pt x="587756" y="417952"/>
                </a:moveTo>
                <a:lnTo>
                  <a:pt x="310594" y="417952"/>
                </a:lnTo>
                <a:lnTo>
                  <a:pt x="354572" y="410801"/>
                </a:lnTo>
                <a:lnTo>
                  <a:pt x="392872" y="390916"/>
                </a:lnTo>
                <a:lnTo>
                  <a:pt x="423140" y="360647"/>
                </a:lnTo>
                <a:lnTo>
                  <a:pt x="443025" y="322348"/>
                </a:lnTo>
                <a:lnTo>
                  <a:pt x="450176" y="278370"/>
                </a:lnTo>
                <a:lnTo>
                  <a:pt x="443070" y="234391"/>
                </a:lnTo>
                <a:lnTo>
                  <a:pt x="423273" y="196092"/>
                </a:lnTo>
                <a:lnTo>
                  <a:pt x="393071" y="165823"/>
                </a:lnTo>
                <a:lnTo>
                  <a:pt x="354750" y="145938"/>
                </a:lnTo>
                <a:lnTo>
                  <a:pt x="310594" y="138787"/>
                </a:lnTo>
                <a:lnTo>
                  <a:pt x="587390" y="138787"/>
                </a:lnTo>
                <a:lnTo>
                  <a:pt x="592310" y="147658"/>
                </a:lnTo>
                <a:lnTo>
                  <a:pt x="608033" y="188857"/>
                </a:lnTo>
                <a:lnTo>
                  <a:pt x="617819" y="232590"/>
                </a:lnTo>
                <a:lnTo>
                  <a:pt x="621188" y="278370"/>
                </a:lnTo>
                <a:lnTo>
                  <a:pt x="617923" y="324264"/>
                </a:lnTo>
                <a:lnTo>
                  <a:pt x="608201" y="368091"/>
                </a:lnTo>
                <a:lnTo>
                  <a:pt x="592511" y="409366"/>
                </a:lnTo>
                <a:lnTo>
                  <a:pt x="587756" y="417952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0" y="1873589"/>
            <a:ext cx="230504" cy="398780"/>
          </a:xfrm>
          <a:custGeom>
            <a:rect b="b" l="l" r="r" t="t"/>
            <a:pathLst>
              <a:path extrusionOk="0" h="398780" w="230504">
                <a:moveTo>
                  <a:pt x="230123" y="398573"/>
                </a:moveTo>
                <a:lnTo>
                  <a:pt x="0" y="398573"/>
                </a:lnTo>
                <a:lnTo>
                  <a:pt x="0" y="0"/>
                </a:lnTo>
                <a:lnTo>
                  <a:pt x="230123" y="398573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521996" y="2584610"/>
            <a:ext cx="695960" cy="602615"/>
          </a:xfrm>
          <a:custGeom>
            <a:rect b="b" l="l" r="r" t="t"/>
            <a:pathLst>
              <a:path extrusionOk="0" h="602614" w="695960">
                <a:moveTo>
                  <a:pt x="0" y="0"/>
                </a:moveTo>
                <a:lnTo>
                  <a:pt x="695606" y="0"/>
                </a:lnTo>
                <a:lnTo>
                  <a:pt x="347803" y="6023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0" y="0"/>
            <a:ext cx="1093470" cy="1280795"/>
          </a:xfrm>
          <a:custGeom>
            <a:rect b="b" l="l" r="r" t="t"/>
            <a:pathLst>
              <a:path extrusionOk="0" h="1280795" w="1093470">
                <a:moveTo>
                  <a:pt x="0" y="41244"/>
                </a:moveTo>
                <a:lnTo>
                  <a:pt x="0" y="0"/>
                </a:lnTo>
                <a:lnTo>
                  <a:pt x="41175" y="0"/>
                </a:lnTo>
                <a:lnTo>
                  <a:pt x="0" y="41244"/>
                </a:lnTo>
                <a:close/>
              </a:path>
              <a:path extrusionOk="0" h="1280795" w="1093470">
                <a:moveTo>
                  <a:pt x="0" y="195437"/>
                </a:moveTo>
                <a:lnTo>
                  <a:pt x="0" y="118313"/>
                </a:lnTo>
                <a:lnTo>
                  <a:pt x="118819" y="0"/>
                </a:lnTo>
                <a:lnTo>
                  <a:pt x="194336" y="0"/>
                </a:lnTo>
                <a:lnTo>
                  <a:pt x="0" y="195437"/>
                </a:lnTo>
                <a:close/>
              </a:path>
              <a:path extrusionOk="0" h="1280795" w="1093470">
                <a:moveTo>
                  <a:pt x="0" y="351033"/>
                </a:moveTo>
                <a:lnTo>
                  <a:pt x="0" y="273542"/>
                </a:lnTo>
                <a:lnTo>
                  <a:pt x="272536" y="0"/>
                </a:lnTo>
                <a:lnTo>
                  <a:pt x="349732" y="0"/>
                </a:lnTo>
                <a:lnTo>
                  <a:pt x="0" y="351033"/>
                </a:lnTo>
                <a:close/>
              </a:path>
              <a:path extrusionOk="0" h="1280795" w="1093470">
                <a:moveTo>
                  <a:pt x="0" y="511607"/>
                </a:moveTo>
                <a:lnTo>
                  <a:pt x="0" y="433686"/>
                </a:lnTo>
                <a:lnTo>
                  <a:pt x="434316" y="0"/>
                </a:lnTo>
                <a:lnTo>
                  <a:pt x="510212" y="0"/>
                </a:lnTo>
                <a:lnTo>
                  <a:pt x="0" y="511607"/>
                </a:lnTo>
                <a:close/>
              </a:path>
              <a:path extrusionOk="0" h="1280795" w="1093470">
                <a:moveTo>
                  <a:pt x="0" y="667813"/>
                </a:moveTo>
                <a:lnTo>
                  <a:pt x="0" y="588283"/>
                </a:lnTo>
                <a:lnTo>
                  <a:pt x="590929" y="0"/>
                </a:lnTo>
                <a:lnTo>
                  <a:pt x="663990" y="0"/>
                </a:lnTo>
                <a:lnTo>
                  <a:pt x="0" y="667813"/>
                </a:lnTo>
                <a:close/>
              </a:path>
              <a:path extrusionOk="0" h="1280795" w="1093470">
                <a:moveTo>
                  <a:pt x="0" y="825484"/>
                </a:moveTo>
                <a:lnTo>
                  <a:pt x="0" y="743984"/>
                </a:lnTo>
                <a:lnTo>
                  <a:pt x="741892" y="0"/>
                </a:lnTo>
                <a:lnTo>
                  <a:pt x="829337" y="0"/>
                </a:lnTo>
                <a:lnTo>
                  <a:pt x="0" y="825484"/>
                </a:lnTo>
                <a:close/>
              </a:path>
              <a:path extrusionOk="0" h="1280795" w="1093470">
                <a:moveTo>
                  <a:pt x="0" y="980456"/>
                </a:moveTo>
                <a:lnTo>
                  <a:pt x="0" y="905767"/>
                </a:lnTo>
                <a:lnTo>
                  <a:pt x="904996" y="0"/>
                </a:lnTo>
                <a:lnTo>
                  <a:pt x="986445" y="0"/>
                </a:lnTo>
                <a:lnTo>
                  <a:pt x="0" y="980456"/>
                </a:lnTo>
                <a:close/>
              </a:path>
              <a:path extrusionOk="0" h="1280795" w="1093470">
                <a:moveTo>
                  <a:pt x="0" y="1136021"/>
                </a:moveTo>
                <a:lnTo>
                  <a:pt x="0" y="1056602"/>
                </a:lnTo>
                <a:lnTo>
                  <a:pt x="1065462" y="0"/>
                </a:lnTo>
                <a:lnTo>
                  <a:pt x="1092952" y="0"/>
                </a:lnTo>
                <a:lnTo>
                  <a:pt x="1092729" y="10310"/>
                </a:lnTo>
                <a:lnTo>
                  <a:pt x="1091956" y="23010"/>
                </a:lnTo>
                <a:lnTo>
                  <a:pt x="1091069" y="48410"/>
                </a:lnTo>
                <a:lnTo>
                  <a:pt x="0" y="1136021"/>
                </a:lnTo>
                <a:close/>
              </a:path>
              <a:path extrusionOk="0" h="1280795" w="1093470">
                <a:moveTo>
                  <a:pt x="21221" y="1280310"/>
                </a:moveTo>
                <a:lnTo>
                  <a:pt x="0" y="1280310"/>
                </a:lnTo>
                <a:lnTo>
                  <a:pt x="0" y="1221247"/>
                </a:lnTo>
                <a:lnTo>
                  <a:pt x="1083824" y="137310"/>
                </a:lnTo>
                <a:lnTo>
                  <a:pt x="1080881" y="162710"/>
                </a:lnTo>
                <a:lnTo>
                  <a:pt x="1077485" y="175410"/>
                </a:lnTo>
                <a:lnTo>
                  <a:pt x="1073636" y="200810"/>
                </a:lnTo>
                <a:lnTo>
                  <a:pt x="1069334" y="226210"/>
                </a:lnTo>
                <a:lnTo>
                  <a:pt x="21221" y="1280310"/>
                </a:lnTo>
                <a:close/>
              </a:path>
              <a:path extrusionOk="0" h="1280795" w="1093470">
                <a:moveTo>
                  <a:pt x="125067" y="1254910"/>
                </a:moveTo>
                <a:lnTo>
                  <a:pt x="1045184" y="327810"/>
                </a:lnTo>
                <a:lnTo>
                  <a:pt x="1036599" y="365910"/>
                </a:lnTo>
                <a:lnTo>
                  <a:pt x="1027222" y="391310"/>
                </a:lnTo>
                <a:lnTo>
                  <a:pt x="1017166" y="416710"/>
                </a:lnTo>
                <a:lnTo>
                  <a:pt x="1006544" y="442110"/>
                </a:lnTo>
                <a:lnTo>
                  <a:pt x="242195" y="1216810"/>
                </a:lnTo>
                <a:lnTo>
                  <a:pt x="213196" y="1216810"/>
                </a:lnTo>
                <a:lnTo>
                  <a:pt x="125067" y="1254910"/>
                </a:lnTo>
                <a:close/>
              </a:path>
              <a:path extrusionOk="0" h="1280795" w="1093470">
                <a:moveTo>
                  <a:pt x="384680" y="1153310"/>
                </a:moveTo>
                <a:lnTo>
                  <a:pt x="941339" y="594510"/>
                </a:lnTo>
                <a:lnTo>
                  <a:pt x="917586" y="632610"/>
                </a:lnTo>
                <a:lnTo>
                  <a:pt x="892189" y="670710"/>
                </a:lnTo>
                <a:lnTo>
                  <a:pt x="865115" y="721510"/>
                </a:lnTo>
                <a:lnTo>
                  <a:pt x="836331" y="759610"/>
                </a:lnTo>
                <a:lnTo>
                  <a:pt x="805802" y="797710"/>
                </a:lnTo>
                <a:lnTo>
                  <a:pt x="773496" y="835810"/>
                </a:lnTo>
                <a:lnTo>
                  <a:pt x="591968" y="1013610"/>
                </a:lnTo>
                <a:lnTo>
                  <a:pt x="552120" y="1039010"/>
                </a:lnTo>
                <a:lnTo>
                  <a:pt x="511468" y="1077110"/>
                </a:lnTo>
                <a:lnTo>
                  <a:pt x="470010" y="1102510"/>
                </a:lnTo>
                <a:lnTo>
                  <a:pt x="427747" y="1127910"/>
                </a:lnTo>
                <a:lnTo>
                  <a:pt x="384680" y="1153310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0483" y="6137183"/>
            <a:ext cx="4501588" cy="25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9619" y="2471975"/>
            <a:ext cx="3123736" cy="31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12829694" y="1737970"/>
            <a:ext cx="3599815" cy="3644900"/>
          </a:xfrm>
          <a:custGeom>
            <a:rect b="b" l="l" r="r" t="t"/>
            <a:pathLst>
              <a:path extrusionOk="0" h="3644900" w="3599815">
                <a:moveTo>
                  <a:pt x="3040758" y="190500"/>
                </a:moveTo>
                <a:lnTo>
                  <a:pt x="2582105" y="190500"/>
                </a:lnTo>
                <a:lnTo>
                  <a:pt x="2582283" y="177800"/>
                </a:lnTo>
                <a:lnTo>
                  <a:pt x="2583316" y="165100"/>
                </a:lnTo>
                <a:lnTo>
                  <a:pt x="2590653" y="165100"/>
                </a:lnTo>
                <a:lnTo>
                  <a:pt x="2605396" y="139700"/>
                </a:lnTo>
                <a:lnTo>
                  <a:pt x="2618501" y="114300"/>
                </a:lnTo>
                <a:lnTo>
                  <a:pt x="2629913" y="88900"/>
                </a:lnTo>
                <a:lnTo>
                  <a:pt x="2639576" y="63500"/>
                </a:lnTo>
                <a:lnTo>
                  <a:pt x="2643264" y="50800"/>
                </a:lnTo>
                <a:lnTo>
                  <a:pt x="2647360" y="38100"/>
                </a:lnTo>
                <a:lnTo>
                  <a:pt x="2652480" y="25400"/>
                </a:lnTo>
                <a:lnTo>
                  <a:pt x="2659238" y="12700"/>
                </a:lnTo>
                <a:lnTo>
                  <a:pt x="2673101" y="0"/>
                </a:lnTo>
                <a:lnTo>
                  <a:pt x="2764279" y="0"/>
                </a:lnTo>
                <a:lnTo>
                  <a:pt x="2800748" y="12700"/>
                </a:lnTo>
                <a:lnTo>
                  <a:pt x="2834941" y="25400"/>
                </a:lnTo>
                <a:lnTo>
                  <a:pt x="2865819" y="50800"/>
                </a:lnTo>
                <a:lnTo>
                  <a:pt x="2873446" y="50800"/>
                </a:lnTo>
                <a:lnTo>
                  <a:pt x="2880906" y="63500"/>
                </a:lnTo>
                <a:lnTo>
                  <a:pt x="2888349" y="63500"/>
                </a:lnTo>
                <a:lnTo>
                  <a:pt x="2895926" y="76200"/>
                </a:lnTo>
                <a:lnTo>
                  <a:pt x="2902642" y="76200"/>
                </a:lnTo>
                <a:lnTo>
                  <a:pt x="2909506" y="88900"/>
                </a:lnTo>
                <a:lnTo>
                  <a:pt x="2916467" y="88900"/>
                </a:lnTo>
                <a:lnTo>
                  <a:pt x="3040758" y="190500"/>
                </a:lnTo>
                <a:close/>
              </a:path>
              <a:path extrusionOk="0" h="3644900" w="3599815">
                <a:moveTo>
                  <a:pt x="3593017" y="1130300"/>
                </a:moveTo>
                <a:lnTo>
                  <a:pt x="3045189" y="1130300"/>
                </a:lnTo>
                <a:lnTo>
                  <a:pt x="3056078" y="1117600"/>
                </a:lnTo>
                <a:lnTo>
                  <a:pt x="3077091" y="1117600"/>
                </a:lnTo>
                <a:lnTo>
                  <a:pt x="3123683" y="1092200"/>
                </a:lnTo>
                <a:lnTo>
                  <a:pt x="3113711" y="1041400"/>
                </a:lnTo>
                <a:lnTo>
                  <a:pt x="3104287" y="990600"/>
                </a:lnTo>
                <a:lnTo>
                  <a:pt x="3096109" y="939800"/>
                </a:lnTo>
                <a:lnTo>
                  <a:pt x="3089875" y="889000"/>
                </a:lnTo>
                <a:lnTo>
                  <a:pt x="3086283" y="838200"/>
                </a:lnTo>
                <a:lnTo>
                  <a:pt x="3086032" y="787400"/>
                </a:lnTo>
                <a:lnTo>
                  <a:pt x="3086855" y="774700"/>
                </a:lnTo>
                <a:lnTo>
                  <a:pt x="3087770" y="749300"/>
                </a:lnTo>
                <a:lnTo>
                  <a:pt x="3088328" y="736600"/>
                </a:lnTo>
                <a:lnTo>
                  <a:pt x="3088078" y="711200"/>
                </a:lnTo>
                <a:lnTo>
                  <a:pt x="3087454" y="711200"/>
                </a:lnTo>
                <a:lnTo>
                  <a:pt x="3086509" y="698500"/>
                </a:lnTo>
                <a:lnTo>
                  <a:pt x="3085306" y="685800"/>
                </a:lnTo>
                <a:lnTo>
                  <a:pt x="3083907" y="673100"/>
                </a:lnTo>
                <a:lnTo>
                  <a:pt x="3076471" y="635000"/>
                </a:lnTo>
                <a:lnTo>
                  <a:pt x="3066695" y="584200"/>
                </a:lnTo>
                <a:lnTo>
                  <a:pt x="3054610" y="546100"/>
                </a:lnTo>
                <a:lnTo>
                  <a:pt x="3040247" y="508000"/>
                </a:lnTo>
                <a:lnTo>
                  <a:pt x="3021903" y="457200"/>
                </a:lnTo>
                <a:lnTo>
                  <a:pt x="3001551" y="419100"/>
                </a:lnTo>
                <a:lnTo>
                  <a:pt x="2979870" y="368300"/>
                </a:lnTo>
                <a:lnTo>
                  <a:pt x="2957538" y="330200"/>
                </a:lnTo>
                <a:lnTo>
                  <a:pt x="2949656" y="317500"/>
                </a:lnTo>
                <a:lnTo>
                  <a:pt x="2824712" y="317500"/>
                </a:lnTo>
                <a:lnTo>
                  <a:pt x="2697194" y="279400"/>
                </a:lnTo>
                <a:lnTo>
                  <a:pt x="2588942" y="279400"/>
                </a:lnTo>
                <a:lnTo>
                  <a:pt x="2584135" y="266700"/>
                </a:lnTo>
                <a:lnTo>
                  <a:pt x="2579664" y="254000"/>
                </a:lnTo>
                <a:lnTo>
                  <a:pt x="2575536" y="254000"/>
                </a:lnTo>
                <a:lnTo>
                  <a:pt x="2571759" y="241300"/>
                </a:lnTo>
                <a:lnTo>
                  <a:pt x="2569655" y="241300"/>
                </a:lnTo>
                <a:lnTo>
                  <a:pt x="2568424" y="228600"/>
                </a:lnTo>
                <a:lnTo>
                  <a:pt x="2568713" y="228600"/>
                </a:lnTo>
                <a:lnTo>
                  <a:pt x="2571168" y="215900"/>
                </a:lnTo>
                <a:lnTo>
                  <a:pt x="2577483" y="215900"/>
                </a:lnTo>
                <a:lnTo>
                  <a:pt x="2579942" y="203200"/>
                </a:lnTo>
                <a:lnTo>
                  <a:pt x="2582797" y="203200"/>
                </a:lnTo>
                <a:lnTo>
                  <a:pt x="2582897" y="190500"/>
                </a:lnTo>
                <a:lnTo>
                  <a:pt x="3056861" y="190500"/>
                </a:lnTo>
                <a:lnTo>
                  <a:pt x="3073167" y="203200"/>
                </a:lnTo>
                <a:lnTo>
                  <a:pt x="3089849" y="215900"/>
                </a:lnTo>
                <a:lnTo>
                  <a:pt x="3107080" y="228600"/>
                </a:lnTo>
                <a:lnTo>
                  <a:pt x="3132803" y="254000"/>
                </a:lnTo>
                <a:lnTo>
                  <a:pt x="3150663" y="279400"/>
                </a:lnTo>
                <a:lnTo>
                  <a:pt x="3165239" y="317500"/>
                </a:lnTo>
                <a:lnTo>
                  <a:pt x="3181114" y="342900"/>
                </a:lnTo>
                <a:lnTo>
                  <a:pt x="3192672" y="368300"/>
                </a:lnTo>
                <a:lnTo>
                  <a:pt x="3205063" y="381000"/>
                </a:lnTo>
                <a:lnTo>
                  <a:pt x="3230716" y="406400"/>
                </a:lnTo>
                <a:lnTo>
                  <a:pt x="3325100" y="546100"/>
                </a:lnTo>
                <a:lnTo>
                  <a:pt x="3340744" y="558800"/>
                </a:lnTo>
                <a:lnTo>
                  <a:pt x="3356282" y="584200"/>
                </a:lnTo>
                <a:lnTo>
                  <a:pt x="3371610" y="609600"/>
                </a:lnTo>
                <a:lnTo>
                  <a:pt x="3386623" y="635000"/>
                </a:lnTo>
                <a:lnTo>
                  <a:pt x="3414763" y="673100"/>
                </a:lnTo>
                <a:lnTo>
                  <a:pt x="3441219" y="723900"/>
                </a:lnTo>
                <a:lnTo>
                  <a:pt x="3465962" y="762000"/>
                </a:lnTo>
                <a:lnTo>
                  <a:pt x="3488968" y="812800"/>
                </a:lnTo>
                <a:lnTo>
                  <a:pt x="3510208" y="863600"/>
                </a:lnTo>
                <a:lnTo>
                  <a:pt x="3529655" y="914400"/>
                </a:lnTo>
                <a:lnTo>
                  <a:pt x="3547284" y="965200"/>
                </a:lnTo>
                <a:lnTo>
                  <a:pt x="3563066" y="1003300"/>
                </a:lnTo>
                <a:lnTo>
                  <a:pt x="3576975" y="1054100"/>
                </a:lnTo>
                <a:lnTo>
                  <a:pt x="3588984" y="1104900"/>
                </a:lnTo>
                <a:lnTo>
                  <a:pt x="3593017" y="1130300"/>
                </a:lnTo>
                <a:close/>
              </a:path>
              <a:path extrusionOk="0" h="3644900" w="3599815">
                <a:moveTo>
                  <a:pt x="2638518" y="292100"/>
                </a:moveTo>
                <a:lnTo>
                  <a:pt x="2596092" y="292100"/>
                </a:lnTo>
                <a:lnTo>
                  <a:pt x="2592217" y="279400"/>
                </a:lnTo>
                <a:lnTo>
                  <a:pt x="2658028" y="279400"/>
                </a:lnTo>
                <a:lnTo>
                  <a:pt x="2638518" y="292100"/>
                </a:lnTo>
                <a:close/>
              </a:path>
              <a:path extrusionOk="0" h="3644900" w="3599815">
                <a:moveTo>
                  <a:pt x="1830845" y="1333500"/>
                </a:moveTo>
                <a:lnTo>
                  <a:pt x="1233513" y="1333500"/>
                </a:lnTo>
                <a:lnTo>
                  <a:pt x="1223815" y="1320800"/>
                </a:lnTo>
                <a:lnTo>
                  <a:pt x="1188394" y="1295400"/>
                </a:lnTo>
                <a:lnTo>
                  <a:pt x="1154704" y="1270000"/>
                </a:lnTo>
                <a:lnTo>
                  <a:pt x="1120114" y="1244600"/>
                </a:lnTo>
                <a:lnTo>
                  <a:pt x="1081993" y="1231900"/>
                </a:lnTo>
                <a:lnTo>
                  <a:pt x="1039841" y="1206500"/>
                </a:lnTo>
                <a:lnTo>
                  <a:pt x="1002388" y="1181100"/>
                </a:lnTo>
                <a:lnTo>
                  <a:pt x="970234" y="1143000"/>
                </a:lnTo>
                <a:lnTo>
                  <a:pt x="943977" y="1104900"/>
                </a:lnTo>
                <a:lnTo>
                  <a:pt x="924217" y="1054100"/>
                </a:lnTo>
                <a:lnTo>
                  <a:pt x="917325" y="1028700"/>
                </a:lnTo>
                <a:lnTo>
                  <a:pt x="912915" y="1016000"/>
                </a:lnTo>
                <a:lnTo>
                  <a:pt x="911026" y="990600"/>
                </a:lnTo>
                <a:lnTo>
                  <a:pt x="911697" y="965200"/>
                </a:lnTo>
                <a:lnTo>
                  <a:pt x="913626" y="952500"/>
                </a:lnTo>
                <a:lnTo>
                  <a:pt x="916477" y="927100"/>
                </a:lnTo>
                <a:lnTo>
                  <a:pt x="919940" y="914400"/>
                </a:lnTo>
                <a:lnTo>
                  <a:pt x="923706" y="901700"/>
                </a:lnTo>
                <a:lnTo>
                  <a:pt x="945148" y="812800"/>
                </a:lnTo>
                <a:lnTo>
                  <a:pt x="947240" y="800100"/>
                </a:lnTo>
                <a:lnTo>
                  <a:pt x="949559" y="800100"/>
                </a:lnTo>
                <a:lnTo>
                  <a:pt x="952321" y="787400"/>
                </a:lnTo>
                <a:lnTo>
                  <a:pt x="976915" y="749300"/>
                </a:lnTo>
                <a:lnTo>
                  <a:pt x="1035466" y="698500"/>
                </a:lnTo>
                <a:lnTo>
                  <a:pt x="1067169" y="673100"/>
                </a:lnTo>
                <a:lnTo>
                  <a:pt x="1099786" y="660400"/>
                </a:lnTo>
                <a:lnTo>
                  <a:pt x="1133660" y="635000"/>
                </a:lnTo>
                <a:lnTo>
                  <a:pt x="1169130" y="622300"/>
                </a:lnTo>
                <a:lnTo>
                  <a:pt x="1206105" y="609600"/>
                </a:lnTo>
                <a:lnTo>
                  <a:pt x="1283410" y="584200"/>
                </a:lnTo>
                <a:lnTo>
                  <a:pt x="1322071" y="584200"/>
                </a:lnTo>
                <a:lnTo>
                  <a:pt x="1341352" y="596900"/>
                </a:lnTo>
                <a:lnTo>
                  <a:pt x="1384991" y="596900"/>
                </a:lnTo>
                <a:lnTo>
                  <a:pt x="1409192" y="609600"/>
                </a:lnTo>
                <a:lnTo>
                  <a:pt x="1432873" y="609600"/>
                </a:lnTo>
                <a:lnTo>
                  <a:pt x="1455743" y="622300"/>
                </a:lnTo>
                <a:lnTo>
                  <a:pt x="1477187" y="635000"/>
                </a:lnTo>
                <a:lnTo>
                  <a:pt x="1497010" y="647700"/>
                </a:lnTo>
                <a:lnTo>
                  <a:pt x="1515486" y="673100"/>
                </a:lnTo>
                <a:lnTo>
                  <a:pt x="1532885" y="698500"/>
                </a:lnTo>
                <a:lnTo>
                  <a:pt x="1665314" y="838200"/>
                </a:lnTo>
                <a:lnTo>
                  <a:pt x="1670950" y="838200"/>
                </a:lnTo>
                <a:lnTo>
                  <a:pt x="1673891" y="850900"/>
                </a:lnTo>
                <a:lnTo>
                  <a:pt x="1671599" y="863600"/>
                </a:lnTo>
                <a:lnTo>
                  <a:pt x="1687019" y="901700"/>
                </a:lnTo>
                <a:lnTo>
                  <a:pt x="1738226" y="952500"/>
                </a:lnTo>
                <a:lnTo>
                  <a:pt x="1744985" y="965200"/>
                </a:lnTo>
                <a:lnTo>
                  <a:pt x="1751296" y="965200"/>
                </a:lnTo>
                <a:lnTo>
                  <a:pt x="1756592" y="977900"/>
                </a:lnTo>
                <a:lnTo>
                  <a:pt x="1760308" y="990600"/>
                </a:lnTo>
                <a:lnTo>
                  <a:pt x="1762182" y="1003300"/>
                </a:lnTo>
                <a:lnTo>
                  <a:pt x="1761649" y="1016000"/>
                </a:lnTo>
                <a:lnTo>
                  <a:pt x="1760583" y="1028700"/>
                </a:lnTo>
                <a:lnTo>
                  <a:pt x="1760859" y="1041400"/>
                </a:lnTo>
                <a:lnTo>
                  <a:pt x="1762639" y="1041400"/>
                </a:lnTo>
                <a:lnTo>
                  <a:pt x="1765524" y="1054100"/>
                </a:lnTo>
                <a:lnTo>
                  <a:pt x="1769109" y="1066800"/>
                </a:lnTo>
                <a:lnTo>
                  <a:pt x="1772986" y="1066800"/>
                </a:lnTo>
                <a:lnTo>
                  <a:pt x="1794233" y="1117600"/>
                </a:lnTo>
                <a:lnTo>
                  <a:pt x="1812625" y="1168400"/>
                </a:lnTo>
                <a:lnTo>
                  <a:pt x="1828106" y="1219200"/>
                </a:lnTo>
                <a:lnTo>
                  <a:pt x="1840617" y="1270000"/>
                </a:lnTo>
                <a:lnTo>
                  <a:pt x="1843935" y="1295400"/>
                </a:lnTo>
                <a:lnTo>
                  <a:pt x="1842627" y="1308100"/>
                </a:lnTo>
                <a:lnTo>
                  <a:pt x="1837981" y="1320800"/>
                </a:lnTo>
                <a:lnTo>
                  <a:pt x="1830845" y="1333500"/>
                </a:lnTo>
                <a:close/>
              </a:path>
              <a:path extrusionOk="0" h="3644900" w="3599815">
                <a:moveTo>
                  <a:pt x="2997667" y="1117600"/>
                </a:moveTo>
                <a:lnTo>
                  <a:pt x="2882391" y="1117600"/>
                </a:lnTo>
                <a:lnTo>
                  <a:pt x="2921137" y="1104900"/>
                </a:lnTo>
                <a:lnTo>
                  <a:pt x="2959921" y="1104900"/>
                </a:lnTo>
                <a:lnTo>
                  <a:pt x="2997667" y="1117600"/>
                </a:lnTo>
                <a:close/>
              </a:path>
              <a:path extrusionOk="0" h="3644900" w="3599815">
                <a:moveTo>
                  <a:pt x="3543479" y="1270000"/>
                </a:moveTo>
                <a:lnTo>
                  <a:pt x="2615331" y="1270000"/>
                </a:lnTo>
                <a:lnTo>
                  <a:pt x="2663438" y="1257300"/>
                </a:lnTo>
                <a:lnTo>
                  <a:pt x="2693609" y="1219200"/>
                </a:lnTo>
                <a:lnTo>
                  <a:pt x="2727387" y="1193800"/>
                </a:lnTo>
                <a:lnTo>
                  <a:pt x="2764212" y="1168400"/>
                </a:lnTo>
                <a:lnTo>
                  <a:pt x="2803524" y="1143000"/>
                </a:lnTo>
                <a:lnTo>
                  <a:pt x="2844761" y="1117600"/>
                </a:lnTo>
                <a:lnTo>
                  <a:pt x="3024698" y="1117600"/>
                </a:lnTo>
                <a:lnTo>
                  <a:pt x="3034040" y="1130300"/>
                </a:lnTo>
                <a:lnTo>
                  <a:pt x="3593017" y="1130300"/>
                </a:lnTo>
                <a:lnTo>
                  <a:pt x="3599066" y="1168400"/>
                </a:lnTo>
                <a:lnTo>
                  <a:pt x="3599402" y="1181100"/>
                </a:lnTo>
                <a:lnTo>
                  <a:pt x="3595223" y="1193800"/>
                </a:lnTo>
                <a:lnTo>
                  <a:pt x="3587846" y="1206500"/>
                </a:lnTo>
                <a:lnTo>
                  <a:pt x="3578588" y="1231900"/>
                </a:lnTo>
                <a:lnTo>
                  <a:pt x="3567973" y="1244600"/>
                </a:lnTo>
                <a:lnTo>
                  <a:pt x="3556107" y="1257300"/>
                </a:lnTo>
                <a:lnTo>
                  <a:pt x="3543479" y="1270000"/>
                </a:lnTo>
                <a:close/>
              </a:path>
              <a:path extrusionOk="0" h="3644900" w="3599815">
                <a:moveTo>
                  <a:pt x="3363502" y="1447800"/>
                </a:moveTo>
                <a:lnTo>
                  <a:pt x="2067925" y="1447800"/>
                </a:lnTo>
                <a:lnTo>
                  <a:pt x="2082956" y="1435100"/>
                </a:lnTo>
                <a:lnTo>
                  <a:pt x="2096216" y="1422400"/>
                </a:lnTo>
                <a:lnTo>
                  <a:pt x="2140681" y="1371600"/>
                </a:lnTo>
                <a:lnTo>
                  <a:pt x="2179268" y="1333500"/>
                </a:lnTo>
                <a:lnTo>
                  <a:pt x="2222522" y="1308100"/>
                </a:lnTo>
                <a:lnTo>
                  <a:pt x="2270136" y="1282700"/>
                </a:lnTo>
                <a:lnTo>
                  <a:pt x="2321803" y="1270000"/>
                </a:lnTo>
                <a:lnTo>
                  <a:pt x="2370155" y="1257300"/>
                </a:lnTo>
                <a:lnTo>
                  <a:pt x="2468233" y="1257300"/>
                </a:lnTo>
                <a:lnTo>
                  <a:pt x="2517499" y="1270000"/>
                </a:lnTo>
                <a:lnTo>
                  <a:pt x="3543479" y="1270000"/>
                </a:lnTo>
                <a:lnTo>
                  <a:pt x="3530579" y="1282700"/>
                </a:lnTo>
                <a:lnTo>
                  <a:pt x="3493700" y="1308100"/>
                </a:lnTo>
                <a:lnTo>
                  <a:pt x="3457726" y="1346200"/>
                </a:lnTo>
                <a:lnTo>
                  <a:pt x="3363502" y="1447800"/>
                </a:lnTo>
                <a:close/>
              </a:path>
              <a:path extrusionOk="0" h="3644900" w="3599815">
                <a:moveTo>
                  <a:pt x="1812350" y="1346200"/>
                </a:moveTo>
                <a:lnTo>
                  <a:pt x="1252857" y="1346200"/>
                </a:lnTo>
                <a:lnTo>
                  <a:pt x="1243276" y="1333500"/>
                </a:lnTo>
                <a:lnTo>
                  <a:pt x="1821982" y="1333500"/>
                </a:lnTo>
                <a:lnTo>
                  <a:pt x="1812350" y="1346200"/>
                </a:lnTo>
                <a:close/>
              </a:path>
              <a:path extrusionOk="0" h="3644900" w="3599815">
                <a:moveTo>
                  <a:pt x="2452476" y="2438400"/>
                </a:moveTo>
                <a:lnTo>
                  <a:pt x="436295" y="2438400"/>
                </a:lnTo>
                <a:lnTo>
                  <a:pt x="445480" y="2425700"/>
                </a:lnTo>
                <a:lnTo>
                  <a:pt x="453052" y="2400300"/>
                </a:lnTo>
                <a:lnTo>
                  <a:pt x="459772" y="2374900"/>
                </a:lnTo>
                <a:lnTo>
                  <a:pt x="466402" y="2362200"/>
                </a:lnTo>
                <a:lnTo>
                  <a:pt x="479034" y="2324100"/>
                </a:lnTo>
                <a:lnTo>
                  <a:pt x="496030" y="2298700"/>
                </a:lnTo>
                <a:lnTo>
                  <a:pt x="516533" y="2273300"/>
                </a:lnTo>
                <a:lnTo>
                  <a:pt x="539688" y="2247900"/>
                </a:lnTo>
                <a:lnTo>
                  <a:pt x="564718" y="2235200"/>
                </a:lnTo>
                <a:lnTo>
                  <a:pt x="591110" y="2209800"/>
                </a:lnTo>
                <a:lnTo>
                  <a:pt x="618401" y="2197100"/>
                </a:lnTo>
                <a:lnTo>
                  <a:pt x="646131" y="2171700"/>
                </a:lnTo>
                <a:lnTo>
                  <a:pt x="649878" y="2133600"/>
                </a:lnTo>
                <a:lnTo>
                  <a:pt x="661789" y="2095500"/>
                </a:lnTo>
                <a:lnTo>
                  <a:pt x="678909" y="2044700"/>
                </a:lnTo>
                <a:lnTo>
                  <a:pt x="698280" y="2006600"/>
                </a:lnTo>
                <a:lnTo>
                  <a:pt x="710785" y="1981200"/>
                </a:lnTo>
                <a:lnTo>
                  <a:pt x="724079" y="1955800"/>
                </a:lnTo>
                <a:lnTo>
                  <a:pt x="738370" y="1943100"/>
                </a:lnTo>
                <a:lnTo>
                  <a:pt x="753862" y="1917700"/>
                </a:lnTo>
                <a:lnTo>
                  <a:pt x="784096" y="1879600"/>
                </a:lnTo>
                <a:lnTo>
                  <a:pt x="818235" y="1841500"/>
                </a:lnTo>
                <a:lnTo>
                  <a:pt x="855768" y="1816100"/>
                </a:lnTo>
                <a:lnTo>
                  <a:pt x="896184" y="1790700"/>
                </a:lnTo>
                <a:lnTo>
                  <a:pt x="938975" y="1778000"/>
                </a:lnTo>
                <a:lnTo>
                  <a:pt x="983629" y="1752600"/>
                </a:lnTo>
                <a:lnTo>
                  <a:pt x="1029636" y="1752600"/>
                </a:lnTo>
                <a:lnTo>
                  <a:pt x="1076486" y="1739900"/>
                </a:lnTo>
                <a:lnTo>
                  <a:pt x="1199763" y="1739900"/>
                </a:lnTo>
                <a:lnTo>
                  <a:pt x="1207616" y="1727200"/>
                </a:lnTo>
                <a:lnTo>
                  <a:pt x="1312790" y="1625600"/>
                </a:lnTo>
                <a:lnTo>
                  <a:pt x="1321360" y="1625600"/>
                </a:lnTo>
                <a:lnTo>
                  <a:pt x="1329651" y="1612900"/>
                </a:lnTo>
                <a:lnTo>
                  <a:pt x="1337332" y="1600200"/>
                </a:lnTo>
                <a:lnTo>
                  <a:pt x="1344077" y="1587500"/>
                </a:lnTo>
                <a:lnTo>
                  <a:pt x="1354039" y="1574800"/>
                </a:lnTo>
                <a:lnTo>
                  <a:pt x="1358206" y="1549400"/>
                </a:lnTo>
                <a:lnTo>
                  <a:pt x="1357283" y="1511300"/>
                </a:lnTo>
                <a:lnTo>
                  <a:pt x="1351975" y="1498600"/>
                </a:lnTo>
                <a:lnTo>
                  <a:pt x="1343184" y="1473200"/>
                </a:lnTo>
                <a:lnTo>
                  <a:pt x="1318915" y="1422400"/>
                </a:lnTo>
                <a:lnTo>
                  <a:pt x="1295673" y="1384300"/>
                </a:lnTo>
                <a:lnTo>
                  <a:pt x="1262007" y="1346200"/>
                </a:lnTo>
                <a:lnTo>
                  <a:pt x="1802907" y="1346200"/>
                </a:lnTo>
                <a:lnTo>
                  <a:pt x="1794578" y="1358900"/>
                </a:lnTo>
                <a:lnTo>
                  <a:pt x="1788629" y="1371600"/>
                </a:lnTo>
                <a:lnTo>
                  <a:pt x="1786529" y="1384300"/>
                </a:lnTo>
                <a:lnTo>
                  <a:pt x="1789746" y="1384300"/>
                </a:lnTo>
                <a:lnTo>
                  <a:pt x="1793523" y="1397000"/>
                </a:lnTo>
                <a:lnTo>
                  <a:pt x="1806182" y="1397000"/>
                </a:lnTo>
                <a:lnTo>
                  <a:pt x="1856424" y="1422400"/>
                </a:lnTo>
                <a:lnTo>
                  <a:pt x="1908250" y="1435100"/>
                </a:lnTo>
                <a:lnTo>
                  <a:pt x="1961010" y="1435100"/>
                </a:lnTo>
                <a:lnTo>
                  <a:pt x="2014051" y="1447800"/>
                </a:lnTo>
                <a:lnTo>
                  <a:pt x="3363502" y="1447800"/>
                </a:lnTo>
                <a:lnTo>
                  <a:pt x="3351710" y="1460500"/>
                </a:lnTo>
                <a:lnTo>
                  <a:pt x="3315833" y="1498600"/>
                </a:lnTo>
                <a:lnTo>
                  <a:pt x="3279098" y="1536700"/>
                </a:lnTo>
                <a:lnTo>
                  <a:pt x="3241049" y="1562100"/>
                </a:lnTo>
                <a:lnTo>
                  <a:pt x="3201428" y="1600200"/>
                </a:lnTo>
                <a:lnTo>
                  <a:pt x="3160183" y="1625600"/>
                </a:lnTo>
                <a:lnTo>
                  <a:pt x="3117261" y="1663700"/>
                </a:lnTo>
                <a:lnTo>
                  <a:pt x="3072611" y="1689100"/>
                </a:lnTo>
                <a:lnTo>
                  <a:pt x="3026181" y="1701800"/>
                </a:lnTo>
                <a:lnTo>
                  <a:pt x="2977917" y="1714500"/>
                </a:lnTo>
                <a:lnTo>
                  <a:pt x="2767729" y="1765300"/>
                </a:lnTo>
                <a:lnTo>
                  <a:pt x="2718184" y="1778000"/>
                </a:lnTo>
                <a:lnTo>
                  <a:pt x="2672015" y="1803400"/>
                </a:lnTo>
                <a:lnTo>
                  <a:pt x="2638849" y="1841500"/>
                </a:lnTo>
                <a:lnTo>
                  <a:pt x="2615165" y="1879600"/>
                </a:lnTo>
                <a:lnTo>
                  <a:pt x="2598929" y="1917700"/>
                </a:lnTo>
                <a:lnTo>
                  <a:pt x="2588104" y="1968500"/>
                </a:lnTo>
                <a:lnTo>
                  <a:pt x="2580656" y="2006600"/>
                </a:lnTo>
                <a:lnTo>
                  <a:pt x="2574548" y="2057400"/>
                </a:lnTo>
                <a:lnTo>
                  <a:pt x="2567745" y="2108200"/>
                </a:lnTo>
                <a:lnTo>
                  <a:pt x="2558213" y="2159000"/>
                </a:lnTo>
                <a:lnTo>
                  <a:pt x="2543914" y="2209800"/>
                </a:lnTo>
                <a:lnTo>
                  <a:pt x="2525345" y="2247900"/>
                </a:lnTo>
                <a:lnTo>
                  <a:pt x="2505537" y="2286000"/>
                </a:lnTo>
                <a:lnTo>
                  <a:pt x="2486618" y="2336800"/>
                </a:lnTo>
                <a:lnTo>
                  <a:pt x="2470716" y="2374900"/>
                </a:lnTo>
                <a:lnTo>
                  <a:pt x="2455980" y="2425700"/>
                </a:lnTo>
                <a:lnTo>
                  <a:pt x="2452476" y="2438400"/>
                </a:lnTo>
                <a:close/>
              </a:path>
              <a:path extrusionOk="0" h="3644900" w="3599815">
                <a:moveTo>
                  <a:pt x="338734" y="1498600"/>
                </a:moveTo>
                <a:lnTo>
                  <a:pt x="302668" y="1498600"/>
                </a:lnTo>
                <a:lnTo>
                  <a:pt x="314416" y="1485900"/>
                </a:lnTo>
                <a:lnTo>
                  <a:pt x="326719" y="1485900"/>
                </a:lnTo>
                <a:lnTo>
                  <a:pt x="338734" y="1498600"/>
                </a:lnTo>
                <a:close/>
              </a:path>
              <a:path extrusionOk="0" h="3644900" w="3599815">
                <a:moveTo>
                  <a:pt x="380139" y="3035300"/>
                </a:moveTo>
                <a:lnTo>
                  <a:pt x="244145" y="3035300"/>
                </a:lnTo>
                <a:lnTo>
                  <a:pt x="204393" y="3022600"/>
                </a:lnTo>
                <a:lnTo>
                  <a:pt x="167778" y="2997200"/>
                </a:lnTo>
                <a:lnTo>
                  <a:pt x="155905" y="2997200"/>
                </a:lnTo>
                <a:lnTo>
                  <a:pt x="146764" y="2984500"/>
                </a:lnTo>
                <a:lnTo>
                  <a:pt x="139194" y="2959100"/>
                </a:lnTo>
                <a:lnTo>
                  <a:pt x="132035" y="2946400"/>
                </a:lnTo>
                <a:lnTo>
                  <a:pt x="93656" y="2870200"/>
                </a:lnTo>
                <a:lnTo>
                  <a:pt x="84729" y="2857500"/>
                </a:lnTo>
                <a:lnTo>
                  <a:pt x="75987" y="2832100"/>
                </a:lnTo>
                <a:lnTo>
                  <a:pt x="44307" y="2755900"/>
                </a:lnTo>
                <a:lnTo>
                  <a:pt x="23602" y="2667000"/>
                </a:lnTo>
                <a:lnTo>
                  <a:pt x="16997" y="2616200"/>
                </a:lnTo>
                <a:lnTo>
                  <a:pt x="11940" y="2565400"/>
                </a:lnTo>
                <a:lnTo>
                  <a:pt x="7758" y="2527300"/>
                </a:lnTo>
                <a:lnTo>
                  <a:pt x="4373" y="2476500"/>
                </a:lnTo>
                <a:lnTo>
                  <a:pt x="1786" y="2425700"/>
                </a:lnTo>
                <a:lnTo>
                  <a:pt x="0" y="2374900"/>
                </a:lnTo>
                <a:lnTo>
                  <a:pt x="2464" y="2336800"/>
                </a:lnTo>
                <a:lnTo>
                  <a:pt x="10612" y="2286000"/>
                </a:lnTo>
                <a:lnTo>
                  <a:pt x="21357" y="2235200"/>
                </a:lnTo>
                <a:lnTo>
                  <a:pt x="31614" y="2184400"/>
                </a:lnTo>
                <a:lnTo>
                  <a:pt x="38300" y="2133600"/>
                </a:lnTo>
                <a:lnTo>
                  <a:pt x="40031" y="2082800"/>
                </a:lnTo>
                <a:lnTo>
                  <a:pt x="40246" y="2044700"/>
                </a:lnTo>
                <a:lnTo>
                  <a:pt x="43167" y="1993900"/>
                </a:lnTo>
                <a:lnTo>
                  <a:pt x="53014" y="1943100"/>
                </a:lnTo>
                <a:lnTo>
                  <a:pt x="65401" y="1905000"/>
                </a:lnTo>
                <a:lnTo>
                  <a:pt x="79415" y="1866900"/>
                </a:lnTo>
                <a:lnTo>
                  <a:pt x="95415" y="1828800"/>
                </a:lnTo>
                <a:lnTo>
                  <a:pt x="113760" y="1803400"/>
                </a:lnTo>
                <a:lnTo>
                  <a:pt x="282335" y="1511300"/>
                </a:lnTo>
                <a:lnTo>
                  <a:pt x="286378" y="1498600"/>
                </a:lnTo>
                <a:lnTo>
                  <a:pt x="360827" y="1498600"/>
                </a:lnTo>
                <a:lnTo>
                  <a:pt x="371451" y="1511300"/>
                </a:lnTo>
                <a:lnTo>
                  <a:pt x="382139" y="1511300"/>
                </a:lnTo>
                <a:lnTo>
                  <a:pt x="409934" y="1524000"/>
                </a:lnTo>
                <a:lnTo>
                  <a:pt x="467153" y="1549400"/>
                </a:lnTo>
                <a:lnTo>
                  <a:pt x="494218" y="1562100"/>
                </a:lnTo>
                <a:lnTo>
                  <a:pt x="499745" y="1562100"/>
                </a:lnTo>
                <a:lnTo>
                  <a:pt x="505263" y="1574800"/>
                </a:lnTo>
                <a:lnTo>
                  <a:pt x="511696" y="1587500"/>
                </a:lnTo>
                <a:lnTo>
                  <a:pt x="511833" y="1587500"/>
                </a:lnTo>
                <a:lnTo>
                  <a:pt x="513663" y="1600200"/>
                </a:lnTo>
                <a:lnTo>
                  <a:pt x="517810" y="1600200"/>
                </a:lnTo>
                <a:lnTo>
                  <a:pt x="523791" y="1612900"/>
                </a:lnTo>
                <a:lnTo>
                  <a:pt x="537534" y="1638300"/>
                </a:lnTo>
                <a:lnTo>
                  <a:pt x="543472" y="1638300"/>
                </a:lnTo>
                <a:lnTo>
                  <a:pt x="547515" y="1651000"/>
                </a:lnTo>
                <a:lnTo>
                  <a:pt x="548619" y="1663700"/>
                </a:lnTo>
                <a:lnTo>
                  <a:pt x="545737" y="1676400"/>
                </a:lnTo>
                <a:lnTo>
                  <a:pt x="542885" y="1676400"/>
                </a:lnTo>
                <a:lnTo>
                  <a:pt x="538144" y="1689100"/>
                </a:lnTo>
                <a:lnTo>
                  <a:pt x="533393" y="1689100"/>
                </a:lnTo>
                <a:lnTo>
                  <a:pt x="500225" y="1714500"/>
                </a:lnTo>
                <a:lnTo>
                  <a:pt x="484560" y="1727200"/>
                </a:lnTo>
                <a:lnTo>
                  <a:pt x="470848" y="1739900"/>
                </a:lnTo>
                <a:lnTo>
                  <a:pt x="464667" y="1752600"/>
                </a:lnTo>
                <a:lnTo>
                  <a:pt x="459003" y="1765300"/>
                </a:lnTo>
                <a:lnTo>
                  <a:pt x="453409" y="1765300"/>
                </a:lnTo>
                <a:lnTo>
                  <a:pt x="447438" y="1778000"/>
                </a:lnTo>
                <a:lnTo>
                  <a:pt x="415905" y="1816100"/>
                </a:lnTo>
                <a:lnTo>
                  <a:pt x="377355" y="1841500"/>
                </a:lnTo>
                <a:lnTo>
                  <a:pt x="337079" y="1854200"/>
                </a:lnTo>
                <a:lnTo>
                  <a:pt x="300370" y="1892300"/>
                </a:lnTo>
                <a:lnTo>
                  <a:pt x="272519" y="1917700"/>
                </a:lnTo>
                <a:lnTo>
                  <a:pt x="264124" y="1943100"/>
                </a:lnTo>
                <a:lnTo>
                  <a:pt x="258988" y="1955800"/>
                </a:lnTo>
                <a:lnTo>
                  <a:pt x="256333" y="1981200"/>
                </a:lnTo>
                <a:lnTo>
                  <a:pt x="255385" y="2006600"/>
                </a:lnTo>
                <a:lnTo>
                  <a:pt x="256381" y="2044700"/>
                </a:lnTo>
                <a:lnTo>
                  <a:pt x="260803" y="2095500"/>
                </a:lnTo>
                <a:lnTo>
                  <a:pt x="268618" y="2133600"/>
                </a:lnTo>
                <a:lnTo>
                  <a:pt x="279788" y="2184400"/>
                </a:lnTo>
                <a:lnTo>
                  <a:pt x="308014" y="2235200"/>
                </a:lnTo>
                <a:lnTo>
                  <a:pt x="325955" y="2260600"/>
                </a:lnTo>
                <a:lnTo>
                  <a:pt x="343956" y="2298700"/>
                </a:lnTo>
                <a:lnTo>
                  <a:pt x="352415" y="2311400"/>
                </a:lnTo>
                <a:lnTo>
                  <a:pt x="361131" y="2324100"/>
                </a:lnTo>
                <a:lnTo>
                  <a:pt x="370232" y="2336800"/>
                </a:lnTo>
                <a:lnTo>
                  <a:pt x="379847" y="2349500"/>
                </a:lnTo>
                <a:lnTo>
                  <a:pt x="387631" y="2362200"/>
                </a:lnTo>
                <a:lnTo>
                  <a:pt x="395493" y="2362200"/>
                </a:lnTo>
                <a:lnTo>
                  <a:pt x="403131" y="2374900"/>
                </a:lnTo>
                <a:lnTo>
                  <a:pt x="410240" y="2387600"/>
                </a:lnTo>
                <a:lnTo>
                  <a:pt x="418053" y="2400300"/>
                </a:lnTo>
                <a:lnTo>
                  <a:pt x="424779" y="2413000"/>
                </a:lnTo>
                <a:lnTo>
                  <a:pt x="430749" y="2425700"/>
                </a:lnTo>
                <a:lnTo>
                  <a:pt x="436295" y="2438400"/>
                </a:lnTo>
                <a:lnTo>
                  <a:pt x="2452476" y="2438400"/>
                </a:lnTo>
                <a:lnTo>
                  <a:pt x="2441961" y="2476500"/>
                </a:lnTo>
                <a:lnTo>
                  <a:pt x="2428007" y="2527300"/>
                </a:lnTo>
                <a:lnTo>
                  <a:pt x="2424373" y="2540000"/>
                </a:lnTo>
                <a:lnTo>
                  <a:pt x="1058948" y="2540000"/>
                </a:lnTo>
                <a:lnTo>
                  <a:pt x="1045855" y="2552700"/>
                </a:lnTo>
                <a:lnTo>
                  <a:pt x="1018624" y="2590800"/>
                </a:lnTo>
                <a:lnTo>
                  <a:pt x="1005530" y="2603500"/>
                </a:lnTo>
                <a:lnTo>
                  <a:pt x="992772" y="2628900"/>
                </a:lnTo>
                <a:lnTo>
                  <a:pt x="979915" y="2641600"/>
                </a:lnTo>
                <a:lnTo>
                  <a:pt x="966871" y="2654300"/>
                </a:lnTo>
                <a:lnTo>
                  <a:pt x="953548" y="2679700"/>
                </a:lnTo>
                <a:lnTo>
                  <a:pt x="921435" y="2717800"/>
                </a:lnTo>
                <a:lnTo>
                  <a:pt x="887326" y="2743200"/>
                </a:lnTo>
                <a:lnTo>
                  <a:pt x="851285" y="2781300"/>
                </a:lnTo>
                <a:lnTo>
                  <a:pt x="813381" y="2806700"/>
                </a:lnTo>
                <a:lnTo>
                  <a:pt x="773678" y="2844800"/>
                </a:lnTo>
                <a:lnTo>
                  <a:pt x="732243" y="2870200"/>
                </a:lnTo>
                <a:lnTo>
                  <a:pt x="689143" y="2882900"/>
                </a:lnTo>
                <a:lnTo>
                  <a:pt x="644287" y="2908300"/>
                </a:lnTo>
                <a:lnTo>
                  <a:pt x="598939" y="2921000"/>
                </a:lnTo>
                <a:lnTo>
                  <a:pt x="554166" y="2946400"/>
                </a:lnTo>
                <a:lnTo>
                  <a:pt x="511037" y="2971800"/>
                </a:lnTo>
                <a:lnTo>
                  <a:pt x="471723" y="2997200"/>
                </a:lnTo>
                <a:lnTo>
                  <a:pt x="451724" y="3009900"/>
                </a:lnTo>
                <a:lnTo>
                  <a:pt x="430816" y="3022600"/>
                </a:lnTo>
                <a:lnTo>
                  <a:pt x="405915" y="3022600"/>
                </a:lnTo>
                <a:lnTo>
                  <a:pt x="380139" y="3035300"/>
                </a:lnTo>
                <a:close/>
              </a:path>
              <a:path extrusionOk="0" h="3644900" w="3599815">
                <a:moveTo>
                  <a:pt x="2454708" y="3644900"/>
                </a:moveTo>
                <a:lnTo>
                  <a:pt x="1130016" y="3644900"/>
                </a:lnTo>
                <a:lnTo>
                  <a:pt x="1146753" y="3606800"/>
                </a:lnTo>
                <a:lnTo>
                  <a:pt x="1165524" y="3556000"/>
                </a:lnTo>
                <a:lnTo>
                  <a:pt x="1185689" y="3505200"/>
                </a:lnTo>
                <a:lnTo>
                  <a:pt x="1207537" y="3454400"/>
                </a:lnTo>
                <a:lnTo>
                  <a:pt x="1214233" y="3441700"/>
                </a:lnTo>
                <a:lnTo>
                  <a:pt x="1220576" y="3416300"/>
                </a:lnTo>
                <a:lnTo>
                  <a:pt x="1232544" y="3378200"/>
                </a:lnTo>
                <a:lnTo>
                  <a:pt x="1234505" y="3340100"/>
                </a:lnTo>
                <a:lnTo>
                  <a:pt x="1235284" y="3327400"/>
                </a:lnTo>
                <a:lnTo>
                  <a:pt x="1240838" y="3289300"/>
                </a:lnTo>
                <a:lnTo>
                  <a:pt x="1250196" y="3238500"/>
                </a:lnTo>
                <a:lnTo>
                  <a:pt x="1261391" y="3187700"/>
                </a:lnTo>
                <a:lnTo>
                  <a:pt x="1272460" y="3149600"/>
                </a:lnTo>
                <a:lnTo>
                  <a:pt x="1281436" y="3098800"/>
                </a:lnTo>
                <a:lnTo>
                  <a:pt x="1286355" y="3060700"/>
                </a:lnTo>
                <a:lnTo>
                  <a:pt x="1285250" y="3009900"/>
                </a:lnTo>
                <a:lnTo>
                  <a:pt x="1283686" y="2984500"/>
                </a:lnTo>
                <a:lnTo>
                  <a:pt x="1283264" y="2959100"/>
                </a:lnTo>
                <a:lnTo>
                  <a:pt x="1281162" y="2921000"/>
                </a:lnTo>
                <a:lnTo>
                  <a:pt x="1263595" y="2870200"/>
                </a:lnTo>
                <a:lnTo>
                  <a:pt x="1236628" y="2819400"/>
                </a:lnTo>
                <a:lnTo>
                  <a:pt x="1221897" y="2794000"/>
                </a:lnTo>
                <a:lnTo>
                  <a:pt x="1197087" y="2743200"/>
                </a:lnTo>
                <a:lnTo>
                  <a:pt x="1171807" y="2705100"/>
                </a:lnTo>
                <a:lnTo>
                  <a:pt x="1145705" y="2667000"/>
                </a:lnTo>
                <a:lnTo>
                  <a:pt x="1118429" y="2616200"/>
                </a:lnTo>
                <a:lnTo>
                  <a:pt x="1089627" y="2578100"/>
                </a:lnTo>
                <a:lnTo>
                  <a:pt x="1058948" y="2540000"/>
                </a:lnTo>
                <a:lnTo>
                  <a:pt x="2424373" y="2540000"/>
                </a:lnTo>
                <a:lnTo>
                  <a:pt x="2413470" y="2578100"/>
                </a:lnTo>
                <a:lnTo>
                  <a:pt x="2397699" y="2628900"/>
                </a:lnTo>
                <a:lnTo>
                  <a:pt x="2380045" y="2667000"/>
                </a:lnTo>
                <a:lnTo>
                  <a:pt x="2359857" y="2717800"/>
                </a:lnTo>
                <a:lnTo>
                  <a:pt x="2345571" y="2755900"/>
                </a:lnTo>
                <a:lnTo>
                  <a:pt x="2331391" y="2781300"/>
                </a:lnTo>
                <a:lnTo>
                  <a:pt x="2318463" y="2806700"/>
                </a:lnTo>
                <a:lnTo>
                  <a:pt x="2307934" y="2844800"/>
                </a:lnTo>
                <a:lnTo>
                  <a:pt x="2298223" y="2895600"/>
                </a:lnTo>
                <a:lnTo>
                  <a:pt x="2296162" y="2946400"/>
                </a:lnTo>
                <a:lnTo>
                  <a:pt x="2300223" y="2997200"/>
                </a:lnTo>
                <a:lnTo>
                  <a:pt x="2308879" y="3048000"/>
                </a:lnTo>
                <a:lnTo>
                  <a:pt x="2320602" y="3098800"/>
                </a:lnTo>
                <a:lnTo>
                  <a:pt x="2347134" y="3200400"/>
                </a:lnTo>
                <a:lnTo>
                  <a:pt x="2358881" y="3251200"/>
                </a:lnTo>
                <a:lnTo>
                  <a:pt x="2367569" y="3302000"/>
                </a:lnTo>
                <a:lnTo>
                  <a:pt x="2371660" y="3352800"/>
                </a:lnTo>
                <a:lnTo>
                  <a:pt x="2376794" y="3403600"/>
                </a:lnTo>
                <a:lnTo>
                  <a:pt x="2388302" y="3454400"/>
                </a:lnTo>
                <a:lnTo>
                  <a:pt x="2404060" y="3505200"/>
                </a:lnTo>
                <a:lnTo>
                  <a:pt x="2439827" y="3606800"/>
                </a:lnTo>
                <a:lnTo>
                  <a:pt x="2454708" y="3644900"/>
                </a:lnTo>
                <a:close/>
              </a:path>
            </a:pathLst>
          </a:custGeom>
          <a:solidFill>
            <a:srgbClr val="D4F5C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6556750" y="975994"/>
            <a:ext cx="47073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User Stories</a:t>
            </a:r>
            <a:endParaRPr sz="6000"/>
          </a:p>
        </p:txBody>
      </p:sp>
      <p:sp>
        <p:nvSpPr>
          <p:cNvPr id="209" name="Google Shape;209;p25"/>
          <p:cNvSpPr txBox="1"/>
          <p:nvPr/>
        </p:nvSpPr>
        <p:spPr>
          <a:xfrm>
            <a:off x="1484228" y="6100236"/>
            <a:ext cx="38520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731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Admin</a:t>
            </a:r>
            <a:endParaRPr sz="3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" lvl="0" marL="313690" marR="170815" rtl="0" algn="ctr">
              <a:lnSpc>
                <a:spcPct val="115399"/>
              </a:lnSpc>
              <a:spcBef>
                <a:spcPts val="219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View gym owner(s)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68070" lvl="0" marL="1080135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Approve gym centre(s) requests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68070" lvl="0" marL="1080135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Approve gym owner(s)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362866" y="2439809"/>
            <a:ext cx="36696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996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</a:t>
            </a:r>
            <a:endParaRPr sz="3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ctr">
              <a:lnSpc>
                <a:spcPct val="115399"/>
              </a:lnSpc>
              <a:spcBef>
                <a:spcPts val="219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View all gym centres 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56540" marR="248920" rtl="0" algn="ctr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View my bookings Book a slot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9906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Cancel booking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9906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</a:t>
            </a: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ke payments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2682384" y="5871636"/>
            <a:ext cx="4390500" cy="3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996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GymOwner</a:t>
            </a:r>
            <a:endParaRPr sz="3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85090" lvl="0" marL="253365" marR="268605" rtl="0" algn="ctr">
              <a:lnSpc>
                <a:spcPct val="115399"/>
              </a:lnSpc>
              <a:spcBef>
                <a:spcPts val="219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View gym Centres 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85090" lvl="0" marL="253365" marR="268605" rtl="0" algn="ctr">
              <a:lnSpc>
                <a:spcPct val="115399"/>
              </a:lnSpc>
              <a:spcBef>
                <a:spcPts val="219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Add new gym Centres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065" marR="5080" rtl="0" algn="ctr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Add slots in gym Centres Request admin approval for centres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065" marR="5080" rtl="0" algn="ctr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 Gym Owner approval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66B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337711" y="1611752"/>
            <a:ext cx="11613000" cy="5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4000">
            <a:spAutoFit/>
          </a:bodyPr>
          <a:lstStyle/>
          <a:p>
            <a:pPr indent="-635" lvl="0" marL="12700" marR="5080" rtl="0" algn="ctr">
              <a:lnSpc>
                <a:spcPct val="101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/>
              <a:t>PROPOSED SOLUTION ARCHITECTURE</a:t>
            </a:r>
            <a:endParaRPr sz="12000"/>
          </a:p>
        </p:txBody>
      </p:sp>
      <p:sp>
        <p:nvSpPr>
          <p:cNvPr id="218" name="Google Shape;218;p26"/>
          <p:cNvSpPr/>
          <p:nvPr/>
        </p:nvSpPr>
        <p:spPr>
          <a:xfrm>
            <a:off x="0" y="0"/>
            <a:ext cx="1287145" cy="3080385"/>
          </a:xfrm>
          <a:custGeom>
            <a:rect b="b" l="l" r="r" t="t"/>
            <a:pathLst>
              <a:path extrusionOk="0" h="3080385" w="1287145">
                <a:moveTo>
                  <a:pt x="0" y="225617"/>
                </a:moveTo>
                <a:lnTo>
                  <a:pt x="0" y="98666"/>
                </a:lnTo>
                <a:lnTo>
                  <a:pt x="98493" y="0"/>
                </a:lnTo>
                <a:lnTo>
                  <a:pt x="226247" y="0"/>
                </a:lnTo>
                <a:lnTo>
                  <a:pt x="0" y="225617"/>
                </a:lnTo>
                <a:close/>
              </a:path>
              <a:path extrusionOk="0" h="3080385" w="1287145">
                <a:moveTo>
                  <a:pt x="0" y="454793"/>
                </a:moveTo>
                <a:lnTo>
                  <a:pt x="0" y="341074"/>
                </a:lnTo>
                <a:lnTo>
                  <a:pt x="341595" y="0"/>
                </a:lnTo>
                <a:lnTo>
                  <a:pt x="453746" y="0"/>
                </a:lnTo>
                <a:lnTo>
                  <a:pt x="0" y="454793"/>
                </a:lnTo>
                <a:close/>
              </a:path>
              <a:path extrusionOk="0" h="3080385" w="1287145">
                <a:moveTo>
                  <a:pt x="0" y="695313"/>
                </a:moveTo>
                <a:lnTo>
                  <a:pt x="0" y="576987"/>
                </a:lnTo>
                <a:lnTo>
                  <a:pt x="575659" y="0"/>
                </a:lnTo>
                <a:lnTo>
                  <a:pt x="695476" y="0"/>
                </a:lnTo>
                <a:lnTo>
                  <a:pt x="0" y="695313"/>
                </a:lnTo>
                <a:close/>
              </a:path>
              <a:path extrusionOk="0" h="3080385" w="1287145">
                <a:moveTo>
                  <a:pt x="0" y="937683"/>
                </a:moveTo>
                <a:lnTo>
                  <a:pt x="0" y="813177"/>
                </a:lnTo>
                <a:lnTo>
                  <a:pt x="813865" y="0"/>
                </a:lnTo>
                <a:lnTo>
                  <a:pt x="884100" y="0"/>
                </a:lnTo>
                <a:lnTo>
                  <a:pt x="893772" y="9785"/>
                </a:lnTo>
                <a:lnTo>
                  <a:pt x="906152" y="35185"/>
                </a:lnTo>
                <a:lnTo>
                  <a:pt x="0" y="937683"/>
                </a:lnTo>
                <a:close/>
              </a:path>
              <a:path extrusionOk="0" h="3080385" w="1287145">
                <a:moveTo>
                  <a:pt x="0" y="1174363"/>
                </a:moveTo>
                <a:lnTo>
                  <a:pt x="0" y="1051713"/>
                </a:lnTo>
                <a:lnTo>
                  <a:pt x="953731" y="98685"/>
                </a:lnTo>
                <a:lnTo>
                  <a:pt x="965769" y="124085"/>
                </a:lnTo>
                <a:lnTo>
                  <a:pt x="977292" y="136785"/>
                </a:lnTo>
                <a:lnTo>
                  <a:pt x="988472" y="149485"/>
                </a:lnTo>
                <a:lnTo>
                  <a:pt x="999480" y="174885"/>
                </a:lnTo>
                <a:lnTo>
                  <a:pt x="0" y="1174363"/>
                </a:lnTo>
                <a:close/>
              </a:path>
              <a:path extrusionOk="0" h="3080385" w="1287145">
                <a:moveTo>
                  <a:pt x="0" y="1414117"/>
                </a:moveTo>
                <a:lnTo>
                  <a:pt x="19" y="1292485"/>
                </a:lnTo>
                <a:lnTo>
                  <a:pt x="1043399" y="251085"/>
                </a:lnTo>
                <a:lnTo>
                  <a:pt x="1054064" y="263785"/>
                </a:lnTo>
                <a:lnTo>
                  <a:pt x="1064214" y="289185"/>
                </a:lnTo>
                <a:lnTo>
                  <a:pt x="1083657" y="327285"/>
                </a:lnTo>
                <a:lnTo>
                  <a:pt x="0" y="1414117"/>
                </a:lnTo>
                <a:close/>
              </a:path>
              <a:path extrusionOk="0" h="3080385" w="1287145">
                <a:moveTo>
                  <a:pt x="0" y="1647228"/>
                </a:moveTo>
                <a:lnTo>
                  <a:pt x="0" y="1536859"/>
                </a:lnTo>
                <a:lnTo>
                  <a:pt x="1120257" y="416185"/>
                </a:lnTo>
                <a:lnTo>
                  <a:pt x="1129549" y="428885"/>
                </a:lnTo>
                <a:lnTo>
                  <a:pt x="1138327" y="454285"/>
                </a:lnTo>
                <a:lnTo>
                  <a:pt x="1146762" y="479685"/>
                </a:lnTo>
                <a:lnTo>
                  <a:pt x="1155026" y="492385"/>
                </a:lnTo>
                <a:lnTo>
                  <a:pt x="0" y="1647228"/>
                </a:lnTo>
                <a:close/>
              </a:path>
              <a:path extrusionOk="0" h="3080385" w="1287145">
                <a:moveTo>
                  <a:pt x="0" y="1887652"/>
                </a:moveTo>
                <a:lnTo>
                  <a:pt x="0" y="1770862"/>
                </a:lnTo>
                <a:lnTo>
                  <a:pt x="1186135" y="581285"/>
                </a:lnTo>
                <a:lnTo>
                  <a:pt x="1206722" y="657485"/>
                </a:lnTo>
                <a:lnTo>
                  <a:pt x="1213584" y="670185"/>
                </a:lnTo>
                <a:lnTo>
                  <a:pt x="0" y="1887652"/>
                </a:lnTo>
                <a:close/>
              </a:path>
              <a:path extrusionOk="0" h="3080385" w="1287145">
                <a:moveTo>
                  <a:pt x="0" y="2126023"/>
                </a:moveTo>
                <a:lnTo>
                  <a:pt x="0" y="2009796"/>
                </a:lnTo>
                <a:lnTo>
                  <a:pt x="1237373" y="771785"/>
                </a:lnTo>
                <a:lnTo>
                  <a:pt x="1242835" y="797185"/>
                </a:lnTo>
                <a:lnTo>
                  <a:pt x="1248124" y="822585"/>
                </a:lnTo>
                <a:lnTo>
                  <a:pt x="1253071" y="847985"/>
                </a:lnTo>
                <a:lnTo>
                  <a:pt x="1257503" y="873385"/>
                </a:lnTo>
                <a:lnTo>
                  <a:pt x="0" y="2126023"/>
                </a:lnTo>
                <a:close/>
              </a:path>
              <a:path extrusionOk="0" h="3080385" w="1287145">
                <a:moveTo>
                  <a:pt x="0" y="2361839"/>
                </a:moveTo>
                <a:lnTo>
                  <a:pt x="0" y="2244269"/>
                </a:lnTo>
                <a:lnTo>
                  <a:pt x="1273972" y="974985"/>
                </a:lnTo>
                <a:lnTo>
                  <a:pt x="1276689" y="1000385"/>
                </a:lnTo>
                <a:lnTo>
                  <a:pt x="1279233" y="1025785"/>
                </a:lnTo>
                <a:lnTo>
                  <a:pt x="1281470" y="1051713"/>
                </a:lnTo>
                <a:lnTo>
                  <a:pt x="1283122" y="1076585"/>
                </a:lnTo>
                <a:lnTo>
                  <a:pt x="0" y="2361839"/>
                </a:lnTo>
                <a:close/>
              </a:path>
              <a:path extrusionOk="0" h="3080385" w="1287145">
                <a:moveTo>
                  <a:pt x="0" y="2601097"/>
                </a:moveTo>
                <a:lnTo>
                  <a:pt x="0" y="2482822"/>
                </a:lnTo>
                <a:lnTo>
                  <a:pt x="1286782" y="1203586"/>
                </a:lnTo>
                <a:lnTo>
                  <a:pt x="1286468" y="1228985"/>
                </a:lnTo>
                <a:lnTo>
                  <a:pt x="1285638" y="1254385"/>
                </a:lnTo>
                <a:lnTo>
                  <a:pt x="1284465" y="1292504"/>
                </a:lnTo>
                <a:lnTo>
                  <a:pt x="1283122" y="1317885"/>
                </a:lnTo>
                <a:lnTo>
                  <a:pt x="0" y="2601097"/>
                </a:lnTo>
                <a:close/>
              </a:path>
              <a:path extrusionOk="0" h="3080385" w="1287145">
                <a:moveTo>
                  <a:pt x="0" y="2846763"/>
                </a:moveTo>
                <a:lnTo>
                  <a:pt x="0" y="2718000"/>
                </a:lnTo>
                <a:lnTo>
                  <a:pt x="1272143" y="1444885"/>
                </a:lnTo>
                <a:lnTo>
                  <a:pt x="1267682" y="1482985"/>
                </a:lnTo>
                <a:lnTo>
                  <a:pt x="1262535" y="1521085"/>
                </a:lnTo>
                <a:lnTo>
                  <a:pt x="1256702" y="1559185"/>
                </a:lnTo>
                <a:lnTo>
                  <a:pt x="1250183" y="1597285"/>
                </a:lnTo>
                <a:lnTo>
                  <a:pt x="0" y="2846763"/>
                </a:lnTo>
                <a:close/>
              </a:path>
              <a:path extrusionOk="0" h="3080385" w="1287145">
                <a:moveTo>
                  <a:pt x="0" y="3079860"/>
                </a:moveTo>
                <a:lnTo>
                  <a:pt x="0" y="2965513"/>
                </a:lnTo>
                <a:lnTo>
                  <a:pt x="1213584" y="1749685"/>
                </a:lnTo>
                <a:lnTo>
                  <a:pt x="1200574" y="1787785"/>
                </a:lnTo>
                <a:lnTo>
                  <a:pt x="1186363" y="1838585"/>
                </a:lnTo>
                <a:lnTo>
                  <a:pt x="1171123" y="1876685"/>
                </a:lnTo>
                <a:lnTo>
                  <a:pt x="1155026" y="1927485"/>
                </a:lnTo>
                <a:lnTo>
                  <a:pt x="0" y="3079860"/>
                </a:lnTo>
                <a:close/>
              </a:path>
              <a:path extrusionOk="0" h="3080385" w="1287145">
                <a:moveTo>
                  <a:pt x="212601" y="2981585"/>
                </a:moveTo>
                <a:lnTo>
                  <a:pt x="1056208" y="2143385"/>
                </a:lnTo>
                <a:lnTo>
                  <a:pt x="1032484" y="2181485"/>
                </a:lnTo>
                <a:lnTo>
                  <a:pt x="1007661" y="2232285"/>
                </a:lnTo>
                <a:lnTo>
                  <a:pt x="981722" y="2270385"/>
                </a:lnTo>
                <a:lnTo>
                  <a:pt x="954655" y="2308485"/>
                </a:lnTo>
                <a:lnTo>
                  <a:pt x="926442" y="2359285"/>
                </a:lnTo>
                <a:lnTo>
                  <a:pt x="897070" y="2397385"/>
                </a:lnTo>
                <a:lnTo>
                  <a:pt x="866523" y="2435485"/>
                </a:lnTo>
                <a:lnTo>
                  <a:pt x="834787" y="2473585"/>
                </a:lnTo>
                <a:lnTo>
                  <a:pt x="801845" y="2511685"/>
                </a:lnTo>
                <a:lnTo>
                  <a:pt x="585911" y="2727585"/>
                </a:lnTo>
                <a:lnTo>
                  <a:pt x="546601" y="2765685"/>
                </a:lnTo>
                <a:lnTo>
                  <a:pt x="506749" y="2791085"/>
                </a:lnTo>
                <a:lnTo>
                  <a:pt x="466354" y="2829185"/>
                </a:lnTo>
                <a:lnTo>
                  <a:pt x="425417" y="2854585"/>
                </a:lnTo>
                <a:lnTo>
                  <a:pt x="341917" y="2905385"/>
                </a:lnTo>
                <a:lnTo>
                  <a:pt x="299354" y="2943485"/>
                </a:lnTo>
                <a:lnTo>
                  <a:pt x="256249" y="2956185"/>
                </a:lnTo>
                <a:lnTo>
                  <a:pt x="212601" y="2981585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16959130" y="7453870"/>
            <a:ext cx="1329055" cy="2833370"/>
          </a:xfrm>
          <a:custGeom>
            <a:rect b="b" l="l" r="r" t="t"/>
            <a:pathLst>
              <a:path extrusionOk="0" h="2833370" w="1329055">
                <a:moveTo>
                  <a:pt x="168355" y="1041400"/>
                </a:moveTo>
                <a:lnTo>
                  <a:pt x="187265" y="1003300"/>
                </a:lnTo>
                <a:lnTo>
                  <a:pt x="207394" y="952500"/>
                </a:lnTo>
                <a:lnTo>
                  <a:pt x="228743" y="914400"/>
                </a:lnTo>
                <a:lnTo>
                  <a:pt x="251313" y="876300"/>
                </a:lnTo>
                <a:lnTo>
                  <a:pt x="275102" y="825500"/>
                </a:lnTo>
                <a:lnTo>
                  <a:pt x="300111" y="787400"/>
                </a:lnTo>
                <a:lnTo>
                  <a:pt x="951574" y="139700"/>
                </a:lnTo>
                <a:lnTo>
                  <a:pt x="1033244" y="88900"/>
                </a:lnTo>
                <a:lnTo>
                  <a:pt x="1074867" y="63500"/>
                </a:lnTo>
                <a:lnTo>
                  <a:pt x="1116948" y="50800"/>
                </a:lnTo>
                <a:lnTo>
                  <a:pt x="1202278" y="0"/>
                </a:lnTo>
                <a:lnTo>
                  <a:pt x="168355" y="1041400"/>
                </a:lnTo>
                <a:close/>
              </a:path>
              <a:path extrusionOk="0" h="2833370" w="1329055">
                <a:moveTo>
                  <a:pt x="49408" y="1397000"/>
                </a:moveTo>
                <a:lnTo>
                  <a:pt x="59644" y="1358900"/>
                </a:lnTo>
                <a:lnTo>
                  <a:pt x="70910" y="1308100"/>
                </a:lnTo>
                <a:lnTo>
                  <a:pt x="82862" y="1270000"/>
                </a:lnTo>
                <a:lnTo>
                  <a:pt x="95157" y="1231900"/>
                </a:lnTo>
                <a:lnTo>
                  <a:pt x="1328868" y="123"/>
                </a:lnTo>
                <a:lnTo>
                  <a:pt x="1328868" y="114637"/>
                </a:lnTo>
                <a:lnTo>
                  <a:pt x="49408" y="1397000"/>
                </a:lnTo>
                <a:close/>
              </a:path>
              <a:path extrusionOk="0" h="2833370" w="1329055">
                <a:moveTo>
                  <a:pt x="7319" y="1676400"/>
                </a:moveTo>
                <a:lnTo>
                  <a:pt x="10407" y="1638300"/>
                </a:lnTo>
                <a:lnTo>
                  <a:pt x="14181" y="1612900"/>
                </a:lnTo>
                <a:lnTo>
                  <a:pt x="18642" y="1574800"/>
                </a:lnTo>
                <a:lnTo>
                  <a:pt x="23788" y="1536700"/>
                </a:lnTo>
                <a:lnTo>
                  <a:pt x="1328868" y="234336"/>
                </a:lnTo>
                <a:lnTo>
                  <a:pt x="1328868" y="357001"/>
                </a:lnTo>
                <a:lnTo>
                  <a:pt x="7319" y="1676400"/>
                </a:lnTo>
                <a:close/>
              </a:path>
              <a:path extrusionOk="0" h="2833370" w="1329055">
                <a:moveTo>
                  <a:pt x="1830" y="1917700"/>
                </a:moveTo>
                <a:lnTo>
                  <a:pt x="772" y="1892300"/>
                </a:lnTo>
                <a:lnTo>
                  <a:pt x="228" y="1866900"/>
                </a:lnTo>
                <a:lnTo>
                  <a:pt x="95" y="1841500"/>
                </a:lnTo>
                <a:lnTo>
                  <a:pt x="0" y="1803400"/>
                </a:lnTo>
                <a:lnTo>
                  <a:pt x="1328868" y="472413"/>
                </a:lnTo>
                <a:lnTo>
                  <a:pt x="1328868" y="589292"/>
                </a:lnTo>
                <a:lnTo>
                  <a:pt x="1830" y="1917700"/>
                </a:lnTo>
                <a:close/>
              </a:path>
              <a:path extrusionOk="0" h="2833370" w="1329055">
                <a:moveTo>
                  <a:pt x="21959" y="2133600"/>
                </a:moveTo>
                <a:lnTo>
                  <a:pt x="18156" y="2108200"/>
                </a:lnTo>
                <a:lnTo>
                  <a:pt x="14868" y="2082800"/>
                </a:lnTo>
                <a:lnTo>
                  <a:pt x="11923" y="2057400"/>
                </a:lnTo>
                <a:lnTo>
                  <a:pt x="9150" y="2032000"/>
                </a:lnTo>
                <a:lnTo>
                  <a:pt x="1328868" y="713724"/>
                </a:lnTo>
                <a:lnTo>
                  <a:pt x="1328868" y="830599"/>
                </a:lnTo>
                <a:lnTo>
                  <a:pt x="21959" y="2133600"/>
                </a:lnTo>
                <a:close/>
              </a:path>
              <a:path extrusionOk="0" h="2833370" w="1329055">
                <a:moveTo>
                  <a:pt x="60388" y="2336800"/>
                </a:moveTo>
                <a:lnTo>
                  <a:pt x="38428" y="2235200"/>
                </a:lnTo>
                <a:lnTo>
                  <a:pt x="1328868" y="945904"/>
                </a:lnTo>
                <a:lnTo>
                  <a:pt x="1328868" y="1068800"/>
                </a:lnTo>
                <a:lnTo>
                  <a:pt x="60388" y="2336800"/>
                </a:lnTo>
                <a:close/>
              </a:path>
              <a:path extrusionOk="0" h="2833370" w="1329055">
                <a:moveTo>
                  <a:pt x="117117" y="2514600"/>
                </a:moveTo>
                <a:lnTo>
                  <a:pt x="109196" y="2501900"/>
                </a:lnTo>
                <a:lnTo>
                  <a:pt x="101790" y="2476500"/>
                </a:lnTo>
                <a:lnTo>
                  <a:pt x="94728" y="2451100"/>
                </a:lnTo>
                <a:lnTo>
                  <a:pt x="87838" y="2425700"/>
                </a:lnTo>
                <a:lnTo>
                  <a:pt x="1328868" y="1187210"/>
                </a:lnTo>
                <a:lnTo>
                  <a:pt x="1328868" y="1303802"/>
                </a:lnTo>
                <a:lnTo>
                  <a:pt x="117117" y="2514600"/>
                </a:lnTo>
                <a:close/>
              </a:path>
              <a:path extrusionOk="0" h="2833370" w="1329055">
                <a:moveTo>
                  <a:pt x="186654" y="2692400"/>
                </a:moveTo>
                <a:lnTo>
                  <a:pt x="177075" y="2667000"/>
                </a:lnTo>
                <a:lnTo>
                  <a:pt x="167668" y="2641600"/>
                </a:lnTo>
                <a:lnTo>
                  <a:pt x="158604" y="2628900"/>
                </a:lnTo>
                <a:lnTo>
                  <a:pt x="150056" y="2603500"/>
                </a:lnTo>
                <a:lnTo>
                  <a:pt x="1328868" y="1426617"/>
                </a:lnTo>
                <a:lnTo>
                  <a:pt x="1328868" y="1549860"/>
                </a:lnTo>
                <a:lnTo>
                  <a:pt x="186654" y="2692400"/>
                </a:lnTo>
                <a:close/>
              </a:path>
              <a:path extrusionOk="0" h="2833370" w="1329055">
                <a:moveTo>
                  <a:pt x="277012" y="2833129"/>
                </a:moveTo>
                <a:lnTo>
                  <a:pt x="255279" y="2833129"/>
                </a:lnTo>
                <a:lnTo>
                  <a:pt x="254392" y="2832100"/>
                </a:lnTo>
                <a:lnTo>
                  <a:pt x="243612" y="2806700"/>
                </a:lnTo>
                <a:lnTo>
                  <a:pt x="233176" y="2794000"/>
                </a:lnTo>
                <a:lnTo>
                  <a:pt x="223254" y="2768600"/>
                </a:lnTo>
                <a:lnTo>
                  <a:pt x="1328868" y="1664302"/>
                </a:lnTo>
                <a:lnTo>
                  <a:pt x="1328868" y="1781233"/>
                </a:lnTo>
                <a:lnTo>
                  <a:pt x="277012" y="2833129"/>
                </a:lnTo>
                <a:close/>
              </a:path>
              <a:path extrusionOk="0" h="2833370" w="1329055">
                <a:moveTo>
                  <a:pt x="522124" y="2833129"/>
                </a:moveTo>
                <a:lnTo>
                  <a:pt x="399081" y="2833129"/>
                </a:lnTo>
                <a:lnTo>
                  <a:pt x="1328868" y="1904608"/>
                </a:lnTo>
                <a:lnTo>
                  <a:pt x="1328868" y="2023346"/>
                </a:lnTo>
                <a:lnTo>
                  <a:pt x="522124" y="2833129"/>
                </a:lnTo>
                <a:close/>
              </a:path>
              <a:path extrusionOk="0" h="2833370" w="1329055">
                <a:moveTo>
                  <a:pt x="754861" y="2833129"/>
                </a:moveTo>
                <a:lnTo>
                  <a:pt x="637080" y="2833129"/>
                </a:lnTo>
                <a:lnTo>
                  <a:pt x="1328868" y="2140128"/>
                </a:lnTo>
                <a:lnTo>
                  <a:pt x="1328868" y="2260720"/>
                </a:lnTo>
                <a:lnTo>
                  <a:pt x="754861" y="2833129"/>
                </a:lnTo>
                <a:close/>
              </a:path>
              <a:path extrusionOk="0" h="2833370" w="1329055">
                <a:moveTo>
                  <a:pt x="993543" y="2833129"/>
                </a:moveTo>
                <a:lnTo>
                  <a:pt x="872988" y="2833129"/>
                </a:lnTo>
                <a:lnTo>
                  <a:pt x="1328868" y="2377943"/>
                </a:lnTo>
                <a:lnTo>
                  <a:pt x="1328868" y="2497031"/>
                </a:lnTo>
                <a:lnTo>
                  <a:pt x="993543" y="2833129"/>
                </a:lnTo>
                <a:close/>
              </a:path>
              <a:path extrusionOk="0" h="2833370" w="1329055">
                <a:moveTo>
                  <a:pt x="1229706" y="2833129"/>
                </a:moveTo>
                <a:lnTo>
                  <a:pt x="1115455" y="2833129"/>
                </a:lnTo>
                <a:lnTo>
                  <a:pt x="1328868" y="2619224"/>
                </a:lnTo>
                <a:lnTo>
                  <a:pt x="1328868" y="2733990"/>
                </a:lnTo>
                <a:lnTo>
                  <a:pt x="1229706" y="2833129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17418180" y="2692711"/>
            <a:ext cx="543560" cy="542925"/>
          </a:xfrm>
          <a:custGeom>
            <a:rect b="b" l="l" r="r" t="t"/>
            <a:pathLst>
              <a:path extrusionOk="0" h="542925" w="543559">
                <a:moveTo>
                  <a:pt x="271669" y="149357"/>
                </a:moveTo>
                <a:lnTo>
                  <a:pt x="512845" y="149357"/>
                </a:lnTo>
                <a:lnTo>
                  <a:pt x="525911" y="176797"/>
                </a:lnTo>
                <a:lnTo>
                  <a:pt x="538549" y="222626"/>
                </a:lnTo>
                <a:lnTo>
                  <a:pt x="542935" y="271261"/>
                </a:lnTo>
                <a:lnTo>
                  <a:pt x="538546" y="320025"/>
                </a:lnTo>
                <a:lnTo>
                  <a:pt x="525911" y="365897"/>
                </a:lnTo>
                <a:lnTo>
                  <a:pt x="512928" y="393174"/>
                </a:lnTo>
                <a:lnTo>
                  <a:pt x="393577" y="393174"/>
                </a:lnTo>
                <a:lnTo>
                  <a:pt x="393577" y="271265"/>
                </a:lnTo>
                <a:lnTo>
                  <a:pt x="383952" y="223948"/>
                </a:lnTo>
                <a:lnTo>
                  <a:pt x="357751" y="185183"/>
                </a:lnTo>
                <a:lnTo>
                  <a:pt x="318987" y="158982"/>
                </a:lnTo>
                <a:lnTo>
                  <a:pt x="271669" y="149357"/>
                </a:lnTo>
                <a:close/>
              </a:path>
              <a:path extrusionOk="0" h="542925" w="543559">
                <a:moveTo>
                  <a:pt x="149761" y="512813"/>
                </a:moveTo>
                <a:lnTo>
                  <a:pt x="149761" y="271265"/>
                </a:lnTo>
                <a:lnTo>
                  <a:pt x="159386" y="318583"/>
                </a:lnTo>
                <a:lnTo>
                  <a:pt x="185587" y="357348"/>
                </a:lnTo>
                <a:lnTo>
                  <a:pt x="224351" y="383549"/>
                </a:lnTo>
                <a:lnTo>
                  <a:pt x="271669" y="393174"/>
                </a:lnTo>
                <a:lnTo>
                  <a:pt x="512928" y="393174"/>
                </a:lnTo>
                <a:lnTo>
                  <a:pt x="505797" y="408154"/>
                </a:lnTo>
                <a:lnTo>
                  <a:pt x="478986" y="446016"/>
                </a:lnTo>
                <a:lnTo>
                  <a:pt x="446253" y="478715"/>
                </a:lnTo>
                <a:lnTo>
                  <a:pt x="408378" y="505483"/>
                </a:lnTo>
                <a:lnTo>
                  <a:pt x="366137" y="525554"/>
                </a:lnTo>
                <a:lnTo>
                  <a:pt x="320308" y="538159"/>
                </a:lnTo>
                <a:lnTo>
                  <a:pt x="271669" y="542531"/>
                </a:lnTo>
                <a:lnTo>
                  <a:pt x="222909" y="538265"/>
                </a:lnTo>
                <a:lnTo>
                  <a:pt x="176986" y="525717"/>
                </a:lnTo>
                <a:lnTo>
                  <a:pt x="149761" y="512813"/>
                </a:lnTo>
                <a:close/>
              </a:path>
              <a:path extrusionOk="0" h="542925" w="543559">
                <a:moveTo>
                  <a:pt x="0" y="271265"/>
                </a:moveTo>
                <a:lnTo>
                  <a:pt x="4386" y="222626"/>
                </a:lnTo>
                <a:lnTo>
                  <a:pt x="17028" y="176797"/>
                </a:lnTo>
                <a:lnTo>
                  <a:pt x="37152" y="134556"/>
                </a:lnTo>
                <a:lnTo>
                  <a:pt x="63984" y="96681"/>
                </a:lnTo>
                <a:lnTo>
                  <a:pt x="96750" y="63949"/>
                </a:lnTo>
                <a:lnTo>
                  <a:pt x="134675" y="37137"/>
                </a:lnTo>
                <a:lnTo>
                  <a:pt x="176986" y="17023"/>
                </a:lnTo>
                <a:lnTo>
                  <a:pt x="222909" y="4385"/>
                </a:lnTo>
                <a:lnTo>
                  <a:pt x="271669" y="0"/>
                </a:lnTo>
                <a:lnTo>
                  <a:pt x="320308" y="4385"/>
                </a:lnTo>
                <a:lnTo>
                  <a:pt x="366137" y="17023"/>
                </a:lnTo>
                <a:lnTo>
                  <a:pt x="408378" y="37137"/>
                </a:lnTo>
                <a:lnTo>
                  <a:pt x="446253" y="63949"/>
                </a:lnTo>
                <a:lnTo>
                  <a:pt x="478986" y="96681"/>
                </a:lnTo>
                <a:lnTo>
                  <a:pt x="505797" y="134556"/>
                </a:lnTo>
                <a:lnTo>
                  <a:pt x="512845" y="149357"/>
                </a:lnTo>
                <a:lnTo>
                  <a:pt x="271669" y="149357"/>
                </a:lnTo>
                <a:lnTo>
                  <a:pt x="224351" y="158982"/>
                </a:lnTo>
                <a:lnTo>
                  <a:pt x="185587" y="185183"/>
                </a:lnTo>
                <a:lnTo>
                  <a:pt x="159386" y="223948"/>
                </a:lnTo>
                <a:lnTo>
                  <a:pt x="149761" y="271265"/>
                </a:lnTo>
                <a:lnTo>
                  <a:pt x="149761" y="512813"/>
                </a:lnTo>
                <a:lnTo>
                  <a:pt x="134675" y="505663"/>
                </a:lnTo>
                <a:lnTo>
                  <a:pt x="96750" y="478881"/>
                </a:lnTo>
                <a:lnTo>
                  <a:pt x="63984" y="446149"/>
                </a:lnTo>
                <a:lnTo>
                  <a:pt x="37152" y="408244"/>
                </a:lnTo>
                <a:lnTo>
                  <a:pt x="17028" y="365943"/>
                </a:lnTo>
                <a:lnTo>
                  <a:pt x="4386" y="320025"/>
                </a:lnTo>
                <a:lnTo>
                  <a:pt x="0" y="271265"/>
                </a:lnTo>
                <a:close/>
              </a:path>
              <a:path extrusionOk="0" h="542925" w="543559">
                <a:moveTo>
                  <a:pt x="271669" y="393174"/>
                </a:moveTo>
                <a:lnTo>
                  <a:pt x="318987" y="383605"/>
                </a:lnTo>
                <a:lnTo>
                  <a:pt x="357751" y="357499"/>
                </a:lnTo>
                <a:lnTo>
                  <a:pt x="383952" y="318753"/>
                </a:lnTo>
                <a:lnTo>
                  <a:pt x="393577" y="271265"/>
                </a:lnTo>
                <a:lnTo>
                  <a:pt x="393577" y="393174"/>
                </a:lnTo>
                <a:lnTo>
                  <a:pt x="271669" y="393174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15149517" y="1009228"/>
            <a:ext cx="526415" cy="607695"/>
          </a:xfrm>
          <a:custGeom>
            <a:rect b="b" l="l" r="r" t="t"/>
            <a:pathLst>
              <a:path extrusionOk="0" h="607694" w="526415">
                <a:moveTo>
                  <a:pt x="526117" y="0"/>
                </a:moveTo>
                <a:lnTo>
                  <a:pt x="526117" y="607526"/>
                </a:lnTo>
                <a:lnTo>
                  <a:pt x="0" y="303763"/>
                </a:lnTo>
                <a:lnTo>
                  <a:pt x="5261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26"/>
          <p:cNvGrpSpPr/>
          <p:nvPr/>
        </p:nvGrpSpPr>
        <p:grpSpPr>
          <a:xfrm>
            <a:off x="15948508" y="11"/>
            <a:ext cx="2339975" cy="2592705"/>
            <a:chOff x="15948508" y="11"/>
            <a:chExt cx="2339975" cy="2592705"/>
          </a:xfrm>
        </p:grpSpPr>
        <p:sp>
          <p:nvSpPr>
            <p:cNvPr id="223" name="Google Shape;223;p26"/>
            <p:cNvSpPr/>
            <p:nvPr/>
          </p:nvSpPr>
          <p:spPr>
            <a:xfrm>
              <a:off x="16322466" y="552617"/>
              <a:ext cx="1474470" cy="1474470"/>
            </a:xfrm>
            <a:custGeom>
              <a:rect b="b" l="l" r="r" t="t"/>
              <a:pathLst>
                <a:path extrusionOk="0" h="1474470" w="1474469">
                  <a:moveTo>
                    <a:pt x="0" y="737173"/>
                  </a:moveTo>
                  <a:lnTo>
                    <a:pt x="1567" y="688696"/>
                  </a:lnTo>
                  <a:lnTo>
                    <a:pt x="6207" y="641064"/>
                  </a:lnTo>
                  <a:lnTo>
                    <a:pt x="13820" y="594367"/>
                  </a:lnTo>
                  <a:lnTo>
                    <a:pt x="24310" y="548701"/>
                  </a:lnTo>
                  <a:lnTo>
                    <a:pt x="37581" y="504164"/>
                  </a:lnTo>
                  <a:lnTo>
                    <a:pt x="53534" y="460852"/>
                  </a:lnTo>
                  <a:lnTo>
                    <a:pt x="72072" y="418863"/>
                  </a:lnTo>
                  <a:lnTo>
                    <a:pt x="93099" y="378294"/>
                  </a:lnTo>
                  <a:lnTo>
                    <a:pt x="116517" y="339242"/>
                  </a:lnTo>
                  <a:lnTo>
                    <a:pt x="142230" y="301805"/>
                  </a:lnTo>
                  <a:lnTo>
                    <a:pt x="170139" y="266078"/>
                  </a:lnTo>
                  <a:lnTo>
                    <a:pt x="200149" y="232161"/>
                  </a:lnTo>
                  <a:lnTo>
                    <a:pt x="232161" y="200148"/>
                  </a:lnTo>
                  <a:lnTo>
                    <a:pt x="266079" y="170139"/>
                  </a:lnTo>
                  <a:lnTo>
                    <a:pt x="301805" y="142230"/>
                  </a:lnTo>
                  <a:lnTo>
                    <a:pt x="339243" y="116517"/>
                  </a:lnTo>
                  <a:lnTo>
                    <a:pt x="378295" y="93099"/>
                  </a:lnTo>
                  <a:lnTo>
                    <a:pt x="418864" y="72072"/>
                  </a:lnTo>
                  <a:lnTo>
                    <a:pt x="460853" y="53534"/>
                  </a:lnTo>
                  <a:lnTo>
                    <a:pt x="504164" y="37581"/>
                  </a:lnTo>
                  <a:lnTo>
                    <a:pt x="548702" y="24310"/>
                  </a:lnTo>
                  <a:lnTo>
                    <a:pt x="594368" y="13820"/>
                  </a:lnTo>
                  <a:lnTo>
                    <a:pt x="641065" y="6207"/>
                  </a:lnTo>
                  <a:lnTo>
                    <a:pt x="688697" y="1568"/>
                  </a:lnTo>
                  <a:lnTo>
                    <a:pt x="737166" y="0"/>
                  </a:lnTo>
                  <a:lnTo>
                    <a:pt x="785635" y="1568"/>
                  </a:lnTo>
                  <a:lnTo>
                    <a:pt x="833266" y="6207"/>
                  </a:lnTo>
                  <a:lnTo>
                    <a:pt x="879964" y="13820"/>
                  </a:lnTo>
                  <a:lnTo>
                    <a:pt x="925630" y="24310"/>
                  </a:lnTo>
                  <a:lnTo>
                    <a:pt x="970167" y="37581"/>
                  </a:lnTo>
                  <a:lnTo>
                    <a:pt x="1013479" y="53534"/>
                  </a:lnTo>
                  <a:lnTo>
                    <a:pt x="1055468" y="72072"/>
                  </a:lnTo>
                  <a:lnTo>
                    <a:pt x="1096037" y="93099"/>
                  </a:lnTo>
                  <a:lnTo>
                    <a:pt x="1135089" y="116517"/>
                  </a:lnTo>
                  <a:lnTo>
                    <a:pt x="1172526" y="142230"/>
                  </a:lnTo>
                  <a:lnTo>
                    <a:pt x="1208252" y="170139"/>
                  </a:lnTo>
                  <a:lnTo>
                    <a:pt x="1242170" y="200148"/>
                  </a:lnTo>
                  <a:lnTo>
                    <a:pt x="1274182" y="232161"/>
                  </a:lnTo>
                  <a:lnTo>
                    <a:pt x="1304191" y="266078"/>
                  </a:lnTo>
                  <a:lnTo>
                    <a:pt x="1332101" y="301805"/>
                  </a:lnTo>
                  <a:lnTo>
                    <a:pt x="1357813" y="339242"/>
                  </a:lnTo>
                  <a:lnTo>
                    <a:pt x="1381231" y="378294"/>
                  </a:lnTo>
                  <a:lnTo>
                    <a:pt x="1402258" y="418863"/>
                  </a:lnTo>
                  <a:lnTo>
                    <a:pt x="1420797" y="460852"/>
                  </a:lnTo>
                  <a:lnTo>
                    <a:pt x="1436750" y="504164"/>
                  </a:lnTo>
                  <a:lnTo>
                    <a:pt x="1450020" y="548701"/>
                  </a:lnTo>
                  <a:lnTo>
                    <a:pt x="1460510" y="594367"/>
                  </a:lnTo>
                  <a:lnTo>
                    <a:pt x="1468124" y="641064"/>
                  </a:lnTo>
                  <a:lnTo>
                    <a:pt x="1472763" y="688696"/>
                  </a:lnTo>
                  <a:lnTo>
                    <a:pt x="1474330" y="737154"/>
                  </a:lnTo>
                  <a:lnTo>
                    <a:pt x="1472763" y="785634"/>
                  </a:lnTo>
                  <a:lnTo>
                    <a:pt x="1468124" y="833266"/>
                  </a:lnTo>
                  <a:lnTo>
                    <a:pt x="1460510" y="879963"/>
                  </a:lnTo>
                  <a:lnTo>
                    <a:pt x="1450020" y="925629"/>
                  </a:lnTo>
                  <a:lnTo>
                    <a:pt x="1436750" y="970166"/>
                  </a:lnTo>
                  <a:lnTo>
                    <a:pt x="1420797" y="1013478"/>
                  </a:lnTo>
                  <a:lnTo>
                    <a:pt x="1402258" y="1055467"/>
                  </a:lnTo>
                  <a:lnTo>
                    <a:pt x="1381231" y="1096036"/>
                  </a:lnTo>
                  <a:lnTo>
                    <a:pt x="1357813" y="1135088"/>
                  </a:lnTo>
                  <a:lnTo>
                    <a:pt x="1332101" y="1172525"/>
                  </a:lnTo>
                  <a:lnTo>
                    <a:pt x="1304191" y="1208252"/>
                  </a:lnTo>
                  <a:lnTo>
                    <a:pt x="1274182" y="1242169"/>
                  </a:lnTo>
                  <a:lnTo>
                    <a:pt x="1242170" y="1274181"/>
                  </a:lnTo>
                  <a:lnTo>
                    <a:pt x="1208252" y="1304191"/>
                  </a:lnTo>
                  <a:lnTo>
                    <a:pt x="1172526" y="1332100"/>
                  </a:lnTo>
                  <a:lnTo>
                    <a:pt x="1135089" y="1357813"/>
                  </a:lnTo>
                  <a:lnTo>
                    <a:pt x="1096037" y="1381231"/>
                  </a:lnTo>
                  <a:lnTo>
                    <a:pt x="1055468" y="1402258"/>
                  </a:lnTo>
                  <a:lnTo>
                    <a:pt x="1013479" y="1420796"/>
                  </a:lnTo>
                  <a:lnTo>
                    <a:pt x="970167" y="1436749"/>
                  </a:lnTo>
                  <a:lnTo>
                    <a:pt x="925630" y="1450020"/>
                  </a:lnTo>
                  <a:lnTo>
                    <a:pt x="879964" y="1460510"/>
                  </a:lnTo>
                  <a:lnTo>
                    <a:pt x="833266" y="1468123"/>
                  </a:lnTo>
                  <a:lnTo>
                    <a:pt x="785635" y="1472762"/>
                  </a:lnTo>
                  <a:lnTo>
                    <a:pt x="737166" y="1474330"/>
                  </a:lnTo>
                  <a:lnTo>
                    <a:pt x="688697" y="1472762"/>
                  </a:lnTo>
                  <a:lnTo>
                    <a:pt x="641065" y="1468123"/>
                  </a:lnTo>
                  <a:lnTo>
                    <a:pt x="594368" y="1460510"/>
                  </a:lnTo>
                  <a:lnTo>
                    <a:pt x="548702" y="1450020"/>
                  </a:lnTo>
                  <a:lnTo>
                    <a:pt x="504164" y="1436749"/>
                  </a:lnTo>
                  <a:lnTo>
                    <a:pt x="460853" y="1420796"/>
                  </a:lnTo>
                  <a:lnTo>
                    <a:pt x="418864" y="1402258"/>
                  </a:lnTo>
                  <a:lnTo>
                    <a:pt x="378295" y="1381231"/>
                  </a:lnTo>
                  <a:lnTo>
                    <a:pt x="339243" y="1357813"/>
                  </a:lnTo>
                  <a:lnTo>
                    <a:pt x="301805" y="1332100"/>
                  </a:lnTo>
                  <a:lnTo>
                    <a:pt x="266079" y="1304191"/>
                  </a:lnTo>
                  <a:lnTo>
                    <a:pt x="232161" y="1274181"/>
                  </a:lnTo>
                  <a:lnTo>
                    <a:pt x="200149" y="1242169"/>
                  </a:lnTo>
                  <a:lnTo>
                    <a:pt x="170139" y="1208252"/>
                  </a:lnTo>
                  <a:lnTo>
                    <a:pt x="142230" y="1172525"/>
                  </a:lnTo>
                  <a:lnTo>
                    <a:pt x="116517" y="1135088"/>
                  </a:lnTo>
                  <a:lnTo>
                    <a:pt x="93099" y="1096036"/>
                  </a:lnTo>
                  <a:lnTo>
                    <a:pt x="72072" y="1055467"/>
                  </a:lnTo>
                  <a:lnTo>
                    <a:pt x="53534" y="1013478"/>
                  </a:lnTo>
                  <a:lnTo>
                    <a:pt x="37581" y="970166"/>
                  </a:lnTo>
                  <a:lnTo>
                    <a:pt x="24310" y="925629"/>
                  </a:lnTo>
                  <a:lnTo>
                    <a:pt x="13820" y="879963"/>
                  </a:lnTo>
                  <a:lnTo>
                    <a:pt x="6207" y="833266"/>
                  </a:lnTo>
                  <a:lnTo>
                    <a:pt x="1567" y="785634"/>
                  </a:lnTo>
                  <a:lnTo>
                    <a:pt x="0" y="737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15948508" y="11"/>
              <a:ext cx="2339975" cy="2592705"/>
            </a:xfrm>
            <a:custGeom>
              <a:rect b="b" l="l" r="r" t="t"/>
              <a:pathLst>
                <a:path extrusionOk="0" h="2592705" w="2339975">
                  <a:moveTo>
                    <a:pt x="349338" y="552615"/>
                  </a:moveTo>
                  <a:lnTo>
                    <a:pt x="0" y="350913"/>
                  </a:lnTo>
                  <a:lnTo>
                    <a:pt x="0" y="754303"/>
                  </a:lnTo>
                  <a:lnTo>
                    <a:pt x="349338" y="552615"/>
                  </a:lnTo>
                  <a:close/>
                </a:path>
                <a:path extrusionOk="0" h="2592705" w="2339975">
                  <a:moveTo>
                    <a:pt x="1250073" y="1939658"/>
                  </a:moveTo>
                  <a:lnTo>
                    <a:pt x="986726" y="1784375"/>
                  </a:lnTo>
                  <a:lnTo>
                    <a:pt x="1225486" y="1572145"/>
                  </a:lnTo>
                  <a:lnTo>
                    <a:pt x="784212" y="1304925"/>
                  </a:lnTo>
                  <a:lnTo>
                    <a:pt x="703986" y="1437563"/>
                  </a:lnTo>
                  <a:lnTo>
                    <a:pt x="964730" y="1596085"/>
                  </a:lnTo>
                  <a:lnTo>
                    <a:pt x="724687" y="1809597"/>
                  </a:lnTo>
                  <a:lnTo>
                    <a:pt x="964730" y="1951824"/>
                  </a:lnTo>
                  <a:lnTo>
                    <a:pt x="966025" y="1952599"/>
                  </a:lnTo>
                  <a:lnTo>
                    <a:pt x="725982" y="2124062"/>
                  </a:lnTo>
                  <a:lnTo>
                    <a:pt x="966025" y="2290864"/>
                  </a:lnTo>
                  <a:lnTo>
                    <a:pt x="978319" y="2299398"/>
                  </a:lnTo>
                  <a:lnTo>
                    <a:pt x="755091" y="2468930"/>
                  </a:lnTo>
                  <a:lnTo>
                    <a:pt x="848918" y="2592501"/>
                  </a:lnTo>
                  <a:lnTo>
                    <a:pt x="978319" y="2494394"/>
                  </a:lnTo>
                  <a:lnTo>
                    <a:pt x="986726" y="2488006"/>
                  </a:lnTo>
                  <a:lnTo>
                    <a:pt x="995146" y="2481630"/>
                  </a:lnTo>
                  <a:lnTo>
                    <a:pt x="1242314" y="2294229"/>
                  </a:lnTo>
                  <a:lnTo>
                    <a:pt x="995146" y="2122119"/>
                  </a:lnTo>
                  <a:lnTo>
                    <a:pt x="1250073" y="1939658"/>
                  </a:lnTo>
                  <a:close/>
                </a:path>
                <a:path extrusionOk="0" h="2592705" w="2339975">
                  <a:moveTo>
                    <a:pt x="1474228" y="1381353"/>
                  </a:moveTo>
                  <a:lnTo>
                    <a:pt x="988060" y="898753"/>
                  </a:lnTo>
                  <a:lnTo>
                    <a:pt x="1013117" y="936853"/>
                  </a:lnTo>
                  <a:lnTo>
                    <a:pt x="1040257" y="987653"/>
                  </a:lnTo>
                  <a:lnTo>
                    <a:pt x="1069530" y="1025753"/>
                  </a:lnTo>
                  <a:lnTo>
                    <a:pt x="1100975" y="1063853"/>
                  </a:lnTo>
                  <a:lnTo>
                    <a:pt x="1134643" y="1114653"/>
                  </a:lnTo>
                  <a:lnTo>
                    <a:pt x="1259090" y="1228953"/>
                  </a:lnTo>
                  <a:lnTo>
                    <a:pt x="1300086" y="1267053"/>
                  </a:lnTo>
                  <a:lnTo>
                    <a:pt x="1342110" y="1305153"/>
                  </a:lnTo>
                  <a:lnTo>
                    <a:pt x="1385138" y="1330553"/>
                  </a:lnTo>
                  <a:lnTo>
                    <a:pt x="1429181" y="1355953"/>
                  </a:lnTo>
                  <a:lnTo>
                    <a:pt x="1474228" y="1381353"/>
                  </a:lnTo>
                  <a:close/>
                </a:path>
                <a:path extrusionOk="0" h="2592705" w="2339975">
                  <a:moveTo>
                    <a:pt x="1700974" y="1470253"/>
                  </a:moveTo>
                  <a:lnTo>
                    <a:pt x="897356" y="670153"/>
                  </a:lnTo>
                  <a:lnTo>
                    <a:pt x="904862" y="695553"/>
                  </a:lnTo>
                  <a:lnTo>
                    <a:pt x="913041" y="720953"/>
                  </a:lnTo>
                  <a:lnTo>
                    <a:pt x="921829" y="746353"/>
                  </a:lnTo>
                  <a:lnTo>
                    <a:pt x="931100" y="771753"/>
                  </a:lnTo>
                  <a:lnTo>
                    <a:pt x="1598676" y="1444853"/>
                  </a:lnTo>
                  <a:lnTo>
                    <a:pt x="1623999" y="1444853"/>
                  </a:lnTo>
                  <a:lnTo>
                    <a:pt x="1675053" y="1470253"/>
                  </a:lnTo>
                  <a:lnTo>
                    <a:pt x="1700974" y="1470253"/>
                  </a:lnTo>
                  <a:close/>
                </a:path>
                <a:path extrusionOk="0" h="2592705" w="2339975">
                  <a:moveTo>
                    <a:pt x="1872869" y="1508353"/>
                  </a:moveTo>
                  <a:lnTo>
                    <a:pt x="863612" y="492353"/>
                  </a:lnTo>
                  <a:lnTo>
                    <a:pt x="866178" y="517753"/>
                  </a:lnTo>
                  <a:lnTo>
                    <a:pt x="869149" y="543153"/>
                  </a:lnTo>
                  <a:lnTo>
                    <a:pt x="872515" y="555853"/>
                  </a:lnTo>
                  <a:lnTo>
                    <a:pt x="876261" y="581253"/>
                  </a:lnTo>
                  <a:lnTo>
                    <a:pt x="1791665" y="1495653"/>
                  </a:lnTo>
                  <a:lnTo>
                    <a:pt x="1832267" y="1495653"/>
                  </a:lnTo>
                  <a:lnTo>
                    <a:pt x="1852472" y="1508353"/>
                  </a:lnTo>
                  <a:lnTo>
                    <a:pt x="1872869" y="1508353"/>
                  </a:lnTo>
                  <a:close/>
                </a:path>
                <a:path extrusionOk="0" h="2592705" w="2339975">
                  <a:moveTo>
                    <a:pt x="2018411" y="1508353"/>
                  </a:moveTo>
                  <a:lnTo>
                    <a:pt x="855179" y="352653"/>
                  </a:lnTo>
                  <a:lnTo>
                    <a:pt x="855433" y="390753"/>
                  </a:lnTo>
                  <a:lnTo>
                    <a:pt x="856068" y="403453"/>
                  </a:lnTo>
                  <a:lnTo>
                    <a:pt x="857288" y="416153"/>
                  </a:lnTo>
                  <a:lnTo>
                    <a:pt x="1947748" y="1508353"/>
                  </a:lnTo>
                  <a:lnTo>
                    <a:pt x="2018411" y="1508353"/>
                  </a:lnTo>
                  <a:close/>
                </a:path>
                <a:path extrusionOk="0" h="2592705" w="2339975">
                  <a:moveTo>
                    <a:pt x="2148116" y="1508353"/>
                  </a:moveTo>
                  <a:lnTo>
                    <a:pt x="863612" y="225653"/>
                  </a:lnTo>
                  <a:lnTo>
                    <a:pt x="860577" y="251053"/>
                  </a:lnTo>
                  <a:lnTo>
                    <a:pt x="859307" y="263753"/>
                  </a:lnTo>
                  <a:lnTo>
                    <a:pt x="858342" y="289153"/>
                  </a:lnTo>
                  <a:lnTo>
                    <a:pt x="2084844" y="1508353"/>
                  </a:lnTo>
                  <a:lnTo>
                    <a:pt x="2148116" y="1508353"/>
                  </a:lnTo>
                  <a:close/>
                </a:path>
                <a:path extrusionOk="0" h="2592705" w="2339975">
                  <a:moveTo>
                    <a:pt x="2265184" y="1482953"/>
                  </a:moveTo>
                  <a:lnTo>
                    <a:pt x="883653" y="98653"/>
                  </a:lnTo>
                  <a:lnTo>
                    <a:pt x="880503" y="124053"/>
                  </a:lnTo>
                  <a:lnTo>
                    <a:pt x="877455" y="136753"/>
                  </a:lnTo>
                  <a:lnTo>
                    <a:pt x="874598" y="149453"/>
                  </a:lnTo>
                  <a:lnTo>
                    <a:pt x="872045" y="162153"/>
                  </a:lnTo>
                  <a:lnTo>
                    <a:pt x="2208238" y="1495653"/>
                  </a:lnTo>
                  <a:lnTo>
                    <a:pt x="2250948" y="1495653"/>
                  </a:lnTo>
                  <a:lnTo>
                    <a:pt x="2265184" y="1482953"/>
                  </a:lnTo>
                  <a:close/>
                </a:path>
                <a:path extrusionOk="0" h="2592705" w="2339975">
                  <a:moveTo>
                    <a:pt x="2339492" y="1424254"/>
                  </a:moveTo>
                  <a:lnTo>
                    <a:pt x="916127" y="0"/>
                  </a:lnTo>
                  <a:lnTo>
                    <a:pt x="912266" y="0"/>
                  </a:lnTo>
                  <a:lnTo>
                    <a:pt x="897356" y="47853"/>
                  </a:lnTo>
                  <a:lnTo>
                    <a:pt x="2320023" y="1470253"/>
                  </a:lnTo>
                  <a:lnTo>
                    <a:pt x="2333307" y="1470253"/>
                  </a:lnTo>
                  <a:lnTo>
                    <a:pt x="2339492" y="1467243"/>
                  </a:lnTo>
                  <a:lnTo>
                    <a:pt x="2339492" y="1424254"/>
                  </a:lnTo>
                  <a:close/>
                </a:path>
                <a:path extrusionOk="0" h="2592705" w="2339975">
                  <a:moveTo>
                    <a:pt x="2339492" y="1286852"/>
                  </a:moveTo>
                  <a:lnTo>
                    <a:pt x="1054481" y="0"/>
                  </a:lnTo>
                  <a:lnTo>
                    <a:pt x="983615" y="0"/>
                  </a:lnTo>
                  <a:lnTo>
                    <a:pt x="2339492" y="1360665"/>
                  </a:lnTo>
                  <a:lnTo>
                    <a:pt x="2339492" y="1286852"/>
                  </a:lnTo>
                  <a:close/>
                </a:path>
                <a:path extrusionOk="0" h="2592705" w="2339975">
                  <a:moveTo>
                    <a:pt x="2339492" y="1144473"/>
                  </a:moveTo>
                  <a:lnTo>
                    <a:pt x="1189774" y="0"/>
                  </a:lnTo>
                  <a:lnTo>
                    <a:pt x="1127353" y="0"/>
                  </a:lnTo>
                  <a:lnTo>
                    <a:pt x="2339492" y="1213929"/>
                  </a:lnTo>
                  <a:lnTo>
                    <a:pt x="2339492" y="1144473"/>
                  </a:lnTo>
                  <a:close/>
                </a:path>
                <a:path extrusionOk="0" h="2592705" w="2339975">
                  <a:moveTo>
                    <a:pt x="2339492" y="1006919"/>
                  </a:moveTo>
                  <a:lnTo>
                    <a:pt x="1330134" y="0"/>
                  </a:lnTo>
                  <a:lnTo>
                    <a:pt x="1265110" y="0"/>
                  </a:lnTo>
                  <a:lnTo>
                    <a:pt x="2339492" y="1073873"/>
                  </a:lnTo>
                  <a:lnTo>
                    <a:pt x="2339492" y="1006919"/>
                  </a:lnTo>
                  <a:close/>
                </a:path>
                <a:path extrusionOk="0" h="2592705" w="2339975">
                  <a:moveTo>
                    <a:pt x="2339492" y="876160"/>
                  </a:moveTo>
                  <a:lnTo>
                    <a:pt x="1463560" y="0"/>
                  </a:lnTo>
                  <a:lnTo>
                    <a:pt x="1396580" y="0"/>
                  </a:lnTo>
                  <a:lnTo>
                    <a:pt x="2339492" y="941285"/>
                  </a:lnTo>
                  <a:lnTo>
                    <a:pt x="2339492" y="876160"/>
                  </a:lnTo>
                  <a:close/>
                </a:path>
                <a:path extrusionOk="0" h="2592705" w="2339975">
                  <a:moveTo>
                    <a:pt x="2339492" y="738212"/>
                  </a:moveTo>
                  <a:lnTo>
                    <a:pt x="1602447" y="0"/>
                  </a:lnTo>
                  <a:lnTo>
                    <a:pt x="1534033" y="0"/>
                  </a:lnTo>
                  <a:lnTo>
                    <a:pt x="2339492" y="802030"/>
                  </a:lnTo>
                  <a:lnTo>
                    <a:pt x="2339492" y="738212"/>
                  </a:lnTo>
                  <a:close/>
                </a:path>
                <a:path extrusionOk="0" h="2592705" w="2339975">
                  <a:moveTo>
                    <a:pt x="2339492" y="597141"/>
                  </a:moveTo>
                  <a:lnTo>
                    <a:pt x="1739011" y="0"/>
                  </a:lnTo>
                  <a:lnTo>
                    <a:pt x="1675295" y="0"/>
                  </a:lnTo>
                  <a:lnTo>
                    <a:pt x="2339492" y="665251"/>
                  </a:lnTo>
                  <a:lnTo>
                    <a:pt x="2339492" y="597141"/>
                  </a:lnTo>
                  <a:close/>
                </a:path>
                <a:path extrusionOk="0" h="2592705" w="2339975">
                  <a:moveTo>
                    <a:pt x="2339492" y="468210"/>
                  </a:moveTo>
                  <a:lnTo>
                    <a:pt x="1872310" y="0"/>
                  </a:lnTo>
                  <a:lnTo>
                    <a:pt x="1807273" y="0"/>
                  </a:lnTo>
                  <a:lnTo>
                    <a:pt x="2339492" y="535127"/>
                  </a:lnTo>
                  <a:lnTo>
                    <a:pt x="2339492" y="468210"/>
                  </a:lnTo>
                  <a:close/>
                </a:path>
                <a:path extrusionOk="0" h="2592705" w="2339975">
                  <a:moveTo>
                    <a:pt x="2339492" y="322681"/>
                  </a:moveTo>
                  <a:lnTo>
                    <a:pt x="2017306" y="0"/>
                  </a:lnTo>
                  <a:lnTo>
                    <a:pt x="1943163" y="0"/>
                  </a:lnTo>
                  <a:lnTo>
                    <a:pt x="2339492" y="393547"/>
                  </a:lnTo>
                  <a:lnTo>
                    <a:pt x="2339492" y="322681"/>
                  </a:lnTo>
                  <a:close/>
                </a:path>
                <a:path extrusionOk="0" h="2592705" w="2339975">
                  <a:moveTo>
                    <a:pt x="2339492" y="184645"/>
                  </a:moveTo>
                  <a:lnTo>
                    <a:pt x="2154986" y="0"/>
                  </a:lnTo>
                  <a:lnTo>
                    <a:pt x="2083130" y="0"/>
                  </a:lnTo>
                  <a:lnTo>
                    <a:pt x="2339492" y="257429"/>
                  </a:lnTo>
                  <a:lnTo>
                    <a:pt x="2339492" y="184645"/>
                  </a:lnTo>
                  <a:close/>
                </a:path>
                <a:path extrusionOk="0" h="2592705" w="2339975">
                  <a:moveTo>
                    <a:pt x="2339492" y="51473"/>
                  </a:moveTo>
                  <a:lnTo>
                    <a:pt x="2288044" y="0"/>
                  </a:lnTo>
                  <a:lnTo>
                    <a:pt x="2215642" y="0"/>
                  </a:lnTo>
                  <a:lnTo>
                    <a:pt x="2339492" y="123850"/>
                  </a:lnTo>
                  <a:lnTo>
                    <a:pt x="2339492" y="51473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/>
          <p:nvPr/>
        </p:nvSpPr>
        <p:spPr>
          <a:xfrm>
            <a:off x="323878" y="6986784"/>
            <a:ext cx="543560" cy="542925"/>
          </a:xfrm>
          <a:custGeom>
            <a:rect b="b" l="l" r="r" t="t"/>
            <a:pathLst>
              <a:path extrusionOk="0" h="542925" w="543560">
                <a:moveTo>
                  <a:pt x="512834" y="393173"/>
                </a:moveTo>
                <a:lnTo>
                  <a:pt x="478950" y="445850"/>
                </a:lnTo>
                <a:lnTo>
                  <a:pt x="446184" y="478582"/>
                </a:lnTo>
                <a:lnTo>
                  <a:pt x="408259" y="505394"/>
                </a:lnTo>
                <a:lnTo>
                  <a:pt x="365948" y="525507"/>
                </a:lnTo>
                <a:lnTo>
                  <a:pt x="320025" y="538146"/>
                </a:lnTo>
                <a:lnTo>
                  <a:pt x="271265" y="542531"/>
                </a:lnTo>
                <a:lnTo>
                  <a:pt x="222626" y="538146"/>
                </a:lnTo>
                <a:lnTo>
                  <a:pt x="176797" y="525507"/>
                </a:lnTo>
                <a:lnTo>
                  <a:pt x="134556" y="505394"/>
                </a:lnTo>
                <a:lnTo>
                  <a:pt x="96681" y="478582"/>
                </a:lnTo>
                <a:lnTo>
                  <a:pt x="63949" y="445850"/>
                </a:lnTo>
                <a:lnTo>
                  <a:pt x="37137" y="407975"/>
                </a:lnTo>
                <a:lnTo>
                  <a:pt x="17023" y="365734"/>
                </a:lnTo>
                <a:lnTo>
                  <a:pt x="4385" y="319905"/>
                </a:lnTo>
                <a:lnTo>
                  <a:pt x="0" y="271265"/>
                </a:lnTo>
                <a:lnTo>
                  <a:pt x="4389" y="222506"/>
                </a:lnTo>
                <a:lnTo>
                  <a:pt x="17023" y="176634"/>
                </a:lnTo>
                <a:lnTo>
                  <a:pt x="37137" y="134376"/>
                </a:lnTo>
                <a:lnTo>
                  <a:pt x="63949" y="96515"/>
                </a:lnTo>
                <a:lnTo>
                  <a:pt x="96681" y="63816"/>
                </a:lnTo>
                <a:lnTo>
                  <a:pt x="134556" y="37047"/>
                </a:lnTo>
                <a:lnTo>
                  <a:pt x="149357" y="30015"/>
                </a:lnTo>
                <a:lnTo>
                  <a:pt x="149357" y="271265"/>
                </a:lnTo>
                <a:lnTo>
                  <a:pt x="158982" y="318583"/>
                </a:lnTo>
                <a:lnTo>
                  <a:pt x="185183" y="357348"/>
                </a:lnTo>
                <a:lnTo>
                  <a:pt x="223948" y="383548"/>
                </a:lnTo>
                <a:lnTo>
                  <a:pt x="271265" y="393173"/>
                </a:lnTo>
                <a:lnTo>
                  <a:pt x="512834" y="393173"/>
                </a:lnTo>
                <a:close/>
              </a:path>
              <a:path extrusionOk="0" h="542925" w="543560">
                <a:moveTo>
                  <a:pt x="512952" y="149357"/>
                </a:moveTo>
                <a:lnTo>
                  <a:pt x="271265" y="149357"/>
                </a:lnTo>
                <a:lnTo>
                  <a:pt x="223948" y="158925"/>
                </a:lnTo>
                <a:lnTo>
                  <a:pt x="185183" y="185032"/>
                </a:lnTo>
                <a:lnTo>
                  <a:pt x="158982" y="223778"/>
                </a:lnTo>
                <a:lnTo>
                  <a:pt x="149357" y="271265"/>
                </a:lnTo>
                <a:lnTo>
                  <a:pt x="149357" y="30015"/>
                </a:lnTo>
                <a:lnTo>
                  <a:pt x="176797" y="16977"/>
                </a:lnTo>
                <a:lnTo>
                  <a:pt x="222626" y="4372"/>
                </a:lnTo>
                <a:lnTo>
                  <a:pt x="271267" y="0"/>
                </a:lnTo>
                <a:lnTo>
                  <a:pt x="320025" y="4265"/>
                </a:lnTo>
                <a:lnTo>
                  <a:pt x="365948" y="16814"/>
                </a:lnTo>
                <a:lnTo>
                  <a:pt x="408259" y="36868"/>
                </a:lnTo>
                <a:lnTo>
                  <a:pt x="446184" y="63650"/>
                </a:lnTo>
                <a:lnTo>
                  <a:pt x="478950" y="96382"/>
                </a:lnTo>
                <a:lnTo>
                  <a:pt x="505782" y="134287"/>
                </a:lnTo>
                <a:lnTo>
                  <a:pt x="512952" y="149357"/>
                </a:lnTo>
                <a:close/>
              </a:path>
              <a:path extrusionOk="0" h="542925" w="543560">
                <a:moveTo>
                  <a:pt x="542935" y="271264"/>
                </a:moveTo>
                <a:lnTo>
                  <a:pt x="538549" y="319905"/>
                </a:lnTo>
                <a:lnTo>
                  <a:pt x="525907" y="365734"/>
                </a:lnTo>
                <a:lnTo>
                  <a:pt x="512834" y="393173"/>
                </a:lnTo>
                <a:lnTo>
                  <a:pt x="271265" y="393173"/>
                </a:lnTo>
                <a:lnTo>
                  <a:pt x="318583" y="383548"/>
                </a:lnTo>
                <a:lnTo>
                  <a:pt x="357348" y="357348"/>
                </a:lnTo>
                <a:lnTo>
                  <a:pt x="383549" y="318583"/>
                </a:lnTo>
                <a:lnTo>
                  <a:pt x="393174" y="271265"/>
                </a:lnTo>
                <a:lnTo>
                  <a:pt x="393174" y="149357"/>
                </a:lnTo>
                <a:lnTo>
                  <a:pt x="512952" y="149357"/>
                </a:lnTo>
                <a:lnTo>
                  <a:pt x="525907" y="176587"/>
                </a:lnTo>
                <a:lnTo>
                  <a:pt x="538549" y="222506"/>
                </a:lnTo>
                <a:lnTo>
                  <a:pt x="542935" y="271264"/>
                </a:lnTo>
                <a:close/>
              </a:path>
              <a:path extrusionOk="0" h="542925" w="543560">
                <a:moveTo>
                  <a:pt x="393174" y="149357"/>
                </a:moveTo>
                <a:lnTo>
                  <a:pt x="393174" y="271265"/>
                </a:lnTo>
                <a:lnTo>
                  <a:pt x="383549" y="223948"/>
                </a:lnTo>
                <a:lnTo>
                  <a:pt x="357348" y="185183"/>
                </a:lnTo>
                <a:lnTo>
                  <a:pt x="318583" y="158982"/>
                </a:lnTo>
                <a:lnTo>
                  <a:pt x="271265" y="149357"/>
                </a:lnTo>
                <a:lnTo>
                  <a:pt x="393174" y="149357"/>
                </a:lnTo>
                <a:close/>
              </a:path>
            </a:pathLst>
          </a:custGeom>
          <a:solidFill>
            <a:srgbClr val="F7CF2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2609358" y="8605268"/>
            <a:ext cx="526415" cy="607695"/>
          </a:xfrm>
          <a:custGeom>
            <a:rect b="b" l="l" r="r" t="t"/>
            <a:pathLst>
              <a:path extrusionOk="0" h="607695" w="526414">
                <a:moveTo>
                  <a:pt x="0" y="607526"/>
                </a:moveTo>
                <a:lnTo>
                  <a:pt x="0" y="0"/>
                </a:lnTo>
                <a:lnTo>
                  <a:pt x="526118" y="303763"/>
                </a:lnTo>
                <a:lnTo>
                  <a:pt x="0" y="6075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26"/>
          <p:cNvGrpSpPr/>
          <p:nvPr/>
        </p:nvGrpSpPr>
        <p:grpSpPr>
          <a:xfrm>
            <a:off x="0" y="7629512"/>
            <a:ext cx="2336800" cy="2658110"/>
            <a:chOff x="0" y="7629512"/>
            <a:chExt cx="2336800" cy="2658110"/>
          </a:xfrm>
        </p:grpSpPr>
        <p:sp>
          <p:nvSpPr>
            <p:cNvPr id="228" name="Google Shape;228;p26"/>
            <p:cNvSpPr/>
            <p:nvPr/>
          </p:nvSpPr>
          <p:spPr>
            <a:xfrm>
              <a:off x="488197" y="8195074"/>
              <a:ext cx="1474470" cy="1474470"/>
            </a:xfrm>
            <a:custGeom>
              <a:rect b="b" l="l" r="r" t="t"/>
              <a:pathLst>
                <a:path extrusionOk="0" h="1474470" w="1474470">
                  <a:moveTo>
                    <a:pt x="1474330" y="737163"/>
                  </a:moveTo>
                  <a:lnTo>
                    <a:pt x="1472763" y="785633"/>
                  </a:lnTo>
                  <a:lnTo>
                    <a:pt x="1468123" y="833265"/>
                  </a:lnTo>
                  <a:lnTo>
                    <a:pt x="1460510" y="879962"/>
                  </a:lnTo>
                  <a:lnTo>
                    <a:pt x="1450020" y="925628"/>
                  </a:lnTo>
                  <a:lnTo>
                    <a:pt x="1436749" y="970166"/>
                  </a:lnTo>
                  <a:lnTo>
                    <a:pt x="1420796" y="1013477"/>
                  </a:lnTo>
                  <a:lnTo>
                    <a:pt x="1402258" y="1055466"/>
                  </a:lnTo>
                  <a:lnTo>
                    <a:pt x="1381231" y="1096035"/>
                  </a:lnTo>
                  <a:lnTo>
                    <a:pt x="1357813" y="1135087"/>
                  </a:lnTo>
                  <a:lnTo>
                    <a:pt x="1332100" y="1172525"/>
                  </a:lnTo>
                  <a:lnTo>
                    <a:pt x="1304191" y="1208251"/>
                  </a:lnTo>
                  <a:lnTo>
                    <a:pt x="1274181" y="1242169"/>
                  </a:lnTo>
                  <a:lnTo>
                    <a:pt x="1242169" y="1274181"/>
                  </a:lnTo>
                  <a:lnTo>
                    <a:pt x="1208252" y="1304190"/>
                  </a:lnTo>
                  <a:lnTo>
                    <a:pt x="1172525" y="1332100"/>
                  </a:lnTo>
                  <a:lnTo>
                    <a:pt x="1135088" y="1357812"/>
                  </a:lnTo>
                  <a:lnTo>
                    <a:pt x="1096036" y="1381231"/>
                  </a:lnTo>
                  <a:lnTo>
                    <a:pt x="1055467" y="1402258"/>
                  </a:lnTo>
                  <a:lnTo>
                    <a:pt x="1013478" y="1420796"/>
                  </a:lnTo>
                  <a:lnTo>
                    <a:pt x="970166" y="1436749"/>
                  </a:lnTo>
                  <a:lnTo>
                    <a:pt x="925629" y="1450019"/>
                  </a:lnTo>
                  <a:lnTo>
                    <a:pt x="879963" y="1460510"/>
                  </a:lnTo>
                  <a:lnTo>
                    <a:pt x="833266" y="1468123"/>
                  </a:lnTo>
                  <a:lnTo>
                    <a:pt x="785634" y="1472762"/>
                  </a:lnTo>
                  <a:lnTo>
                    <a:pt x="737171" y="1474330"/>
                  </a:lnTo>
                  <a:lnTo>
                    <a:pt x="688696" y="1472762"/>
                  </a:lnTo>
                  <a:lnTo>
                    <a:pt x="641064" y="1468123"/>
                  </a:lnTo>
                  <a:lnTo>
                    <a:pt x="594367" y="1460510"/>
                  </a:lnTo>
                  <a:lnTo>
                    <a:pt x="548701" y="1450019"/>
                  </a:lnTo>
                  <a:lnTo>
                    <a:pt x="504164" y="1436749"/>
                  </a:lnTo>
                  <a:lnTo>
                    <a:pt x="460852" y="1420796"/>
                  </a:lnTo>
                  <a:lnTo>
                    <a:pt x="418863" y="1402258"/>
                  </a:lnTo>
                  <a:lnTo>
                    <a:pt x="378294" y="1381231"/>
                  </a:lnTo>
                  <a:lnTo>
                    <a:pt x="339242" y="1357812"/>
                  </a:lnTo>
                  <a:lnTo>
                    <a:pt x="301805" y="1332100"/>
                  </a:lnTo>
                  <a:lnTo>
                    <a:pt x="266078" y="1304190"/>
                  </a:lnTo>
                  <a:lnTo>
                    <a:pt x="232161" y="1274181"/>
                  </a:lnTo>
                  <a:lnTo>
                    <a:pt x="200148" y="1242169"/>
                  </a:lnTo>
                  <a:lnTo>
                    <a:pt x="170139" y="1208251"/>
                  </a:lnTo>
                  <a:lnTo>
                    <a:pt x="142230" y="1172525"/>
                  </a:lnTo>
                  <a:lnTo>
                    <a:pt x="116517" y="1135087"/>
                  </a:lnTo>
                  <a:lnTo>
                    <a:pt x="93099" y="1096035"/>
                  </a:lnTo>
                  <a:lnTo>
                    <a:pt x="72072" y="1055466"/>
                  </a:lnTo>
                  <a:lnTo>
                    <a:pt x="53534" y="1013477"/>
                  </a:lnTo>
                  <a:lnTo>
                    <a:pt x="37581" y="970166"/>
                  </a:lnTo>
                  <a:lnTo>
                    <a:pt x="24310" y="925628"/>
                  </a:lnTo>
                  <a:lnTo>
                    <a:pt x="13820" y="879962"/>
                  </a:lnTo>
                  <a:lnTo>
                    <a:pt x="6207" y="833265"/>
                  </a:lnTo>
                  <a:lnTo>
                    <a:pt x="1568" y="785633"/>
                  </a:lnTo>
                  <a:lnTo>
                    <a:pt x="0" y="737164"/>
                  </a:lnTo>
                  <a:lnTo>
                    <a:pt x="1568" y="688696"/>
                  </a:lnTo>
                  <a:lnTo>
                    <a:pt x="6207" y="641064"/>
                  </a:lnTo>
                  <a:lnTo>
                    <a:pt x="13820" y="594367"/>
                  </a:lnTo>
                  <a:lnTo>
                    <a:pt x="24310" y="548701"/>
                  </a:lnTo>
                  <a:lnTo>
                    <a:pt x="37581" y="504163"/>
                  </a:lnTo>
                  <a:lnTo>
                    <a:pt x="53534" y="460851"/>
                  </a:lnTo>
                  <a:lnTo>
                    <a:pt x="72072" y="418863"/>
                  </a:lnTo>
                  <a:lnTo>
                    <a:pt x="93099" y="378294"/>
                  </a:lnTo>
                  <a:lnTo>
                    <a:pt x="116517" y="339242"/>
                  </a:lnTo>
                  <a:lnTo>
                    <a:pt x="142230" y="301804"/>
                  </a:lnTo>
                  <a:lnTo>
                    <a:pt x="170139" y="266078"/>
                  </a:lnTo>
                  <a:lnTo>
                    <a:pt x="200148" y="232160"/>
                  </a:lnTo>
                  <a:lnTo>
                    <a:pt x="232161" y="200148"/>
                  </a:lnTo>
                  <a:lnTo>
                    <a:pt x="266078" y="170139"/>
                  </a:lnTo>
                  <a:lnTo>
                    <a:pt x="301805" y="142229"/>
                  </a:lnTo>
                  <a:lnTo>
                    <a:pt x="339242" y="116517"/>
                  </a:lnTo>
                  <a:lnTo>
                    <a:pt x="378294" y="93099"/>
                  </a:lnTo>
                  <a:lnTo>
                    <a:pt x="418863" y="72072"/>
                  </a:lnTo>
                  <a:lnTo>
                    <a:pt x="460852" y="53533"/>
                  </a:lnTo>
                  <a:lnTo>
                    <a:pt x="504164" y="37580"/>
                  </a:lnTo>
                  <a:lnTo>
                    <a:pt x="548701" y="24310"/>
                  </a:lnTo>
                  <a:lnTo>
                    <a:pt x="594367" y="13820"/>
                  </a:lnTo>
                  <a:lnTo>
                    <a:pt x="641064" y="6207"/>
                  </a:lnTo>
                  <a:lnTo>
                    <a:pt x="688696" y="1567"/>
                  </a:lnTo>
                  <a:lnTo>
                    <a:pt x="737159" y="0"/>
                  </a:lnTo>
                  <a:lnTo>
                    <a:pt x="785634" y="1567"/>
                  </a:lnTo>
                  <a:lnTo>
                    <a:pt x="833266" y="6207"/>
                  </a:lnTo>
                  <a:lnTo>
                    <a:pt x="879963" y="13820"/>
                  </a:lnTo>
                  <a:lnTo>
                    <a:pt x="925629" y="24310"/>
                  </a:lnTo>
                  <a:lnTo>
                    <a:pt x="970166" y="37580"/>
                  </a:lnTo>
                  <a:lnTo>
                    <a:pt x="1013478" y="53533"/>
                  </a:lnTo>
                  <a:lnTo>
                    <a:pt x="1055467" y="72072"/>
                  </a:lnTo>
                  <a:lnTo>
                    <a:pt x="1096036" y="93099"/>
                  </a:lnTo>
                  <a:lnTo>
                    <a:pt x="1135088" y="116517"/>
                  </a:lnTo>
                  <a:lnTo>
                    <a:pt x="1172525" y="142229"/>
                  </a:lnTo>
                  <a:lnTo>
                    <a:pt x="1208252" y="170139"/>
                  </a:lnTo>
                  <a:lnTo>
                    <a:pt x="1242169" y="200148"/>
                  </a:lnTo>
                  <a:lnTo>
                    <a:pt x="1274181" y="232160"/>
                  </a:lnTo>
                  <a:lnTo>
                    <a:pt x="1304191" y="266078"/>
                  </a:lnTo>
                  <a:lnTo>
                    <a:pt x="1332100" y="301804"/>
                  </a:lnTo>
                  <a:lnTo>
                    <a:pt x="1357813" y="339242"/>
                  </a:lnTo>
                  <a:lnTo>
                    <a:pt x="1381231" y="378294"/>
                  </a:lnTo>
                  <a:lnTo>
                    <a:pt x="1402258" y="418863"/>
                  </a:lnTo>
                  <a:lnTo>
                    <a:pt x="1420796" y="460851"/>
                  </a:lnTo>
                  <a:lnTo>
                    <a:pt x="1436749" y="504163"/>
                  </a:lnTo>
                  <a:lnTo>
                    <a:pt x="1450020" y="548701"/>
                  </a:lnTo>
                  <a:lnTo>
                    <a:pt x="1460510" y="594367"/>
                  </a:lnTo>
                  <a:lnTo>
                    <a:pt x="1468123" y="641064"/>
                  </a:lnTo>
                  <a:lnTo>
                    <a:pt x="1472763" y="688696"/>
                  </a:lnTo>
                  <a:lnTo>
                    <a:pt x="1474330" y="7371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0" y="7629512"/>
              <a:ext cx="2336800" cy="2658110"/>
            </a:xfrm>
            <a:custGeom>
              <a:rect b="b" l="l" r="r" t="t"/>
              <a:pathLst>
                <a:path extrusionOk="0" h="2658109" w="2336800">
                  <a:moveTo>
                    <a:pt x="31508" y="2657487"/>
                  </a:moveTo>
                  <a:lnTo>
                    <a:pt x="0" y="2626106"/>
                  </a:lnTo>
                  <a:lnTo>
                    <a:pt x="0" y="2657487"/>
                  </a:lnTo>
                  <a:lnTo>
                    <a:pt x="31508" y="2657487"/>
                  </a:lnTo>
                  <a:close/>
                </a:path>
                <a:path extrusionOk="0" h="2658109" w="2336800">
                  <a:moveTo>
                    <a:pt x="169646" y="2657487"/>
                  </a:moveTo>
                  <a:lnTo>
                    <a:pt x="0" y="2487828"/>
                  </a:lnTo>
                  <a:lnTo>
                    <a:pt x="0" y="2560205"/>
                  </a:lnTo>
                  <a:lnTo>
                    <a:pt x="97218" y="2657487"/>
                  </a:lnTo>
                  <a:lnTo>
                    <a:pt x="169646" y="2657487"/>
                  </a:lnTo>
                  <a:close/>
                </a:path>
                <a:path extrusionOk="0" h="2658109" w="2336800">
                  <a:moveTo>
                    <a:pt x="309867" y="2657487"/>
                  </a:moveTo>
                  <a:lnTo>
                    <a:pt x="0" y="2348801"/>
                  </a:lnTo>
                  <a:lnTo>
                    <a:pt x="0" y="2414333"/>
                  </a:lnTo>
                  <a:lnTo>
                    <a:pt x="242951" y="2657487"/>
                  </a:lnTo>
                  <a:lnTo>
                    <a:pt x="309867" y="2657487"/>
                  </a:lnTo>
                  <a:close/>
                </a:path>
                <a:path extrusionOk="0" h="2658109" w="2336800">
                  <a:moveTo>
                    <a:pt x="446735" y="2657487"/>
                  </a:moveTo>
                  <a:lnTo>
                    <a:pt x="0" y="2210346"/>
                  </a:lnTo>
                  <a:lnTo>
                    <a:pt x="0" y="2283803"/>
                  </a:lnTo>
                  <a:lnTo>
                    <a:pt x="376085" y="2657487"/>
                  </a:lnTo>
                  <a:lnTo>
                    <a:pt x="446735" y="2657487"/>
                  </a:lnTo>
                  <a:close/>
                </a:path>
                <a:path extrusionOk="0" h="2658109" w="2336800">
                  <a:moveTo>
                    <a:pt x="586689" y="2657487"/>
                  </a:moveTo>
                  <a:lnTo>
                    <a:pt x="0" y="2072144"/>
                  </a:lnTo>
                  <a:lnTo>
                    <a:pt x="0" y="2143480"/>
                  </a:lnTo>
                  <a:lnTo>
                    <a:pt x="512864" y="2657487"/>
                  </a:lnTo>
                  <a:lnTo>
                    <a:pt x="586689" y="2657487"/>
                  </a:lnTo>
                  <a:close/>
                </a:path>
                <a:path extrusionOk="0" h="2658109" w="2336800">
                  <a:moveTo>
                    <a:pt x="719391" y="2657487"/>
                  </a:moveTo>
                  <a:lnTo>
                    <a:pt x="0" y="1942528"/>
                  </a:lnTo>
                  <a:lnTo>
                    <a:pt x="0" y="2005977"/>
                  </a:lnTo>
                  <a:lnTo>
                    <a:pt x="650049" y="2657487"/>
                  </a:lnTo>
                  <a:lnTo>
                    <a:pt x="719391" y="2657487"/>
                  </a:lnTo>
                  <a:close/>
                </a:path>
                <a:path extrusionOk="0" h="2658109" w="2336800">
                  <a:moveTo>
                    <a:pt x="854176" y="2657487"/>
                  </a:moveTo>
                  <a:lnTo>
                    <a:pt x="0" y="1800301"/>
                  </a:lnTo>
                  <a:lnTo>
                    <a:pt x="0" y="1873478"/>
                  </a:lnTo>
                  <a:lnTo>
                    <a:pt x="782764" y="2657487"/>
                  </a:lnTo>
                  <a:lnTo>
                    <a:pt x="854176" y="2657487"/>
                  </a:lnTo>
                  <a:close/>
                </a:path>
                <a:path extrusionOk="0" h="2658109" w="2336800">
                  <a:moveTo>
                    <a:pt x="990917" y="2657487"/>
                  </a:moveTo>
                  <a:lnTo>
                    <a:pt x="0" y="1660474"/>
                  </a:lnTo>
                  <a:lnTo>
                    <a:pt x="0" y="1735518"/>
                  </a:lnTo>
                  <a:lnTo>
                    <a:pt x="921715" y="2657487"/>
                  </a:lnTo>
                  <a:lnTo>
                    <a:pt x="990917" y="2657487"/>
                  </a:lnTo>
                  <a:close/>
                </a:path>
                <a:path extrusionOk="0" h="2658109" w="2336800">
                  <a:moveTo>
                    <a:pt x="1132916" y="2657487"/>
                  </a:moveTo>
                  <a:lnTo>
                    <a:pt x="0" y="1525104"/>
                  </a:lnTo>
                  <a:lnTo>
                    <a:pt x="0" y="1594548"/>
                  </a:lnTo>
                  <a:lnTo>
                    <a:pt x="1057109" y="2657487"/>
                  </a:lnTo>
                  <a:lnTo>
                    <a:pt x="1132916" y="2657487"/>
                  </a:lnTo>
                  <a:close/>
                </a:path>
                <a:path extrusionOk="0" h="2658109" w="2336800">
                  <a:moveTo>
                    <a:pt x="1270546" y="2657487"/>
                  </a:moveTo>
                  <a:lnTo>
                    <a:pt x="0" y="1385049"/>
                  </a:lnTo>
                  <a:lnTo>
                    <a:pt x="0" y="1456334"/>
                  </a:lnTo>
                  <a:lnTo>
                    <a:pt x="1196911" y="2657487"/>
                  </a:lnTo>
                  <a:lnTo>
                    <a:pt x="1270546" y="2657487"/>
                  </a:lnTo>
                  <a:close/>
                </a:path>
                <a:path extrusionOk="0" h="2658109" w="2336800">
                  <a:moveTo>
                    <a:pt x="1348422" y="1709928"/>
                  </a:moveTo>
                  <a:lnTo>
                    <a:pt x="1323352" y="1659128"/>
                  </a:lnTo>
                  <a:lnTo>
                    <a:pt x="1296212" y="1621028"/>
                  </a:lnTo>
                  <a:lnTo>
                    <a:pt x="1266952" y="1582928"/>
                  </a:lnTo>
                  <a:lnTo>
                    <a:pt x="1235506" y="1532128"/>
                  </a:lnTo>
                  <a:lnTo>
                    <a:pt x="1201826" y="1494028"/>
                  </a:lnTo>
                  <a:lnTo>
                    <a:pt x="1077391" y="1367028"/>
                  </a:lnTo>
                  <a:lnTo>
                    <a:pt x="1036383" y="1341628"/>
                  </a:lnTo>
                  <a:lnTo>
                    <a:pt x="994371" y="1303528"/>
                  </a:lnTo>
                  <a:lnTo>
                    <a:pt x="951344" y="1278128"/>
                  </a:lnTo>
                  <a:lnTo>
                    <a:pt x="907300" y="1252728"/>
                  </a:lnTo>
                  <a:lnTo>
                    <a:pt x="862253" y="1227328"/>
                  </a:lnTo>
                  <a:lnTo>
                    <a:pt x="1348422" y="1709928"/>
                  </a:lnTo>
                  <a:close/>
                </a:path>
                <a:path extrusionOk="0" h="2658109" w="2336800">
                  <a:moveTo>
                    <a:pt x="1401508" y="2657487"/>
                  </a:moveTo>
                  <a:lnTo>
                    <a:pt x="0" y="1251026"/>
                  </a:lnTo>
                  <a:lnTo>
                    <a:pt x="0" y="1324825"/>
                  </a:lnTo>
                  <a:lnTo>
                    <a:pt x="1330731" y="2657487"/>
                  </a:lnTo>
                  <a:lnTo>
                    <a:pt x="1401508" y="2657487"/>
                  </a:lnTo>
                  <a:close/>
                </a:path>
                <a:path extrusionOk="0" h="2658109" w="2336800">
                  <a:moveTo>
                    <a:pt x="1439113" y="2560828"/>
                  </a:moveTo>
                  <a:lnTo>
                    <a:pt x="16459" y="1138428"/>
                  </a:lnTo>
                  <a:lnTo>
                    <a:pt x="0" y="1138428"/>
                  </a:lnTo>
                  <a:lnTo>
                    <a:pt x="0" y="1187411"/>
                  </a:lnTo>
                  <a:lnTo>
                    <a:pt x="1423301" y="2611628"/>
                  </a:lnTo>
                  <a:lnTo>
                    <a:pt x="1439113" y="2560828"/>
                  </a:lnTo>
                  <a:close/>
                </a:path>
                <a:path extrusionOk="0" h="2658109" w="2336800">
                  <a:moveTo>
                    <a:pt x="1439113" y="1938528"/>
                  </a:moveTo>
                  <a:lnTo>
                    <a:pt x="1423428" y="1887728"/>
                  </a:lnTo>
                  <a:lnTo>
                    <a:pt x="1405369" y="1836928"/>
                  </a:lnTo>
                  <a:lnTo>
                    <a:pt x="737806" y="1163828"/>
                  </a:lnTo>
                  <a:lnTo>
                    <a:pt x="712482" y="1151128"/>
                  </a:lnTo>
                  <a:lnTo>
                    <a:pt x="687057" y="1151128"/>
                  </a:lnTo>
                  <a:lnTo>
                    <a:pt x="661428" y="1138428"/>
                  </a:lnTo>
                  <a:lnTo>
                    <a:pt x="635508" y="1138428"/>
                  </a:lnTo>
                  <a:lnTo>
                    <a:pt x="1439113" y="1938528"/>
                  </a:lnTo>
                  <a:close/>
                </a:path>
                <a:path extrusionOk="0" h="2658109" w="2336800">
                  <a:moveTo>
                    <a:pt x="1464424" y="2446528"/>
                  </a:moveTo>
                  <a:lnTo>
                    <a:pt x="128244" y="1113028"/>
                  </a:lnTo>
                  <a:lnTo>
                    <a:pt x="71297" y="1113028"/>
                  </a:lnTo>
                  <a:lnTo>
                    <a:pt x="1452829" y="2497328"/>
                  </a:lnTo>
                  <a:lnTo>
                    <a:pt x="1459026" y="2471928"/>
                  </a:lnTo>
                  <a:lnTo>
                    <a:pt x="1461871" y="2459228"/>
                  </a:lnTo>
                  <a:lnTo>
                    <a:pt x="1464424" y="2446528"/>
                  </a:lnTo>
                  <a:close/>
                </a:path>
                <a:path extrusionOk="0" h="2658109" w="2336800">
                  <a:moveTo>
                    <a:pt x="1472869" y="2103628"/>
                  </a:moveTo>
                  <a:lnTo>
                    <a:pt x="1470291" y="2090928"/>
                  </a:lnTo>
                  <a:lnTo>
                    <a:pt x="1467332" y="2065528"/>
                  </a:lnTo>
                  <a:lnTo>
                    <a:pt x="1463967" y="2052828"/>
                  </a:lnTo>
                  <a:lnTo>
                    <a:pt x="1460207" y="2027428"/>
                  </a:lnTo>
                  <a:lnTo>
                    <a:pt x="544817" y="1113028"/>
                  </a:lnTo>
                  <a:lnTo>
                    <a:pt x="524408" y="1113028"/>
                  </a:lnTo>
                  <a:lnTo>
                    <a:pt x="504215" y="1100328"/>
                  </a:lnTo>
                  <a:lnTo>
                    <a:pt x="463600" y="1100328"/>
                  </a:lnTo>
                  <a:lnTo>
                    <a:pt x="1472869" y="2103628"/>
                  </a:lnTo>
                  <a:close/>
                </a:path>
                <a:path extrusionOk="0" h="2658109" w="2336800">
                  <a:moveTo>
                    <a:pt x="1478140" y="2319528"/>
                  </a:moveTo>
                  <a:lnTo>
                    <a:pt x="251625" y="1087628"/>
                  </a:lnTo>
                  <a:lnTo>
                    <a:pt x="235813" y="1087628"/>
                  </a:lnTo>
                  <a:lnTo>
                    <a:pt x="219989" y="1100328"/>
                  </a:lnTo>
                  <a:lnTo>
                    <a:pt x="188353" y="1100328"/>
                  </a:lnTo>
                  <a:lnTo>
                    <a:pt x="1472869" y="2383028"/>
                  </a:lnTo>
                  <a:lnTo>
                    <a:pt x="1475892" y="2357628"/>
                  </a:lnTo>
                  <a:lnTo>
                    <a:pt x="1477162" y="2332228"/>
                  </a:lnTo>
                  <a:lnTo>
                    <a:pt x="1478140" y="2319528"/>
                  </a:lnTo>
                  <a:close/>
                </a:path>
                <a:path extrusionOk="0" h="2658109" w="2336800">
                  <a:moveTo>
                    <a:pt x="1481302" y="2256028"/>
                  </a:moveTo>
                  <a:lnTo>
                    <a:pt x="1481264" y="2230628"/>
                  </a:lnTo>
                  <a:lnTo>
                    <a:pt x="1481035" y="2217928"/>
                  </a:lnTo>
                  <a:lnTo>
                    <a:pt x="1479194" y="2179828"/>
                  </a:lnTo>
                  <a:lnTo>
                    <a:pt x="388734" y="1087628"/>
                  </a:lnTo>
                  <a:lnTo>
                    <a:pt x="318071" y="1087628"/>
                  </a:lnTo>
                  <a:lnTo>
                    <a:pt x="1481302" y="2256028"/>
                  </a:lnTo>
                  <a:close/>
                </a:path>
                <a:path extrusionOk="0" h="2658109" w="2336800">
                  <a:moveTo>
                    <a:pt x="1632496" y="1154950"/>
                  </a:moveTo>
                  <a:lnTo>
                    <a:pt x="1371739" y="996429"/>
                  </a:lnTo>
                  <a:lnTo>
                    <a:pt x="1611795" y="782904"/>
                  </a:lnTo>
                  <a:lnTo>
                    <a:pt x="1371739" y="640676"/>
                  </a:lnTo>
                  <a:lnTo>
                    <a:pt x="1370444" y="639914"/>
                  </a:lnTo>
                  <a:lnTo>
                    <a:pt x="1610499" y="468452"/>
                  </a:lnTo>
                  <a:lnTo>
                    <a:pt x="1370444" y="301650"/>
                  </a:lnTo>
                  <a:lnTo>
                    <a:pt x="1358150" y="293103"/>
                  </a:lnTo>
                  <a:lnTo>
                    <a:pt x="1581378" y="123583"/>
                  </a:lnTo>
                  <a:lnTo>
                    <a:pt x="1487563" y="0"/>
                  </a:lnTo>
                  <a:lnTo>
                    <a:pt x="1358150" y="98120"/>
                  </a:lnTo>
                  <a:lnTo>
                    <a:pt x="1349743" y="104495"/>
                  </a:lnTo>
                  <a:lnTo>
                    <a:pt x="1341335" y="110883"/>
                  </a:lnTo>
                  <a:lnTo>
                    <a:pt x="1094168" y="298284"/>
                  </a:lnTo>
                  <a:lnTo>
                    <a:pt x="1341335" y="470395"/>
                  </a:lnTo>
                  <a:lnTo>
                    <a:pt x="1086408" y="652856"/>
                  </a:lnTo>
                  <a:lnTo>
                    <a:pt x="1349743" y="808139"/>
                  </a:lnTo>
                  <a:lnTo>
                    <a:pt x="1110996" y="1020368"/>
                  </a:lnTo>
                  <a:lnTo>
                    <a:pt x="1552270" y="1287589"/>
                  </a:lnTo>
                  <a:lnTo>
                    <a:pt x="1632496" y="1154950"/>
                  </a:lnTo>
                  <a:close/>
                </a:path>
                <a:path extrusionOk="0" h="2658109" w="2336800">
                  <a:moveTo>
                    <a:pt x="2336469" y="1838210"/>
                  </a:moveTo>
                  <a:lnTo>
                    <a:pt x="1987130" y="2039899"/>
                  </a:lnTo>
                  <a:lnTo>
                    <a:pt x="2336469" y="2241588"/>
                  </a:lnTo>
                  <a:lnTo>
                    <a:pt x="2336469" y="1838210"/>
                  </a:lnTo>
                  <a:close/>
                </a:path>
              </a:pathLst>
            </a:custGeom>
            <a:solidFill>
              <a:srgbClr val="F7CF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502217" y="4671024"/>
            <a:ext cx="50583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</a:t>
            </a:r>
            <a:endParaRPr/>
          </a:p>
          <a:p>
            <a:pPr indent="0" lvl="0" marL="12700" rtl="0" algn="l">
              <a:lnSpc>
                <a:spcPct val="119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325" y="152400"/>
            <a:ext cx="11247674" cy="998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