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98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65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8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4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16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7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1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50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0E96-44F2-4088-84D5-8246E57ED5E3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EC67-99E2-4C4E-B814-15F449DE1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43426" y="1991598"/>
            <a:ext cx="7692646" cy="2736000"/>
            <a:chOff x="2843426" y="1991598"/>
            <a:chExt cx="7692646" cy="273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426" y="1993923"/>
              <a:ext cx="1619250" cy="27336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216" y="1991598"/>
              <a:ext cx="1789677" cy="2736000"/>
            </a:xfrm>
            <a:prstGeom prst="rect">
              <a:avLst/>
            </a:prstGeom>
          </p:spPr>
        </p:pic>
        <p:sp>
          <p:nvSpPr>
            <p:cNvPr id="6" name="Oval Callout 5"/>
            <p:cNvSpPr/>
            <p:nvPr/>
          </p:nvSpPr>
          <p:spPr>
            <a:xfrm>
              <a:off x="4571999" y="2088530"/>
              <a:ext cx="1924335" cy="1080000"/>
            </a:xfrm>
            <a:prstGeom prst="wedgeEllipseCallou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Hi! </a:t>
              </a:r>
            </a:p>
            <a:p>
              <a:pPr algn="ctr"/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I’m </a:t>
              </a:r>
              <a:r>
                <a:rPr lang="en-AU" dirty="0" err="1" smtClean="0">
                  <a:solidFill>
                    <a:schemeClr val="accent5">
                      <a:lumMod val="75000"/>
                    </a:schemeClr>
                  </a:solidFill>
                </a:rPr>
                <a:t>Dacheng</a:t>
              </a:r>
              <a:endParaRPr lang="en-AU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8749893" y="2088530"/>
              <a:ext cx="1786179" cy="1080000"/>
            </a:xfrm>
            <a:prstGeom prst="wedgeEllipseCallou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Hey! </a:t>
              </a:r>
            </a:p>
            <a:p>
              <a:pPr algn="ctr"/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I’m Debbie</a:t>
              </a:r>
              <a:endParaRPr lang="en-AU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60216" y="1991598"/>
            <a:ext cx="4094470" cy="2736000"/>
            <a:chOff x="6960216" y="1991598"/>
            <a:chExt cx="4094470" cy="2736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216" y="1991598"/>
              <a:ext cx="1789677" cy="2736000"/>
            </a:xfrm>
            <a:prstGeom prst="rect">
              <a:avLst/>
            </a:prstGeom>
          </p:spPr>
        </p:pic>
        <p:sp>
          <p:nvSpPr>
            <p:cNvPr id="7" name="Oval Callout 6"/>
            <p:cNvSpPr/>
            <p:nvPr/>
          </p:nvSpPr>
          <p:spPr>
            <a:xfrm>
              <a:off x="8749893" y="2088530"/>
              <a:ext cx="2304793" cy="1080000"/>
            </a:xfrm>
            <a:prstGeom prst="wedgeEllipseCallou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Compare with Normal model!</a:t>
              </a:r>
              <a:endParaRPr lang="en-AU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3426" y="1993923"/>
            <a:ext cx="3765192" cy="2733675"/>
            <a:chOff x="2843426" y="1993923"/>
            <a:chExt cx="3765192" cy="2733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426" y="1993923"/>
              <a:ext cx="1619250" cy="2733675"/>
            </a:xfrm>
            <a:prstGeom prst="rect">
              <a:avLst/>
            </a:prstGeom>
          </p:spPr>
        </p:pic>
        <p:sp>
          <p:nvSpPr>
            <p:cNvPr id="6" name="Oval Callout 5"/>
            <p:cNvSpPr/>
            <p:nvPr/>
          </p:nvSpPr>
          <p:spPr>
            <a:xfrm>
              <a:off x="4571995" y="2088530"/>
              <a:ext cx="2036623" cy="1080000"/>
            </a:xfrm>
            <a:prstGeom prst="wedgeEllipseCallou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Area under the curve</a:t>
              </a:r>
              <a:endParaRPr lang="en-AU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7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Hindley</dc:creator>
  <cp:lastModifiedBy>Nicholas Hindley</cp:lastModifiedBy>
  <cp:revision>65</cp:revision>
  <dcterms:created xsi:type="dcterms:W3CDTF">2019-11-26T02:23:33Z</dcterms:created>
  <dcterms:modified xsi:type="dcterms:W3CDTF">2019-12-16T03:28:13Z</dcterms:modified>
</cp:coreProperties>
</file>