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09"/>
  </p:normalViewPr>
  <p:slideViewPr>
    <p:cSldViewPr snapToGrid="0" snapToObjects="1">
      <p:cViewPr varScale="1">
        <p:scale>
          <a:sx n="74" d="100"/>
          <a:sy n="74" d="100"/>
        </p:scale>
        <p:origin x="1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A877-A791-D943-A666-F3E9AE271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6535E-D8F9-0640-8460-EF8A337BB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09A3C-A173-184A-A60C-A19D0484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16E4-7290-4645-8FC1-686606939125}" type="datetimeFigureOut">
              <a:rPr lang="sv-SE" smtClean="0"/>
              <a:t>2019-11-06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821C-EFF4-0946-9FFA-0856DFED9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210B7-C6DD-224E-88B0-E3C2D0A9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789F-6995-C340-92D1-01AFA9D215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819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A90A-2C9A-3546-960A-D2601F4CB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557EC-C600-9B45-A120-DBAB89666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494C-881C-694F-AE6F-FD5FA151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16E4-7290-4645-8FC1-686606939125}" type="datetimeFigureOut">
              <a:rPr lang="sv-SE" smtClean="0"/>
              <a:t>2019-11-06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4B6E-6A41-DA43-A839-EED31625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DBF4E-71CE-BD40-8086-7AD029A8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789F-6995-C340-92D1-01AFA9D215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990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5D87D-A89F-B940-B8BD-62A919146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155DC-E547-934F-9883-2B0D804FA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5DC74-FF97-E241-B7C6-E877F472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16E4-7290-4645-8FC1-686606939125}" type="datetimeFigureOut">
              <a:rPr lang="sv-SE" smtClean="0"/>
              <a:t>2019-11-06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0F923-AFE8-B24E-B6DD-CD227AF6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8CAC8-A8F0-7F4B-8426-74CE2006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789F-6995-C340-92D1-01AFA9D215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4427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8674-75C4-3B4C-8D85-EC6C1997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83609-BF38-B045-A963-ACBC0169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F5B64-CDDA-CC46-A722-8C4B8F1E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16E4-7290-4645-8FC1-686606939125}" type="datetimeFigureOut">
              <a:rPr lang="sv-SE" smtClean="0"/>
              <a:t>2019-11-06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0AB00-83E1-064B-8DFC-8D91EA80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171C6-357B-A042-B247-C5BC2273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789F-6995-C340-92D1-01AFA9D215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79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320F-519B-2B42-B2BD-C7AA61D6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299E5-E06A-A443-82A2-7A59DF6E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ACBC9-9930-C143-B805-3DE8FFE5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16E4-7290-4645-8FC1-686606939125}" type="datetimeFigureOut">
              <a:rPr lang="sv-SE" smtClean="0"/>
              <a:t>2019-11-06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BA9E2-5440-5248-979F-C064B328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B6BB6-7A71-5D4C-AB6D-FEE15D66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789F-6995-C340-92D1-01AFA9D215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67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61005-3D61-E04F-BC61-A7AEB23F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8B340-18E3-0D4D-A98D-D747C6634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FEC9A-17F7-1042-9898-7F09D354C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2C28C-023C-0044-96BF-2F7C0AB2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16E4-7290-4645-8FC1-686606939125}" type="datetimeFigureOut">
              <a:rPr lang="sv-SE" smtClean="0"/>
              <a:t>2019-11-06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18B50-4EE1-A943-AB48-311604B2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0990E-28B0-5242-B9EE-DEF8FDCD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789F-6995-C340-92D1-01AFA9D215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380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9B65-D4B2-2446-BF22-7807BBF8E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80755-9BD5-994E-9BA1-02E17DD2B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4D305-101E-AA40-A1D5-6A889F510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CB82F-6A72-6B4F-BABE-D7054B513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A6477-FDAD-CD43-85C8-E4877E7C3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168DC-3F34-D74D-BE1E-77001524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16E4-7290-4645-8FC1-686606939125}" type="datetimeFigureOut">
              <a:rPr lang="sv-SE" smtClean="0"/>
              <a:t>2019-11-06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74EF9-6914-2940-BCC3-CEEE7125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6CB6A-416E-A040-A3E6-D89962A53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789F-6995-C340-92D1-01AFA9D215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582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0E12-5457-AD43-9F72-442145C8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82C25-8FDA-C54E-BD5C-C45BDE8B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16E4-7290-4645-8FC1-686606939125}" type="datetimeFigureOut">
              <a:rPr lang="sv-SE" smtClean="0"/>
              <a:t>2019-11-06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C39A7-E13F-4C49-8DF7-1F966CC4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99520-AA8D-F544-84C0-7D9BA7DF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789F-6995-C340-92D1-01AFA9D215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639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C53A1-1250-4145-B436-82770409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16E4-7290-4645-8FC1-686606939125}" type="datetimeFigureOut">
              <a:rPr lang="sv-SE" smtClean="0"/>
              <a:t>2019-11-06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52826-C3F6-0347-A2F5-BC2492CB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ABCDC-38C8-B24D-8597-B3BF45E5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789F-6995-C340-92D1-01AFA9D215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560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6FBF-C2EB-E043-AFD8-CFDF7031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24220-AD13-BD44-996A-1895BA8F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E76ED-936E-6948-9285-3CA4B5619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9C563-53FC-294E-A976-8D754F20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16E4-7290-4645-8FC1-686606939125}" type="datetimeFigureOut">
              <a:rPr lang="sv-SE" smtClean="0"/>
              <a:t>2019-11-06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F8BD-9977-A042-B629-E8A7A49E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7F212-856E-B346-A2FB-C2832486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789F-6995-C340-92D1-01AFA9D215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526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9756-42B1-0940-A7F0-DE3DC54D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9DA53-172F-2B4F-898B-994A5219C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89543-124C-A34D-A6D4-A903BEB22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0B12F-60B8-004B-9FDD-5C8E136C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16E4-7290-4645-8FC1-686606939125}" type="datetimeFigureOut">
              <a:rPr lang="sv-SE" smtClean="0"/>
              <a:t>2019-11-06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CEAC3-5F2B-8646-BF8F-9ED034D7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B8C7F-7629-734C-83CA-E2434FFB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789F-6995-C340-92D1-01AFA9D215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04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7FB4F-FBFD-2843-AAC4-58D43CD51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34E17-538F-2A44-A12D-B33A0C318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74ABB-2A6D-8A41-B227-48406137B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016E4-7290-4645-8FC1-686606939125}" type="datetimeFigureOut">
              <a:rPr lang="sv-SE" smtClean="0"/>
              <a:t>2019-11-06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E02AF-8428-9E48-86BC-F3ABF406B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41B6B-0877-1243-A41A-738E8C57A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8789F-6995-C340-92D1-01AFA9D215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672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5335A5-53C6-2946-A3B8-44C0DC31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35" y="498459"/>
            <a:ext cx="8937523" cy="570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3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A13B45-4F8C-7949-A022-33E473585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604" y="99347"/>
            <a:ext cx="8051800" cy="207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969627-7A72-F24D-9AC1-22416C2EC2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49"/>
          <a:stretch/>
        </p:blipFill>
        <p:spPr>
          <a:xfrm>
            <a:off x="2053304" y="2284157"/>
            <a:ext cx="8039100" cy="20813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A54849-69C1-B941-9FFB-B3B57E688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604" y="4480233"/>
            <a:ext cx="80137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05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AC8810-46B2-3E46-A0A6-13E28F16C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07" y="621101"/>
            <a:ext cx="11895209" cy="543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5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EBDFC7-93F1-514A-90E8-07915517A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17" y="38100"/>
            <a:ext cx="112522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4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C017C4-2E02-7B45-AF01-75046E191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520700"/>
            <a:ext cx="114554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1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450147-F413-3842-BEC6-1D124AE51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4" y="233428"/>
            <a:ext cx="10213675" cy="653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3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CCB3E4-414F-CD4C-9612-FE416BD38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37" y="189780"/>
            <a:ext cx="10414019" cy="66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21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536C1D-9C99-8346-B984-E8E978CD6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80" y="276868"/>
            <a:ext cx="10278011" cy="658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5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2019-11-06T17:06:48Z</dcterms:created>
  <dcterms:modified xsi:type="dcterms:W3CDTF">2019-11-06T21:51:46Z</dcterms:modified>
</cp:coreProperties>
</file>