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18C96-A36D-6B4B-AC4B-1A18518E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57695-8244-D64A-850D-A3B3B9EA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DC6C4-AA6E-DA4D-B2C4-59D42CCE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16A8C-5F48-6C47-B892-02717BF8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5326-52A9-C944-8067-9FF72C0F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9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F0E9-480A-D547-8640-5BA7FDAA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86699-56DB-0F41-8FB0-23A2871F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724A-4FCF-4147-BD1A-21178C1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01C5C-36FF-664D-8CCF-DF78595A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9F53F-67AC-B64C-9FF3-C5031DA2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1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56B0D-AEEB-AB43-9C89-DECEF6C1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C262B-AE4D-3343-9DAC-0281CB53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9129-E3F6-B34D-8A5E-CC77653D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51280-2F49-3A40-B133-49EE90F8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A8D3-0CCE-164F-AB7C-C458823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86F88-4796-0249-9757-25590D41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70DE6-FDAE-814E-B581-54933ABE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92C99-4096-E54B-9468-30699489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405CE-2DA4-254C-8C3D-F8D23C5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FE96-1E91-1E46-834C-35695B83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0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AB1B-6F3E-9D49-85EF-898B35C0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6E992-1A0E-F04D-BD55-EF74E78C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D301D-6A5D-E04C-9AF9-D067E6EE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34191-D316-4A4E-B785-FB6FF0B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A1949-A944-1B45-ACD8-82F2C14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48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20852-9EAD-6F4A-A5C4-1F6FC303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E3789-6EF9-5843-91D5-4F9E494B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3C97A-AC2A-FA4E-A7C6-1FF5569D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6CA4B-DDA1-CD45-B3F3-8786D1A6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02BE-A045-9D49-A018-23E62050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9B291-1D1D-494A-A4C0-3B64BCB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6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E47C-4A97-D040-860B-6E3DAA54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B7F34-C261-954C-A726-E99547CE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98F14-77A3-FD4A-9D2C-21BF772D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65C30-841B-4340-AF67-ADFEC975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A1ADC-9D81-1140-BB81-C2A41C170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5EAB8E-B13E-A649-B85F-EB48573D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4456A-EE97-0045-9AC9-93338EF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CF0F7-9BCF-CF4E-8107-1C60AB6A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5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E5C1-3F9B-B74F-A4C3-D5F969C4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88D1A-AD49-0D46-8733-E5F8D9E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339AA-CCE8-3747-BB56-E957D98F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5FBAE-68F1-6148-BBCB-E6313F45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6DB2E-60B9-0D45-9F14-0B3DCFF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5F8290-2F5A-5C41-86E5-A313940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C0E72-2447-EA42-8CED-E93385C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1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DD5E2-366B-8140-8430-C6883F30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719D9-6DF0-EE41-BAB8-0F2D4085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CA61E-931E-E54C-ABE0-44D1C698F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DF5A5-5E75-3C41-9A54-854634CD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690EF-E9AB-024C-B898-3C4DF4C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B2F5D-2614-DE41-B195-7377DC42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047F-B585-5549-9E42-97CCBC57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A54BC-28F0-5D4D-9619-5232130F7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C194E-93CB-AD40-9417-1FE4CAFE2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C3E8E-9C3C-CA4D-9362-9DF3534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48798-1EF7-6841-B0F2-9ABE918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A6B5C-59BD-4B47-91B5-40D0352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4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8A615-2591-4A43-AD0F-EAEF51D6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D9FA8-3C98-3146-884A-93E8DF12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03A9F-4CED-D746-8B04-348264517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2BDE-F47B-E340-AD18-2D009F4BFF85}" type="datetimeFigureOut">
              <a:rPr kumimoji="1" lang="ko-KR" altLang="en-US" smtClean="0"/>
              <a:t>2020. 12. 28.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D536-DB82-7247-BA2E-F3CA7EDC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B7FE8-CA7A-2B4C-A8A8-E11A57827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8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 flipV="1">
            <a:off x="3058511" y="1098329"/>
            <a:ext cx="945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4004442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r>
              <a:rPr kumimoji="1" lang="ko-KR" altLang="en-US" dirty="0"/>
              <a:t> 약자 소개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833242" y="1098329"/>
            <a:ext cx="9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6779173" y="71470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javascript</a:t>
            </a:r>
            <a:r>
              <a:rPr kumimoji="1" lang="ko-KR" altLang="en-US" dirty="0"/>
              <a:t> 관계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0A5631-8FA5-924F-B7A2-A7654F281044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3058511" y="1098330"/>
            <a:ext cx="945931" cy="9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4A743-DD59-DD47-85DC-9EE234E6E835}"/>
              </a:ext>
            </a:extLst>
          </p:cNvPr>
          <p:cNvSpPr/>
          <p:nvPr/>
        </p:nvSpPr>
        <p:spPr>
          <a:xfrm>
            <a:off x="4004442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r>
              <a:rPr kumimoji="1" lang="ko-KR" altLang="en-US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74514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5456914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mediaQuery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</p:cNvCxnSpPr>
          <p:nvPr/>
        </p:nvCxnSpPr>
        <p:spPr>
          <a:xfrm>
            <a:off x="3069020" y="4882344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7882761" y="2847718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float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7882761" y="452207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flex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673608" y="3699638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764B09-98A2-CC4C-963F-80228D386751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7285714" y="490570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1FC41F-72B2-DA46-9B75-F605143619B6}"/>
              </a:ext>
            </a:extLst>
          </p:cNvPr>
          <p:cNvSpPr/>
          <p:nvPr/>
        </p:nvSpPr>
        <p:spPr>
          <a:xfrm>
            <a:off x="3666067" y="452207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AD5E4-3155-F444-ADFC-E773A59E6864}"/>
              </a:ext>
            </a:extLst>
          </p:cNvPr>
          <p:cNvCxnSpPr>
            <a:cxnSpLocks/>
            <a:stCxn id="26" idx="3"/>
            <a:endCxn id="76" idx="1"/>
          </p:cNvCxnSpPr>
          <p:nvPr/>
        </p:nvCxnSpPr>
        <p:spPr>
          <a:xfrm>
            <a:off x="4859867" y="490570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92B601D-089E-E34B-998F-53F3DD2AF7FF}"/>
              </a:ext>
            </a:extLst>
          </p:cNvPr>
          <p:cNvCxnSpPr>
            <a:cxnSpLocks/>
            <a:stCxn id="76" idx="0"/>
            <a:endCxn id="36" idx="1"/>
          </p:cNvCxnSpPr>
          <p:nvPr/>
        </p:nvCxnSpPr>
        <p:spPr>
          <a:xfrm rot="5400000" flipH="1" flipV="1">
            <a:off x="6481673" y="3120988"/>
            <a:ext cx="1290729" cy="151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C78E928-65ED-1848-B860-365AE5CBCCF2}"/>
              </a:ext>
            </a:extLst>
          </p:cNvPr>
          <p:cNvCxnSpPr>
            <a:stCxn id="30" idx="3"/>
            <a:endCxn id="54" idx="2"/>
          </p:cNvCxnSpPr>
          <p:nvPr/>
        </p:nvCxnSpPr>
        <p:spPr>
          <a:xfrm flipV="1">
            <a:off x="9076561" y="4466893"/>
            <a:ext cx="1193947" cy="43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7610209-C9A2-0D45-883E-C77173DC243A}"/>
              </a:ext>
            </a:extLst>
          </p:cNvPr>
          <p:cNvCxnSpPr>
            <a:cxnSpLocks/>
            <a:stCxn id="36" idx="3"/>
            <a:endCxn id="54" idx="0"/>
          </p:cNvCxnSpPr>
          <p:nvPr/>
        </p:nvCxnSpPr>
        <p:spPr>
          <a:xfrm>
            <a:off x="9076561" y="3231346"/>
            <a:ext cx="1193947" cy="468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1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5692045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transform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</p:cNvCxnSpPr>
          <p:nvPr/>
        </p:nvCxnSpPr>
        <p:spPr>
          <a:xfrm>
            <a:off x="3069020" y="5811833"/>
            <a:ext cx="83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8117890" y="4607467"/>
            <a:ext cx="143541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transiton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8117891" y="5457495"/>
            <a:ext cx="143541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animation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908739" y="4607466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1FC41F-72B2-DA46-9B75-F605143619B6}"/>
              </a:ext>
            </a:extLst>
          </p:cNvPr>
          <p:cNvSpPr/>
          <p:nvPr/>
        </p:nvSpPr>
        <p:spPr>
          <a:xfrm>
            <a:off x="3901198" y="545749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AD5E4-3155-F444-ADFC-E773A59E6864}"/>
              </a:ext>
            </a:extLst>
          </p:cNvPr>
          <p:cNvCxnSpPr>
            <a:cxnSpLocks/>
            <a:stCxn id="26" idx="3"/>
            <a:endCxn id="76" idx="1"/>
          </p:cNvCxnSpPr>
          <p:nvPr/>
        </p:nvCxnSpPr>
        <p:spPr>
          <a:xfrm>
            <a:off x="5094998" y="584112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C78E928-65ED-1848-B860-365AE5CBCCF2}"/>
              </a:ext>
            </a:extLst>
          </p:cNvPr>
          <p:cNvCxnSpPr>
            <a:cxnSpLocks/>
            <a:stCxn id="30" idx="3"/>
            <a:endCxn id="54" idx="2"/>
          </p:cNvCxnSpPr>
          <p:nvPr/>
        </p:nvCxnSpPr>
        <p:spPr>
          <a:xfrm flipV="1">
            <a:off x="9553302" y="5374721"/>
            <a:ext cx="952337" cy="466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43C8DE-7E95-7D49-9DEE-B820AED37AC4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7520845" y="5841123"/>
            <a:ext cx="59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B26B61B-9848-1B48-9A83-326C49796722}"/>
              </a:ext>
            </a:extLst>
          </p:cNvPr>
          <p:cNvCxnSpPr>
            <a:cxnSpLocks/>
            <a:stCxn id="76" idx="0"/>
            <a:endCxn id="36" idx="1"/>
          </p:cNvCxnSpPr>
          <p:nvPr/>
        </p:nvCxnSpPr>
        <p:spPr>
          <a:xfrm rot="5400000" flipH="1" flipV="1">
            <a:off x="7128967" y="4468573"/>
            <a:ext cx="466400" cy="1511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6F5E35-D132-164B-98D9-5455D84C73B0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 flipV="1">
            <a:off x="9553301" y="4991094"/>
            <a:ext cx="355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82CCE6-0840-124C-B95F-1CF289B1E42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9480" y="1246375"/>
            <a:ext cx="82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0FDE08-84C6-2E45-8B36-CE256E713659}"/>
              </a:ext>
            </a:extLst>
          </p:cNvPr>
          <p:cNvSpPr/>
          <p:nvPr/>
        </p:nvSpPr>
        <p:spPr>
          <a:xfrm>
            <a:off x="3544389" y="86274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r>
              <a:rPr kumimoji="1" lang="ko-KR" altLang="en-US" dirty="0"/>
              <a:t>의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34978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262CAC-2660-FE4F-80F2-07BF742F67E2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2719480" y="2192306"/>
            <a:ext cx="82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D2D57-A105-6D4B-995B-66680DE25A2A}"/>
              </a:ext>
            </a:extLst>
          </p:cNvPr>
          <p:cNvSpPr/>
          <p:nvPr/>
        </p:nvSpPr>
        <p:spPr>
          <a:xfrm>
            <a:off x="3544389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Node.js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839D0-4B92-8947-AE96-77E41E42528D}"/>
              </a:ext>
            </a:extLst>
          </p:cNvPr>
          <p:cNvSpPr/>
          <p:nvPr/>
        </p:nvSpPr>
        <p:spPr>
          <a:xfrm>
            <a:off x="6322423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 명령어</a:t>
            </a:r>
            <a:r>
              <a:rPr kumimoji="1" lang="en-US" altLang="ko-KR" dirty="0" err="1"/>
              <a:t>cd,mkdir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033A7-EDDE-1D4A-BE9B-87C0F6C1392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73189" y="2192305"/>
            <a:ext cx="949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095DF-CA6F-A040-BCF8-00BC965FA2E4}"/>
              </a:ext>
            </a:extLst>
          </p:cNvPr>
          <p:cNvSpPr/>
          <p:nvPr/>
        </p:nvSpPr>
        <p:spPr>
          <a:xfrm>
            <a:off x="3767509" y="843676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F9CA5B-E533-7445-ADA1-02B486454AA1}"/>
              </a:ext>
            </a:extLst>
          </p:cNvPr>
          <p:cNvSpPr/>
          <p:nvPr/>
        </p:nvSpPr>
        <p:spPr>
          <a:xfrm>
            <a:off x="3767509" y="1789607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53C28-499A-1845-9D97-D73066BE3B8E}"/>
              </a:ext>
            </a:extLst>
          </p:cNvPr>
          <p:cNvSpPr/>
          <p:nvPr/>
        </p:nvSpPr>
        <p:spPr>
          <a:xfrm>
            <a:off x="3767509" y="2735538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736E5-049B-DE4D-8E67-3960BE930ECB}"/>
              </a:ext>
            </a:extLst>
          </p:cNvPr>
          <p:cNvSpPr/>
          <p:nvPr/>
        </p:nvSpPr>
        <p:spPr>
          <a:xfrm>
            <a:off x="3767509" y="3691980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조건문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E94458-FCD6-8B40-9212-F9A87E40A8EF}"/>
              </a:ext>
            </a:extLst>
          </p:cNvPr>
          <p:cNvSpPr/>
          <p:nvPr/>
        </p:nvSpPr>
        <p:spPr>
          <a:xfrm>
            <a:off x="3767509" y="4658932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반복문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A55654-BD84-8E45-8C69-65C14CD99A0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2719480" y="1261765"/>
            <a:ext cx="1048029" cy="187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0950B5-37D6-434F-BB16-B059CA76D398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2719480" y="2207696"/>
            <a:ext cx="1048029" cy="93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2719480" y="3138237"/>
            <a:ext cx="1048029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71C8EA-818A-0740-B826-51DA8B49712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2719480" y="3138237"/>
            <a:ext cx="1048029" cy="97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93523D-5200-3843-91EB-6613CDAD062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2719480" y="3138237"/>
            <a:ext cx="1048029" cy="193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354A2E-8A78-3246-B2B9-FE44E4EDD28D}"/>
              </a:ext>
            </a:extLst>
          </p:cNvPr>
          <p:cNvSpPr txBox="1"/>
          <p:nvPr/>
        </p:nvSpPr>
        <p:spPr>
          <a:xfrm>
            <a:off x="9117874" y="11926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Arrow function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D8D527-2189-2142-9629-0AC3630F6FD7}"/>
              </a:ext>
            </a:extLst>
          </p:cNvPr>
          <p:cNvSpPr txBox="1"/>
          <p:nvPr/>
        </p:nvSpPr>
        <p:spPr>
          <a:xfrm>
            <a:off x="9117874" y="572107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</a:t>
            </a:r>
            <a:r>
              <a:rPr kumimoji="1" lang="ko-KR" altLang="en-US" dirty="0"/>
              <a:t>키워드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365A3-8E5F-5B4D-B017-ED7FD57E1B6C}"/>
              </a:ext>
            </a:extLst>
          </p:cNvPr>
          <p:cNvSpPr txBox="1"/>
          <p:nvPr/>
        </p:nvSpPr>
        <p:spPr>
          <a:xfrm>
            <a:off x="9117874" y="102495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익명 함수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15D163-B529-EA43-8222-A3D394F25ED2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7667519" y="303927"/>
            <a:ext cx="1450355" cy="5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24E792-5F76-D245-B184-5A099F2C9039}"/>
              </a:ext>
            </a:extLst>
          </p:cNvPr>
          <p:cNvCxnSpPr>
            <a:cxnSpLocks/>
            <a:stCxn id="92" idx="3"/>
            <a:endCxn id="37" idx="1"/>
          </p:cNvCxnSpPr>
          <p:nvPr/>
        </p:nvCxnSpPr>
        <p:spPr>
          <a:xfrm flipV="1">
            <a:off x="7667519" y="756773"/>
            <a:ext cx="1450355" cy="1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0F441D-528F-9641-B8BD-0632FB06F812}"/>
              </a:ext>
            </a:extLst>
          </p:cNvPr>
          <p:cNvCxnSpPr>
            <a:cxnSpLocks/>
            <a:stCxn id="92" idx="3"/>
            <a:endCxn id="38" idx="1"/>
          </p:cNvCxnSpPr>
          <p:nvPr/>
        </p:nvCxnSpPr>
        <p:spPr>
          <a:xfrm>
            <a:off x="7667519" y="881245"/>
            <a:ext cx="1450355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13BB55-8B90-A743-A162-6BAAD6C4D2C6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5773783" y="1890808"/>
            <a:ext cx="557348" cy="3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3A18C09-BBE5-1742-9648-524160F88C9F}"/>
              </a:ext>
            </a:extLst>
          </p:cNvPr>
          <p:cNvSpPr txBox="1"/>
          <p:nvPr/>
        </p:nvSpPr>
        <p:spPr>
          <a:xfrm>
            <a:off x="6331131" y="1706142"/>
            <a:ext cx="31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Push,pop</a:t>
            </a:r>
            <a:r>
              <a:rPr kumimoji="1" lang="en-US" altLang="ko-KR" dirty="0"/>
              <a:t>, slice</a:t>
            </a:r>
            <a:r>
              <a:rPr kumimoji="1" lang="ko-KR" altLang="en-US" dirty="0"/>
              <a:t> 메서드 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617BA1-4C7F-9347-9C4B-ABC2F36AB6DD}"/>
              </a:ext>
            </a:extLst>
          </p:cNvPr>
          <p:cNvSpPr txBox="1"/>
          <p:nvPr/>
        </p:nvSpPr>
        <p:spPr>
          <a:xfrm>
            <a:off x="6348548" y="2115445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기초 내용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BA4A4F-4FF5-1E40-AF90-B8938C2DF597}"/>
              </a:ext>
            </a:extLst>
          </p:cNvPr>
          <p:cNvCxnSpPr>
            <a:cxnSpLocks/>
            <a:stCxn id="13" idx="3"/>
            <a:endCxn id="57" idx="1"/>
          </p:cNvCxnSpPr>
          <p:nvPr/>
        </p:nvCxnSpPr>
        <p:spPr>
          <a:xfrm>
            <a:off x="5773783" y="2207696"/>
            <a:ext cx="574765" cy="9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52369E5-D242-AB49-AD98-E32FBBDC7D1D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 flipV="1">
            <a:off x="5773783" y="2836739"/>
            <a:ext cx="563054" cy="3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E18D258-7F79-5841-A1E2-F11E6ADC8C7A}"/>
              </a:ext>
            </a:extLst>
          </p:cNvPr>
          <p:cNvSpPr txBox="1"/>
          <p:nvPr/>
        </p:nvSpPr>
        <p:spPr>
          <a:xfrm>
            <a:off x="6336837" y="2652073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Const,let,var</a:t>
            </a:r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1B2C-1266-3B4D-9816-DE7D5A5C2713}"/>
              </a:ext>
            </a:extLst>
          </p:cNvPr>
          <p:cNvSpPr txBox="1"/>
          <p:nvPr/>
        </p:nvSpPr>
        <p:spPr>
          <a:xfrm>
            <a:off x="6331131" y="325482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변수의 </a:t>
            </a:r>
            <a:r>
              <a:rPr kumimoji="1" lang="en-US" altLang="ko-KR" dirty="0"/>
              <a:t>scope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CB1972-32E2-3D43-9E3E-A492C6C60AE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73783" y="3153627"/>
            <a:ext cx="574765" cy="3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F88A5B-B777-074D-B1C8-A906F4180405}"/>
              </a:ext>
            </a:extLst>
          </p:cNvPr>
          <p:cNvSpPr txBox="1"/>
          <p:nvPr/>
        </p:nvSpPr>
        <p:spPr>
          <a:xfrm>
            <a:off x="6331130" y="3771935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Switch, if , else , else if</a:t>
            </a:r>
            <a:endParaRPr kumimoji="1"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E30F5-A035-4F47-90BA-B52CDBDA280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773783" y="3962135"/>
            <a:ext cx="452846" cy="14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907F34-2B94-FE40-AE75-C535A27306B7}"/>
              </a:ext>
            </a:extLst>
          </p:cNvPr>
          <p:cNvSpPr txBox="1"/>
          <p:nvPr/>
        </p:nvSpPr>
        <p:spPr>
          <a:xfrm>
            <a:off x="6348547" y="4892354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For, while</a:t>
            </a:r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373468E-1A00-2544-A142-6B36E2E93AF6}"/>
              </a:ext>
            </a:extLst>
          </p:cNvPr>
          <p:cNvCxnSpPr>
            <a:cxnSpLocks/>
            <a:stCxn id="23" idx="3"/>
            <a:endCxn id="79" idx="1"/>
          </p:cNvCxnSpPr>
          <p:nvPr/>
        </p:nvCxnSpPr>
        <p:spPr>
          <a:xfrm flipV="1">
            <a:off x="5773783" y="5077020"/>
            <a:ext cx="574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05F8E1D-090B-3647-9E8B-4F2D0CD263A2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433214" y="5108218"/>
            <a:ext cx="468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7AC990C-0944-CB49-9B10-5847B0257EC8}"/>
              </a:ext>
            </a:extLst>
          </p:cNvPr>
          <p:cNvSpPr txBox="1"/>
          <p:nvPr/>
        </p:nvSpPr>
        <p:spPr>
          <a:xfrm>
            <a:off x="7901825" y="4923552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무한 루프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7AF1EB-FB8F-0542-AB39-54D81367094F}"/>
              </a:ext>
            </a:extLst>
          </p:cNvPr>
          <p:cNvSpPr/>
          <p:nvPr/>
        </p:nvSpPr>
        <p:spPr>
          <a:xfrm>
            <a:off x="6295470" y="463156"/>
            <a:ext cx="1372049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Parameter,</a:t>
            </a:r>
          </a:p>
          <a:p>
            <a:pPr algn="ctr"/>
            <a:r>
              <a:rPr kumimoji="1" lang="en-US" altLang="ko-KR" dirty="0"/>
              <a:t>Argument,</a:t>
            </a:r>
          </a:p>
          <a:p>
            <a:pPr algn="ctr"/>
            <a:r>
              <a:rPr kumimoji="1" lang="ko-KR" altLang="en-US" dirty="0"/>
              <a:t>명칭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965E322-73FE-2D43-B40E-DF6EF4EC5378}"/>
              </a:ext>
            </a:extLst>
          </p:cNvPr>
          <p:cNvCxnSpPr>
            <a:cxnSpLocks/>
            <a:stCxn id="12" idx="3"/>
            <a:endCxn id="92" idx="1"/>
          </p:cNvCxnSpPr>
          <p:nvPr/>
        </p:nvCxnSpPr>
        <p:spPr>
          <a:xfrm flipV="1">
            <a:off x="5773783" y="881245"/>
            <a:ext cx="521687" cy="3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9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19480" y="4084168"/>
            <a:ext cx="69428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13760" y="3700539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객체란 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5561DE-B299-984E-8494-3F11893D902A}"/>
              </a:ext>
            </a:extLst>
          </p:cNvPr>
          <p:cNvSpPr/>
          <p:nvPr/>
        </p:nvSpPr>
        <p:spPr>
          <a:xfrm>
            <a:off x="9307057" y="2678334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직접생성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95C8C2-3B1E-B141-A577-3B3353F2FD03}"/>
              </a:ext>
            </a:extLst>
          </p:cNvPr>
          <p:cNvSpPr/>
          <p:nvPr/>
        </p:nvSpPr>
        <p:spPr>
          <a:xfrm>
            <a:off x="9318172" y="3649338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75F15A-0E22-FB48-8140-1D2261B42747}"/>
              </a:ext>
            </a:extLst>
          </p:cNvPr>
          <p:cNvSpPr/>
          <p:nvPr/>
        </p:nvSpPr>
        <p:spPr>
          <a:xfrm>
            <a:off x="9307057" y="4646471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클래스형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50377" y="4084167"/>
            <a:ext cx="261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4920342" y="3700539"/>
            <a:ext cx="158496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constructor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5608CA-69FA-044C-8FB7-DECBAEE8A3B8}"/>
              </a:ext>
            </a:extLst>
          </p:cNvPr>
          <p:cNvSpPr/>
          <p:nvPr/>
        </p:nvSpPr>
        <p:spPr>
          <a:xfrm>
            <a:off x="6766559" y="3700539"/>
            <a:ext cx="158496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프로퍼티와</a:t>
            </a:r>
            <a:r>
              <a:rPr kumimoji="1" lang="ko-KR" altLang="en-US" dirty="0"/>
              <a:t> 메서드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7035AA-7EC5-CA4A-B0B8-6AC52A302DC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6505303" y="4084167"/>
            <a:ext cx="26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C258F8-D9DF-4144-84E9-CE7AB087CAE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8351520" y="3010761"/>
            <a:ext cx="923108" cy="10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99B5AD7-2F73-9F44-B2FE-447E4519B227}"/>
              </a:ext>
            </a:extLst>
          </p:cNvPr>
          <p:cNvCxnSpPr>
            <a:cxnSpLocks/>
            <a:stCxn id="51" idx="3"/>
            <a:endCxn id="45" idx="1"/>
          </p:cNvCxnSpPr>
          <p:nvPr/>
        </p:nvCxnSpPr>
        <p:spPr>
          <a:xfrm flipV="1">
            <a:off x="8351520" y="4084166"/>
            <a:ext cx="966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905EC14-2912-3946-AE3B-19545A5FFDF6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8351520" y="4084167"/>
            <a:ext cx="955537" cy="99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BE6976B-0ECA-8B41-9C95-2F361223CFE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10554789" y="408416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BA68D4-EFDD-0441-B70E-F8B436FF40CB}"/>
              </a:ext>
            </a:extLst>
          </p:cNvPr>
          <p:cNvSpPr/>
          <p:nvPr/>
        </p:nvSpPr>
        <p:spPr>
          <a:xfrm>
            <a:off x="11164389" y="3649338"/>
            <a:ext cx="10300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캡슐화</a:t>
            </a:r>
          </a:p>
        </p:txBody>
      </p:sp>
    </p:spTree>
    <p:extLst>
      <p:ext uri="{BB962C8B-B14F-4D97-AF65-F5344CB8AC3E}">
        <p14:creationId xmlns:p14="http://schemas.microsoft.com/office/powerpoint/2010/main" val="55155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</p:cNvCxnSpPr>
          <p:nvPr/>
        </p:nvCxnSpPr>
        <p:spPr>
          <a:xfrm>
            <a:off x="2708968" y="5968180"/>
            <a:ext cx="69428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03248" y="5592402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4639865" y="5976030"/>
            <a:ext cx="474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141029" y="5584552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동기처리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114337" y="5592402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setTimeOut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796895" y="5975876"/>
            <a:ext cx="344134" cy="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7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9480" y="5030099"/>
            <a:ext cx="6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03248" y="4646470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기초 이론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39865" y="5030097"/>
            <a:ext cx="411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242234" y="464646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프라미스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050972" y="4646469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콜백으로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동기처리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6733530" y="5030096"/>
            <a:ext cx="508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F0DE54-45F4-BE4F-A61E-C7EBB32BB871}"/>
              </a:ext>
            </a:extLst>
          </p:cNvPr>
          <p:cNvSpPr/>
          <p:nvPr/>
        </p:nvSpPr>
        <p:spPr>
          <a:xfrm>
            <a:off x="9358416" y="464646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Await/async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098BE-4462-BC47-AA3C-E553E4C168EF}"/>
              </a:ext>
            </a:extLst>
          </p:cNvPr>
          <p:cNvCxnSpPr>
            <a:cxnSpLocks/>
            <a:stCxn id="50" idx="3"/>
            <a:endCxn id="25" idx="1"/>
          </p:cNvCxnSpPr>
          <p:nvPr/>
        </p:nvCxnSpPr>
        <p:spPr>
          <a:xfrm>
            <a:off x="8827195" y="5030096"/>
            <a:ext cx="53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dom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</p:cNvCxnSpPr>
          <p:nvPr/>
        </p:nvCxnSpPr>
        <p:spPr>
          <a:xfrm>
            <a:off x="2736897" y="2192309"/>
            <a:ext cx="6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20665" y="1808680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기초이론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57282" y="2192307"/>
            <a:ext cx="411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259651" y="180867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계산기만들기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068389" y="1808679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getElementBy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6750947" y="2192306"/>
            <a:ext cx="508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F0DE54-45F4-BE4F-A61E-C7EBB32BB871}"/>
              </a:ext>
            </a:extLst>
          </p:cNvPr>
          <p:cNvSpPr/>
          <p:nvPr/>
        </p:nvSpPr>
        <p:spPr>
          <a:xfrm>
            <a:off x="9375833" y="180867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달력만들기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098BE-4462-BC47-AA3C-E553E4C168EF}"/>
              </a:ext>
            </a:extLst>
          </p:cNvPr>
          <p:cNvCxnSpPr>
            <a:cxnSpLocks/>
            <a:stCxn id="50" idx="3"/>
            <a:endCxn id="25" idx="1"/>
          </p:cNvCxnSpPr>
          <p:nvPr/>
        </p:nvCxnSpPr>
        <p:spPr>
          <a:xfrm>
            <a:off x="8844612" y="2192306"/>
            <a:ext cx="53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1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3846786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6516416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3857297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3857297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3857297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3857297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3857297" y="543384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6516417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6516417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6516417" y="449842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6516417" y="26065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6505905" y="544435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E1636-8C0C-2643-9075-9120C7703512}"/>
              </a:ext>
            </a:extLst>
          </p:cNvPr>
          <p:cNvSpPr/>
          <p:nvPr/>
        </p:nvSpPr>
        <p:spPr>
          <a:xfrm>
            <a:off x="8870732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34E893-AF95-584D-A5DC-A2B9015AEEE4}"/>
              </a:ext>
            </a:extLst>
          </p:cNvPr>
          <p:cNvSpPr/>
          <p:nvPr/>
        </p:nvSpPr>
        <p:spPr>
          <a:xfrm>
            <a:off x="8870732" y="26065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732219-78D4-B64A-91A1-02022AF86828}"/>
              </a:ext>
            </a:extLst>
          </p:cNvPr>
          <p:cNvSpPr/>
          <p:nvPr/>
        </p:nvSpPr>
        <p:spPr>
          <a:xfrm>
            <a:off x="8870732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B25A4C-8CF6-674A-B288-1F8AF6BB924E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345217" y="2044260"/>
            <a:ext cx="525515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482BFD-BF48-FF45-9AAC-1BD620D371D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345217" y="2990191"/>
            <a:ext cx="52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AC6A2D-712A-1543-8912-9EC1CD4CE59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8345217" y="2990191"/>
            <a:ext cx="525515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9B5F64-BD63-B341-B801-D31233E6AAE3}"/>
              </a:ext>
            </a:extLst>
          </p:cNvPr>
          <p:cNvSpPr/>
          <p:nvPr/>
        </p:nvSpPr>
        <p:spPr>
          <a:xfrm>
            <a:off x="8870732" y="450893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조건문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86A849-ED9C-254B-9574-C5402CFCA498}"/>
              </a:ext>
            </a:extLst>
          </p:cNvPr>
          <p:cNvSpPr/>
          <p:nvPr/>
        </p:nvSpPr>
        <p:spPr>
          <a:xfrm>
            <a:off x="8870732" y="547588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반복문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49D467C-D9AF-2E45-94ED-29F5D2C51A0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345217" y="2990191"/>
            <a:ext cx="525515" cy="19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9CEC26-CA70-A643-BBB8-A53C43AD9298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8345217" y="2990191"/>
            <a:ext cx="525515" cy="28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7CFA97-805F-DE4D-93CF-DE24F4F65731}"/>
              </a:ext>
            </a:extLst>
          </p:cNvPr>
          <p:cNvCxnSpPr>
            <a:stCxn id="8" idx="3"/>
          </p:cNvCxnSpPr>
          <p:nvPr/>
        </p:nvCxnSpPr>
        <p:spPr>
          <a:xfrm flipV="1">
            <a:off x="3058511" y="1072055"/>
            <a:ext cx="1061544" cy="9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FA3677-C4B7-9C4B-80D2-6ED238685C78}"/>
              </a:ext>
            </a:extLst>
          </p:cNvPr>
          <p:cNvSpPr/>
          <p:nvPr/>
        </p:nvSpPr>
        <p:spPr>
          <a:xfrm>
            <a:off x="4120055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Vsc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9623-D831-0043-AA64-857F7798B14A}"/>
              </a:ext>
            </a:extLst>
          </p:cNvPr>
          <p:cNvSpPr/>
          <p:nvPr/>
        </p:nvSpPr>
        <p:spPr>
          <a:xfrm>
            <a:off x="6831724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Extension</a:t>
            </a:r>
            <a:endParaRPr kumimoji="1"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B8621A-A64A-694E-9063-DD51232E5DC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948855" y="1098330"/>
            <a:ext cx="882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B209D4-5DBB-5346-8897-9994E999E19F}"/>
              </a:ext>
            </a:extLst>
          </p:cNvPr>
          <p:cNvSpPr/>
          <p:nvPr/>
        </p:nvSpPr>
        <p:spPr>
          <a:xfrm>
            <a:off x="9448800" y="30480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theme</a:t>
            </a:r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DA9BB0-747E-6643-97A1-87BA66AB2222}"/>
              </a:ext>
            </a:extLst>
          </p:cNvPr>
          <p:cNvSpPr/>
          <p:nvPr/>
        </p:nvSpPr>
        <p:spPr>
          <a:xfrm>
            <a:off x="9448800" y="127700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Live html </a:t>
            </a:r>
            <a:r>
              <a:rPr kumimoji="1" lang="en-US" altLang="ko-KR" dirty="0" err="1"/>
              <a:t>priview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EABFF9-3232-024B-A1C1-0EE00BD871F4}"/>
              </a:ext>
            </a:extLst>
          </p:cNvPr>
          <p:cNvSpPr/>
          <p:nvPr/>
        </p:nvSpPr>
        <p:spPr>
          <a:xfrm>
            <a:off x="9448800" y="222293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emmet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57BAD37-514B-8B45-9AB6-E41699017C3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8660524" y="688428"/>
            <a:ext cx="788276" cy="4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8DFBB5-E6D7-8944-9F35-D3933FEC836D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8660524" y="1098330"/>
            <a:ext cx="788276" cy="5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0F39F8-06E0-0245-B6F7-8F4D40C870A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676289" y="1093074"/>
            <a:ext cx="772511" cy="151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7CFA97-805F-DE4D-93CF-DE24F4F6573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3058511" y="1098330"/>
            <a:ext cx="1313792" cy="189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FA3677-C4B7-9C4B-80D2-6ED238685C78}"/>
              </a:ext>
            </a:extLst>
          </p:cNvPr>
          <p:cNvSpPr/>
          <p:nvPr/>
        </p:nvSpPr>
        <p:spPr>
          <a:xfrm>
            <a:off x="4372303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form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D6F2B3-4A19-2248-9423-CE3D431AF2C7}"/>
              </a:ext>
            </a:extLst>
          </p:cNvPr>
          <p:cNvSpPr/>
          <p:nvPr/>
        </p:nvSpPr>
        <p:spPr>
          <a:xfrm>
            <a:off x="4372303" y="177624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div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907479-E843-E24C-862B-01F4618F2C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058511" y="2107324"/>
            <a:ext cx="1313792" cy="88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B09476-2053-FA41-9456-DAA733EA29A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58511" y="2990192"/>
            <a:ext cx="1313792" cy="2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F8DA7-5694-4D49-B2F9-09C775A28184}"/>
              </a:ext>
            </a:extLst>
          </p:cNvPr>
          <p:cNvSpPr/>
          <p:nvPr/>
        </p:nvSpPr>
        <p:spPr>
          <a:xfrm>
            <a:off x="4372303" y="283779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Article</a:t>
            </a:r>
            <a:r>
              <a:rPr kumimoji="1" lang="ko-KR" altLang="en-US" dirty="0"/>
              <a:t> 용 </a:t>
            </a:r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0AB9DE-52F0-F34A-A9D1-77B1DB6EC483}"/>
              </a:ext>
            </a:extLst>
          </p:cNvPr>
          <p:cNvSpPr/>
          <p:nvPr/>
        </p:nvSpPr>
        <p:spPr>
          <a:xfrm>
            <a:off x="6705600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input</a:t>
            </a:r>
            <a:endParaRPr kumimoji="1"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4749BD-A762-464A-B0CE-8B7D0D410587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>
            <a:off x="6201103" y="1098330"/>
            <a:ext cx="50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C1D852-29C2-FC42-8767-91EA302924DC}"/>
              </a:ext>
            </a:extLst>
          </p:cNvPr>
          <p:cNvSpPr/>
          <p:nvPr/>
        </p:nvSpPr>
        <p:spPr>
          <a:xfrm>
            <a:off x="4372303" y="389933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table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3058511" y="2990192"/>
            <a:ext cx="1313792" cy="129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10279119" y="234774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attribute</a:t>
            </a:r>
            <a:endParaRPr kumimoji="1" lang="ko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9CCE9265-3428-0F4B-BCE6-84EE64D9EF6A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8534400" y="1098330"/>
            <a:ext cx="2659119" cy="1249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F1345472-1630-8243-BDFC-69A1DF9A5061}"/>
              </a:ext>
            </a:extLst>
          </p:cNvPr>
          <p:cNvCxnSpPr>
            <a:stCxn id="20" idx="3"/>
            <a:endCxn id="49" idx="0"/>
          </p:cNvCxnSpPr>
          <p:nvPr/>
        </p:nvCxnSpPr>
        <p:spPr>
          <a:xfrm>
            <a:off x="6201103" y="2159875"/>
            <a:ext cx="4992416" cy="18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ED06FFA1-0119-AD4D-ACE2-2AFADD8C6505}"/>
              </a:ext>
            </a:extLst>
          </p:cNvPr>
          <p:cNvCxnSpPr>
            <a:cxnSpLocks/>
            <a:stCxn id="27" idx="3"/>
            <a:endCxn id="49" idx="2"/>
          </p:cNvCxnSpPr>
          <p:nvPr/>
        </p:nvCxnSpPr>
        <p:spPr>
          <a:xfrm flipV="1">
            <a:off x="6201103" y="3115000"/>
            <a:ext cx="4992416" cy="10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078545C0-A511-0144-A57D-25D93E4D92F2}"/>
              </a:ext>
            </a:extLst>
          </p:cNvPr>
          <p:cNvCxnSpPr>
            <a:cxnSpLocks/>
            <a:stCxn id="41" idx="3"/>
            <a:endCxn id="49" idx="2"/>
          </p:cNvCxnSpPr>
          <p:nvPr/>
        </p:nvCxnSpPr>
        <p:spPr>
          <a:xfrm flipV="1">
            <a:off x="6201103" y="3115000"/>
            <a:ext cx="4992416" cy="116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118D4F-7E6A-4C41-B833-70ED861EBFEB}"/>
              </a:ext>
            </a:extLst>
          </p:cNvPr>
          <p:cNvSpPr txBox="1"/>
          <p:nvPr/>
        </p:nvSpPr>
        <p:spPr>
          <a:xfrm>
            <a:off x="4372303" y="285671"/>
            <a:ext cx="733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참조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hokeydokey.tistory.com</a:t>
            </a:r>
            <a:r>
              <a:rPr kumimoji="1" lang="en" altLang="ko-KR" dirty="0"/>
              <a:t>/23?category=783106</a:t>
            </a:r>
            <a:r>
              <a:rPr kumimoji="1" lang="ko-KR" altLang="en-US" dirty="0"/>
              <a:t>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43541A-D8DE-644D-815C-30EA71923965}"/>
              </a:ext>
            </a:extLst>
          </p:cNvPr>
          <p:cNvSpPr/>
          <p:nvPr/>
        </p:nvSpPr>
        <p:spPr>
          <a:xfrm>
            <a:off x="6705600" y="2837792"/>
            <a:ext cx="132430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특수기호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 </a:t>
            </a:r>
            <a:r>
              <a:rPr kumimoji="1" lang="en-US" altLang="ko-KR" dirty="0"/>
              <a:t>ex &amp;</a:t>
            </a:r>
            <a:r>
              <a:rPr kumimoji="1" lang="en-US" altLang="ko-KR" dirty="0" err="1"/>
              <a:t>nbsp</a:t>
            </a:r>
            <a:endParaRPr kumimoji="1"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85F3423-FF45-684F-9F27-FA9F13734773}"/>
              </a:ext>
            </a:extLst>
          </p:cNvPr>
          <p:cNvSpPr/>
          <p:nvPr/>
        </p:nvSpPr>
        <p:spPr>
          <a:xfrm>
            <a:off x="8555420" y="2837792"/>
            <a:ext cx="132430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Ul,OI,Li</a:t>
            </a:r>
            <a:endParaRPr kumimoji="1"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661B8D-ABEB-3F4D-B32E-C15AA9CC09CD}"/>
              </a:ext>
            </a:extLst>
          </p:cNvPr>
          <p:cNvSpPr/>
          <p:nvPr/>
        </p:nvSpPr>
        <p:spPr>
          <a:xfrm>
            <a:off x="4372303" y="5365532"/>
            <a:ext cx="6695090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Attribute : class, id, name, </a:t>
            </a:r>
            <a:r>
              <a:rPr kumimoji="1" lang="en-US" altLang="ko-KR" dirty="0" err="1"/>
              <a:t>colspan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rowspan</a:t>
            </a:r>
            <a:r>
              <a:rPr kumimoji="1" lang="en-US" altLang="ko-KR" dirty="0"/>
              <a:t>, style </a:t>
            </a:r>
            <a:r>
              <a:rPr kumimoji="1" lang="ko-KR" altLang="en-US" dirty="0"/>
              <a:t>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41EBDDE-A5BD-D949-BF92-0660A40E7D4E}"/>
              </a:ext>
            </a:extLst>
          </p:cNvPr>
          <p:cNvSpPr/>
          <p:nvPr/>
        </p:nvSpPr>
        <p:spPr>
          <a:xfrm>
            <a:off x="6716110" y="177624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img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</p:cNvCxnSpPr>
          <p:nvPr/>
        </p:nvCxnSpPr>
        <p:spPr>
          <a:xfrm flipV="1">
            <a:off x="3058511" y="2990191"/>
            <a:ext cx="1345323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4403834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Meta </a:t>
            </a:r>
            <a:r>
              <a:rPr kumimoji="1" lang="ko-KR" altLang="en-US" dirty="0"/>
              <a:t>태그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58511" y="3936123"/>
            <a:ext cx="1345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4403834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Seo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6989381" y="449842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시맨틱태그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사용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058510" y="4882053"/>
            <a:ext cx="1051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4109546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en-US" altLang="ko-KR" dirty="0"/>
              <a:t> UI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32640B-267F-F844-A1FB-54675570D646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5938346" y="4882053"/>
            <a:ext cx="1051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9068B7-EFF8-6C43-8C46-9EB100136517}"/>
              </a:ext>
            </a:extLst>
          </p:cNvPr>
          <p:cNvSpPr/>
          <p:nvPr/>
        </p:nvSpPr>
        <p:spPr>
          <a:xfrm>
            <a:off x="3920358" y="73834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연결방법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8BDB1F-AC2C-8546-BAFD-AB87A50DCF6B}"/>
              </a:ext>
            </a:extLst>
          </p:cNvPr>
          <p:cNvCxnSpPr>
            <a:stCxn id="5" idx="3"/>
            <a:endCxn id="30" idx="1"/>
          </p:cNvCxnSpPr>
          <p:nvPr/>
        </p:nvCxnSpPr>
        <p:spPr>
          <a:xfrm flipV="1">
            <a:off x="3058509" y="1121977"/>
            <a:ext cx="8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807B04-A4C9-D54B-8366-3BB2D5F2D073}"/>
              </a:ext>
            </a:extLst>
          </p:cNvPr>
          <p:cNvSpPr/>
          <p:nvPr/>
        </p:nvSpPr>
        <p:spPr>
          <a:xfrm>
            <a:off x="6526922" y="12874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link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C57994-94D7-AE4C-B43D-8CCFF037362C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5749158" y="512377"/>
            <a:ext cx="77776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6182CD-13AE-5146-8193-792116404880}"/>
              </a:ext>
            </a:extLst>
          </p:cNvPr>
          <p:cNvSpPr/>
          <p:nvPr/>
        </p:nvSpPr>
        <p:spPr>
          <a:xfrm>
            <a:off x="6526922" y="106417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style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5480A6-8853-7540-A11E-89C0EA7D6365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5749158" y="1121977"/>
            <a:ext cx="777764" cy="32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01B6CB-37F7-5C4D-866E-091E9AC0938A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3058509" y="1121978"/>
            <a:ext cx="861849" cy="110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C90D5B-CF6C-8045-96BD-C3861B274B43}"/>
              </a:ext>
            </a:extLst>
          </p:cNvPr>
          <p:cNvSpPr/>
          <p:nvPr/>
        </p:nvSpPr>
        <p:spPr>
          <a:xfrm>
            <a:off x="3920358" y="184456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3C6F03-E758-7A4C-8736-5F6F67956D83}"/>
              </a:ext>
            </a:extLst>
          </p:cNvPr>
          <p:cNvSpPr/>
          <p:nvPr/>
        </p:nvSpPr>
        <p:spPr>
          <a:xfrm>
            <a:off x="6526922" y="255926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pixel</a:t>
            </a:r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AA0C41-0130-D64F-BD21-36D3B618BB25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9158" y="2228190"/>
            <a:ext cx="777764" cy="7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A8BFFE-4CBB-5443-9E7B-64068C41CC88}"/>
              </a:ext>
            </a:extLst>
          </p:cNvPr>
          <p:cNvSpPr/>
          <p:nvPr/>
        </p:nvSpPr>
        <p:spPr>
          <a:xfrm>
            <a:off x="6526922" y="352621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FDA827-18BF-6043-84C3-2EDD2D591884}"/>
              </a:ext>
            </a:extLst>
          </p:cNvPr>
          <p:cNvSpPr/>
          <p:nvPr/>
        </p:nvSpPr>
        <p:spPr>
          <a:xfrm>
            <a:off x="3920358" y="280888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자식관계</a:t>
            </a:r>
            <a:endParaRPr kumimoji="1"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3FFA11-1739-0E4D-A857-02DEB16F1279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3058509" y="1121978"/>
            <a:ext cx="861849" cy="20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7B6422-C4ED-484B-ADD1-1831B3881E5D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>
            <a:off x="5749158" y="2228190"/>
            <a:ext cx="777764" cy="16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8ADB45D-82F4-A349-A302-B927D921F0D1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>
            <a:off x="5749158" y="3192517"/>
            <a:ext cx="777764" cy="71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9068B7-EFF8-6C43-8C46-9EB100136517}"/>
              </a:ext>
            </a:extLst>
          </p:cNvPr>
          <p:cNvSpPr/>
          <p:nvPr/>
        </p:nvSpPr>
        <p:spPr>
          <a:xfrm>
            <a:off x="3930869" y="72915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text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8BDB1F-AC2C-8546-BAFD-AB87A50DCF6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069020" y="1112781"/>
            <a:ext cx="861849" cy="96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807B04-A4C9-D54B-8366-3BB2D5F2D073}"/>
              </a:ext>
            </a:extLst>
          </p:cNvPr>
          <p:cNvSpPr/>
          <p:nvPr/>
        </p:nvSpPr>
        <p:spPr>
          <a:xfrm>
            <a:off x="3941380" y="267093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C57994-94D7-AE4C-B43D-8CCFF037362C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3069020" y="2067910"/>
            <a:ext cx="872360" cy="98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6182CD-13AE-5146-8193-792116404880}"/>
              </a:ext>
            </a:extLst>
          </p:cNvPr>
          <p:cNvSpPr/>
          <p:nvPr/>
        </p:nvSpPr>
        <p:spPr>
          <a:xfrm>
            <a:off x="3941380" y="16921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5480A6-8853-7540-A11E-89C0EA7D6365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3069020" y="2067910"/>
            <a:ext cx="87236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1594C7-8159-884F-AF37-2EE6FD9037A0}"/>
              </a:ext>
            </a:extLst>
          </p:cNvPr>
          <p:cNvSpPr/>
          <p:nvPr/>
        </p:nvSpPr>
        <p:spPr>
          <a:xfrm>
            <a:off x="6642540" y="267093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Margin</a:t>
            </a:r>
            <a:endParaRPr kumimoji="1"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F48F8C-D180-DA4D-AD06-9B8CB6477AAF}"/>
              </a:ext>
            </a:extLst>
          </p:cNvPr>
          <p:cNvCxnSpPr>
            <a:cxnSpLocks/>
            <a:stCxn id="41" idx="3"/>
            <a:endCxn id="64" idx="1"/>
          </p:cNvCxnSpPr>
          <p:nvPr/>
        </p:nvCxnSpPr>
        <p:spPr>
          <a:xfrm flipV="1">
            <a:off x="5770180" y="1091758"/>
            <a:ext cx="1891861" cy="98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307B46-6001-974B-AA0E-9E81B64C41FD}"/>
              </a:ext>
            </a:extLst>
          </p:cNvPr>
          <p:cNvSpPr/>
          <p:nvPr/>
        </p:nvSpPr>
        <p:spPr>
          <a:xfrm>
            <a:off x="6642540" y="363789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padding</a:t>
            </a:r>
            <a:endParaRPr kumimoji="1"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AB662CD-6936-404F-8217-5E0E069ECEE8}"/>
              </a:ext>
            </a:extLst>
          </p:cNvPr>
          <p:cNvCxnSpPr>
            <a:cxnSpLocks/>
            <a:stCxn id="101" idx="3"/>
            <a:endCxn id="40" idx="1"/>
          </p:cNvCxnSpPr>
          <p:nvPr/>
        </p:nvCxnSpPr>
        <p:spPr>
          <a:xfrm flipV="1">
            <a:off x="5770180" y="4021518"/>
            <a:ext cx="872360" cy="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C211D6-87EF-6F43-B9A9-2D017D3CFEE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770180" y="4033343"/>
            <a:ext cx="872360" cy="9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44E00C-6A2B-CD44-90C1-BFBFA889C303}"/>
              </a:ext>
            </a:extLst>
          </p:cNvPr>
          <p:cNvSpPr/>
          <p:nvPr/>
        </p:nvSpPr>
        <p:spPr>
          <a:xfrm>
            <a:off x="6642540" y="460878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border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87290A-B1C8-FA44-A86D-07ACC2DFCDDC}"/>
              </a:ext>
            </a:extLst>
          </p:cNvPr>
          <p:cNvSpPr/>
          <p:nvPr/>
        </p:nvSpPr>
        <p:spPr>
          <a:xfrm>
            <a:off x="9343700" y="363788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Box-sizing</a:t>
            </a:r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B47F2D-AC75-A547-874E-AA2724A5CF9E}"/>
              </a:ext>
            </a:extLst>
          </p:cNvPr>
          <p:cNvCxnSpPr>
            <a:stCxn id="33" idx="3"/>
            <a:endCxn id="54" idx="1"/>
          </p:cNvCxnSpPr>
          <p:nvPr/>
        </p:nvCxnSpPr>
        <p:spPr>
          <a:xfrm>
            <a:off x="8471340" y="3054566"/>
            <a:ext cx="872360" cy="9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C89ED8-1191-7947-A052-FCB63E92C783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 flipV="1">
            <a:off x="8471340" y="4021517"/>
            <a:ext cx="872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CBF76E-2561-9B4F-B5FF-3DAAECB1372E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8471340" y="4021517"/>
            <a:ext cx="872360" cy="97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19BA3A-1699-7446-BE8B-884E46A7865C}"/>
              </a:ext>
            </a:extLst>
          </p:cNvPr>
          <p:cNvSpPr/>
          <p:nvPr/>
        </p:nvSpPr>
        <p:spPr>
          <a:xfrm>
            <a:off x="7662041" y="70813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img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8AC91E-C2AA-5243-BAA5-A7B9F12451CF}"/>
              </a:ext>
            </a:extLst>
          </p:cNvPr>
          <p:cNvSpPr/>
          <p:nvPr/>
        </p:nvSpPr>
        <p:spPr>
          <a:xfrm>
            <a:off x="7641021" y="163304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color</a:t>
            </a:r>
            <a:endParaRPr kumimoji="1"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733B5A-777D-3343-959E-21253B654D4A}"/>
              </a:ext>
            </a:extLst>
          </p:cNvPr>
          <p:cNvCxnSpPr>
            <a:cxnSpLocks/>
            <a:stCxn id="41" idx="3"/>
            <a:endCxn id="65" idx="1"/>
          </p:cNvCxnSpPr>
          <p:nvPr/>
        </p:nvCxnSpPr>
        <p:spPr>
          <a:xfrm flipV="1">
            <a:off x="5770180" y="2016669"/>
            <a:ext cx="1870841" cy="5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10047891" y="109175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Detail property</a:t>
            </a:r>
            <a:endParaRPr kumimoji="1" lang="ko-KR" altLang="en-US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706B1BC1-C62C-0543-AEAC-7AB459E39114}"/>
              </a:ext>
            </a:extLst>
          </p:cNvPr>
          <p:cNvCxnSpPr>
            <a:cxnSpLocks/>
            <a:stCxn id="30" idx="0"/>
            <a:endCxn id="76" idx="0"/>
          </p:cNvCxnSpPr>
          <p:nvPr/>
        </p:nvCxnSpPr>
        <p:spPr>
          <a:xfrm rot="16200000" flipH="1">
            <a:off x="7722478" y="-2148056"/>
            <a:ext cx="362604" cy="6117022"/>
          </a:xfrm>
          <a:prstGeom prst="bentConnector3">
            <a:avLst>
              <a:gd name="adj1" fmla="val -105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32CE1AC-4406-1E4D-992E-8148E59EF6F9}"/>
              </a:ext>
            </a:extLst>
          </p:cNvPr>
          <p:cNvCxnSpPr>
            <a:cxnSpLocks/>
            <a:stCxn id="65" idx="2"/>
            <a:endCxn id="76" idx="2"/>
          </p:cNvCxnSpPr>
          <p:nvPr/>
        </p:nvCxnSpPr>
        <p:spPr>
          <a:xfrm rot="5400000" flipH="1" flipV="1">
            <a:off x="9488214" y="926219"/>
            <a:ext cx="541284" cy="2406870"/>
          </a:xfrm>
          <a:prstGeom prst="bentConnector3">
            <a:avLst>
              <a:gd name="adj1" fmla="val -42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FF46EB7D-AD1C-954D-B9AC-71124C9FEAE2}"/>
              </a:ext>
            </a:extLst>
          </p:cNvPr>
          <p:cNvCxnSpPr>
            <a:cxnSpLocks/>
            <a:stCxn id="64" idx="0"/>
            <a:endCxn id="76" idx="0"/>
          </p:cNvCxnSpPr>
          <p:nvPr/>
        </p:nvCxnSpPr>
        <p:spPr>
          <a:xfrm rot="16200000" flipH="1">
            <a:off x="9577552" y="-292982"/>
            <a:ext cx="383627" cy="2385850"/>
          </a:xfrm>
          <a:prstGeom prst="bentConnector3">
            <a:avLst>
              <a:gd name="adj1" fmla="val -56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913F448-0184-E149-B84D-3107E3CE7FA9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 flipV="1">
            <a:off x="5770180" y="3054566"/>
            <a:ext cx="872360" cy="9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55F451-75F2-2441-8FFD-DDACD1A0ED66}"/>
              </a:ext>
            </a:extLst>
          </p:cNvPr>
          <p:cNvSpPr/>
          <p:nvPr/>
        </p:nvSpPr>
        <p:spPr>
          <a:xfrm>
            <a:off x="3941380" y="364971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Box-model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3" idx="3"/>
            <a:endCxn id="101" idx="1"/>
          </p:cNvCxnSpPr>
          <p:nvPr/>
        </p:nvCxnSpPr>
        <p:spPr>
          <a:xfrm>
            <a:off x="3069020" y="2067910"/>
            <a:ext cx="872360" cy="196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683F722-C742-754F-98AE-74B4D41A40DC}"/>
              </a:ext>
            </a:extLst>
          </p:cNvPr>
          <p:cNvSpPr/>
          <p:nvPr/>
        </p:nvSpPr>
        <p:spPr>
          <a:xfrm>
            <a:off x="6167820" y="-8327"/>
            <a:ext cx="107556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9323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3657600" y="263021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태그간</a:t>
            </a:r>
            <a:r>
              <a:rPr kumimoji="1" lang="ko-KR" altLang="en-US" dirty="0"/>
              <a:t> 관계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설명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069020" y="3013841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5918200" y="263021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가상선택자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33CFCA-EA7F-5049-9045-8537D56A4397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5486400" y="3013839"/>
            <a:ext cx="43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C8FB75-D26C-DF40-83D0-8D15039BDC56}"/>
              </a:ext>
            </a:extLst>
          </p:cNvPr>
          <p:cNvSpPr/>
          <p:nvPr/>
        </p:nvSpPr>
        <p:spPr>
          <a:xfrm>
            <a:off x="8178800" y="263021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cssDining</a:t>
            </a:r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7F55EF-DC6A-0B4F-95DB-0463862BEA4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7747000" y="3013838"/>
            <a:ext cx="43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8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3657600" y="357614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position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69020" y="3959772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5918200" y="2233447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float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33CFCA-EA7F-5049-9045-8537D56A4397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5486400" y="2617075"/>
            <a:ext cx="431800" cy="13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C8FB75-D26C-DF40-83D0-8D15039BDC56}"/>
              </a:ext>
            </a:extLst>
          </p:cNvPr>
          <p:cNvSpPr/>
          <p:nvPr/>
        </p:nvSpPr>
        <p:spPr>
          <a:xfrm>
            <a:off x="5918200" y="3576143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7F55EF-DC6A-0B4F-95DB-0463862BEA4B}"/>
              </a:ext>
            </a:extLst>
          </p:cNvPr>
          <p:cNvCxnSpPr>
            <a:cxnSpLocks/>
            <a:stCxn id="76" idx="3"/>
            <a:endCxn id="45" idx="1"/>
          </p:cNvCxnSpPr>
          <p:nvPr/>
        </p:nvCxnSpPr>
        <p:spPr>
          <a:xfrm>
            <a:off x="5486400" y="3959771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5918200" y="4918839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flex</a:t>
            </a:r>
            <a:endParaRPr kumimoji="1"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17BC8D-B57A-6B4A-8E64-C4D588EC1FBB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5486400" y="3959771"/>
            <a:ext cx="431800" cy="13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C3066A-769F-C942-8026-2BF16044F10E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7112000" y="5302467"/>
            <a:ext cx="74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F4C1E7-6231-D94C-918C-7CA5F6049578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7112000" y="2617075"/>
            <a:ext cx="753827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05A10C-4B09-A54B-84D1-014985E61B2C}"/>
              </a:ext>
            </a:extLst>
          </p:cNvPr>
          <p:cNvSpPr/>
          <p:nvPr/>
        </p:nvSpPr>
        <p:spPr>
          <a:xfrm>
            <a:off x="7865827" y="224658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37A52A-B1E0-8F40-BB23-6CB69938AC86}"/>
              </a:ext>
            </a:extLst>
          </p:cNvPr>
          <p:cNvSpPr/>
          <p:nvPr/>
        </p:nvSpPr>
        <p:spPr>
          <a:xfrm>
            <a:off x="7852980" y="4918839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detail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813454" y="4905702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764B09-98A2-CC4C-963F-80228D38675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46780" y="5302467"/>
            <a:ext cx="75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384</Words>
  <Application>Microsoft Macintosh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18</cp:revision>
  <dcterms:created xsi:type="dcterms:W3CDTF">2019-08-14T10:07:55Z</dcterms:created>
  <dcterms:modified xsi:type="dcterms:W3CDTF">2020-12-28T12:55:27Z</dcterms:modified>
</cp:coreProperties>
</file>