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xml" ContentType="application/vnd.openxmlformats-officedocument.drawingml.chart+xml"/>
  <Override PartName="/ppt/notesSlides/notesSlide7.xml" ContentType="application/vnd.openxmlformats-officedocument.presentationml.notesSlide+xml"/>
  <Override PartName="/ppt/charts/chart2.xml" ContentType="application/vnd.openxmlformats-officedocument.drawingml.chart+xml"/>
  <Override PartName="/ppt/notesSlides/notesSlide8.xml" ContentType="application/vnd.openxmlformats-officedocument.presentationml.notesSlide+xml"/>
  <Override PartName="/ppt/charts/chart3.xml" ContentType="application/vnd.openxmlformats-officedocument.drawingml.chart+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4.xml" ContentType="application/vnd.openxmlformats-officedocument.drawingml.chart+xml"/>
  <Override PartName="/ppt/notesSlides/notesSlide11.xml" ContentType="application/vnd.openxmlformats-officedocument.presentationml.notesSlide+xml"/>
  <Override PartName="/ppt/charts/chart5.xml" ContentType="application/vnd.openxmlformats-officedocument.drawingml.chart+xml"/>
  <Override PartName="/ppt/notesSlides/notesSlide12.xml" ContentType="application/vnd.openxmlformats-officedocument.presentationml.notesSlide+xml"/>
  <Override PartName="/ppt/charts/chart6.xml" ContentType="application/vnd.openxmlformats-officedocument.drawingml.chart+xml"/>
  <Override PartName="/ppt/drawings/drawing1.xml" ContentType="application/vnd.openxmlformats-officedocument.drawingml.chartshap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6"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99" r:id="rId4"/>
  </p:sldMasterIdLst>
  <p:notesMasterIdLst>
    <p:notesMasterId r:id="rId22"/>
  </p:notesMasterIdLst>
  <p:handoutMasterIdLst>
    <p:handoutMasterId r:id="rId23"/>
  </p:handoutMasterIdLst>
  <p:sldIdLst>
    <p:sldId id="256" r:id="rId5"/>
    <p:sldId id="297" r:id="rId6"/>
    <p:sldId id="264" r:id="rId7"/>
    <p:sldId id="283" r:id="rId8"/>
    <p:sldId id="298" r:id="rId9"/>
    <p:sldId id="299" r:id="rId10"/>
    <p:sldId id="300" r:id="rId11"/>
    <p:sldId id="301" r:id="rId12"/>
    <p:sldId id="302" r:id="rId13"/>
    <p:sldId id="303" r:id="rId14"/>
    <p:sldId id="304" r:id="rId15"/>
    <p:sldId id="305" r:id="rId16"/>
    <p:sldId id="306" r:id="rId17"/>
    <p:sldId id="307" r:id="rId18"/>
    <p:sldId id="310" r:id="rId19"/>
    <p:sldId id="308" r:id="rId20"/>
    <p:sldId id="309"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5359"/>
    <a:srgbClr val="969FA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912C8C85-51F0-491E-9774-3900AFEF0F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59" autoAdjust="0"/>
    <p:restoredTop sz="95388" autoAdjust="0"/>
  </p:normalViewPr>
  <p:slideViewPr>
    <p:cSldViewPr snapToGrid="0" showGuides="1">
      <p:cViewPr>
        <p:scale>
          <a:sx n="75" d="100"/>
          <a:sy n="75" d="100"/>
        </p:scale>
        <p:origin x="-492" y="-48"/>
      </p:cViewPr>
      <p:guideLst>
        <p:guide orient="horz" pos="2160"/>
        <p:guide pos="3840"/>
      </p:guideLst>
    </p:cSldViewPr>
  </p:slideViewPr>
  <p:outlineViewPr>
    <p:cViewPr>
      <p:scale>
        <a:sx n="33" d="100"/>
        <a:sy n="33" d="100"/>
      </p:scale>
      <p:origin x="0" y="-4982"/>
    </p:cViewPr>
  </p:outlineViewPr>
  <p:notesTextViewPr>
    <p:cViewPr>
      <p:scale>
        <a:sx n="1" d="1"/>
        <a:sy n="1" d="1"/>
      </p:scale>
      <p:origin x="0" y="0"/>
    </p:cViewPr>
  </p:notesTextViewPr>
  <p:sorterViewPr>
    <p:cViewPr varScale="1">
      <p:scale>
        <a:sx n="100" d="100"/>
        <a:sy n="100" d="100"/>
      </p:scale>
      <p:origin x="0" y="-1757"/>
    </p:cViewPr>
  </p:sorterViewPr>
  <p:notesViewPr>
    <p:cSldViewPr snapToGrid="0">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ST\Downloads\insurance%20ANALYSIS.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ST\Downloads\insurance%20ANALYSI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ST\Downloads\insurance%20ANALYSI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Users\ST\Downloads\insurance%20ANALYSI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Users\ST\Downloads\insurance%20ANALYSIS.xlsx" TargetMode="External"/></Relationships>
</file>

<file path=ppt/charts/_rels/chart6.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oleObject" Target="file:///C:\Users\ST\Downloads\insurance%20ANALYSI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[insurance ANALYSIS.xlsx]question 3!PivotTable4</c:name>
    <c:fmtId val="6"/>
  </c:pivotSource>
  <c:chart>
    <c:title>
      <c:tx>
        <c:rich>
          <a:bodyPr/>
          <a:lstStyle/>
          <a:p>
            <a:pPr>
              <a:defRPr/>
            </a:pPr>
            <a:r>
              <a:rPr lang="en-US" sz="1100"/>
              <a:t>Average</a:t>
            </a:r>
            <a:r>
              <a:rPr lang="en-US" sz="1100" baseline="0"/>
              <a:t> medical charges of smoker and non smoker</a:t>
            </a:r>
            <a:endParaRPr lang="en-US" sz="1100"/>
          </a:p>
        </c:rich>
      </c:tx>
      <c:layout/>
      <c:overlay val="0"/>
    </c:title>
    <c:autoTitleDeleted val="0"/>
    <c:pivotFmts>
      <c:pivotFmt>
        <c:idx val="0"/>
        <c:marker>
          <c:symbol val="none"/>
        </c:marker>
        <c:dLbl>
          <c:idx val="0"/>
          <c:spPr/>
          <c:txPr>
            <a:bodyPr/>
            <a:lstStyle/>
            <a:p>
              <a:pPr>
                <a:defRPr/>
              </a:pPr>
              <a:endParaRPr lang="en-US"/>
            </a:p>
          </c:txPr>
          <c:showLegendKey val="0"/>
          <c:showVal val="1"/>
          <c:showCatName val="0"/>
          <c:showSerName val="0"/>
          <c:showPercent val="0"/>
          <c:showBubbleSize val="0"/>
        </c:dLbl>
      </c:pivotFmt>
      <c:pivotFmt>
        <c:idx val="1"/>
        <c:marker>
          <c:symbol val="none"/>
        </c:marker>
        <c:dLbl>
          <c:idx val="0"/>
          <c:spPr/>
          <c:txPr>
            <a:bodyPr/>
            <a:lstStyle/>
            <a:p>
              <a:pPr>
                <a:defRPr/>
              </a:pPr>
              <a:endParaRPr lang="en-US"/>
            </a:p>
          </c:txPr>
          <c:showLegendKey val="0"/>
          <c:showVal val="1"/>
          <c:showCatName val="0"/>
          <c:showSerName val="0"/>
          <c:showPercent val="0"/>
          <c:showBubbleSize val="0"/>
        </c:dLbl>
      </c:pivotFmt>
      <c:pivotFmt>
        <c:idx val="2"/>
        <c:marker>
          <c:symbol val="none"/>
        </c:marker>
        <c:dLbl>
          <c:idx val="0"/>
          <c:spPr/>
          <c:txPr>
            <a:bodyPr/>
            <a:lstStyle/>
            <a:p>
              <a:pPr>
                <a:defRPr/>
              </a:pPr>
              <a:endParaRPr lang="en-US"/>
            </a:p>
          </c:txPr>
          <c:showLegendKey val="0"/>
          <c:showVal val="1"/>
          <c:showCatName val="0"/>
          <c:showSerName val="0"/>
          <c:showPercent val="0"/>
          <c:showBubbleSize val="0"/>
        </c:dLbl>
      </c:pivotFmt>
    </c:pivotFmts>
    <c:plotArea>
      <c:layout>
        <c:manualLayout>
          <c:layoutTarget val="inner"/>
          <c:xMode val="edge"/>
          <c:yMode val="edge"/>
          <c:x val="0.1677613735783027"/>
          <c:y val="0.17479184893554972"/>
          <c:w val="0.73561220472440947"/>
          <c:h val="0.73591061533974922"/>
        </c:manualLayout>
      </c:layout>
      <c:barChart>
        <c:barDir val="col"/>
        <c:grouping val="clustered"/>
        <c:varyColors val="0"/>
        <c:ser>
          <c:idx val="0"/>
          <c:order val="0"/>
          <c:tx>
            <c:strRef>
              <c:f>'question 3'!$B$3</c:f>
              <c:strCache>
                <c:ptCount val="1"/>
                <c:pt idx="0">
                  <c:v>Total</c:v>
                </c:pt>
              </c:strCache>
            </c:strRef>
          </c:tx>
          <c:invertIfNegative val="0"/>
          <c:cat>
            <c:strRef>
              <c:f>'question 3'!$A$4:$A$6</c:f>
              <c:strCache>
                <c:ptCount val="2"/>
                <c:pt idx="0">
                  <c:v>no</c:v>
                </c:pt>
                <c:pt idx="1">
                  <c:v>yes</c:v>
                </c:pt>
              </c:strCache>
            </c:strRef>
          </c:cat>
          <c:val>
            <c:numRef>
              <c:f>'question 3'!$B$4:$B$6</c:f>
              <c:numCache>
                <c:formatCode>General</c:formatCode>
                <c:ptCount val="2"/>
                <c:pt idx="0">
                  <c:v>8434.2682978561988</c:v>
                </c:pt>
                <c:pt idx="1">
                  <c:v>32050.231831532848</c:v>
                </c:pt>
              </c:numCache>
            </c:numRef>
          </c:val>
        </c:ser>
        <c:dLbls>
          <c:showLegendKey val="0"/>
          <c:showVal val="0"/>
          <c:showCatName val="0"/>
          <c:showSerName val="0"/>
          <c:showPercent val="0"/>
          <c:showBubbleSize val="0"/>
        </c:dLbls>
        <c:gapWidth val="150"/>
        <c:axId val="146672256"/>
        <c:axId val="146686336"/>
      </c:barChart>
      <c:catAx>
        <c:axId val="146672256"/>
        <c:scaling>
          <c:orientation val="minMax"/>
        </c:scaling>
        <c:delete val="0"/>
        <c:axPos val="b"/>
        <c:majorTickMark val="out"/>
        <c:minorTickMark val="none"/>
        <c:tickLblPos val="nextTo"/>
        <c:crossAx val="146686336"/>
        <c:crosses val="autoZero"/>
        <c:auto val="1"/>
        <c:lblAlgn val="ctr"/>
        <c:lblOffset val="100"/>
        <c:noMultiLvlLbl val="0"/>
      </c:catAx>
      <c:valAx>
        <c:axId val="146686336"/>
        <c:scaling>
          <c:orientation val="minMax"/>
        </c:scaling>
        <c:delete val="0"/>
        <c:axPos val="l"/>
        <c:majorGridlines>
          <c:spPr>
            <a:ln>
              <a:noFill/>
            </a:ln>
          </c:spPr>
        </c:majorGridlines>
        <c:numFmt formatCode="General" sourceLinked="1"/>
        <c:majorTickMark val="out"/>
        <c:minorTickMark val="none"/>
        <c:tickLblPos val="nextTo"/>
        <c:crossAx val="146672256"/>
        <c:crosses val="autoZero"/>
        <c:crossBetween val="between"/>
      </c:valAx>
      <c:spPr>
        <a:solidFill>
          <a:schemeClr val="tx1"/>
        </a:solidFill>
      </c:spPr>
    </c:plotArea>
    <c:legend>
      <c:legendPos val="r"/>
      <c:layout/>
      <c:overlay val="0"/>
    </c:legend>
    <c:plotVisOnly val="1"/>
    <c:dispBlanksAs val="gap"/>
    <c:showDLblsOverMax val="0"/>
  </c:chart>
  <c:spPr>
    <a:solidFill>
      <a:schemeClr val="tx1"/>
    </a:solidFill>
  </c:spPr>
  <c:txPr>
    <a:bodyPr/>
    <a:lstStyle/>
    <a:p>
      <a:pPr>
        <a:defRPr>
          <a:solidFill>
            <a:schemeClr val="bg2"/>
          </a:solidFill>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a:t>Relationship</a:t>
            </a:r>
            <a:r>
              <a:rPr lang="en-US" baseline="0"/>
              <a:t> between children and charges</a:t>
            </a:r>
            <a:endParaRPr lang="en-US"/>
          </a:p>
        </c:rich>
      </c:tx>
      <c:layout/>
      <c:overlay val="0"/>
    </c:title>
    <c:autoTitleDeleted val="0"/>
    <c:plotArea>
      <c:layout/>
      <c:scatterChart>
        <c:scatterStyle val="lineMarker"/>
        <c:varyColors val="0"/>
        <c:ser>
          <c:idx val="0"/>
          <c:order val="0"/>
          <c:tx>
            <c:strRef>
              <c:f>insurance!$G$1</c:f>
              <c:strCache>
                <c:ptCount val="1"/>
                <c:pt idx="0">
                  <c:v>charges</c:v>
                </c:pt>
              </c:strCache>
            </c:strRef>
          </c:tx>
          <c:spPr>
            <a:ln w="28575">
              <a:noFill/>
            </a:ln>
          </c:spPr>
          <c:xVal>
            <c:numRef>
              <c:f>insurance!$D$2:$D$1339</c:f>
              <c:numCache>
                <c:formatCode>General</c:formatCode>
                <c:ptCount val="1338"/>
                <c:pt idx="0">
                  <c:v>0</c:v>
                </c:pt>
                <c:pt idx="1">
                  <c:v>1</c:v>
                </c:pt>
                <c:pt idx="2">
                  <c:v>3</c:v>
                </c:pt>
                <c:pt idx="3">
                  <c:v>0</c:v>
                </c:pt>
                <c:pt idx="4">
                  <c:v>0</c:v>
                </c:pt>
                <c:pt idx="5">
                  <c:v>0</c:v>
                </c:pt>
                <c:pt idx="6">
                  <c:v>1</c:v>
                </c:pt>
                <c:pt idx="7">
                  <c:v>3</c:v>
                </c:pt>
                <c:pt idx="8">
                  <c:v>2</c:v>
                </c:pt>
                <c:pt idx="9">
                  <c:v>0</c:v>
                </c:pt>
                <c:pt idx="10">
                  <c:v>0</c:v>
                </c:pt>
                <c:pt idx="11">
                  <c:v>0</c:v>
                </c:pt>
                <c:pt idx="12">
                  <c:v>0</c:v>
                </c:pt>
                <c:pt idx="13">
                  <c:v>0</c:v>
                </c:pt>
                <c:pt idx="14">
                  <c:v>0</c:v>
                </c:pt>
                <c:pt idx="15">
                  <c:v>1</c:v>
                </c:pt>
                <c:pt idx="16">
                  <c:v>1</c:v>
                </c:pt>
                <c:pt idx="17">
                  <c:v>0</c:v>
                </c:pt>
                <c:pt idx="18">
                  <c:v>0</c:v>
                </c:pt>
                <c:pt idx="19">
                  <c:v>0</c:v>
                </c:pt>
                <c:pt idx="20">
                  <c:v>0</c:v>
                </c:pt>
                <c:pt idx="21">
                  <c:v>1</c:v>
                </c:pt>
                <c:pt idx="22">
                  <c:v>0</c:v>
                </c:pt>
                <c:pt idx="23">
                  <c:v>1</c:v>
                </c:pt>
                <c:pt idx="24">
                  <c:v>2</c:v>
                </c:pt>
                <c:pt idx="25">
                  <c:v>3</c:v>
                </c:pt>
                <c:pt idx="26">
                  <c:v>0</c:v>
                </c:pt>
                <c:pt idx="27">
                  <c:v>2</c:v>
                </c:pt>
                <c:pt idx="28">
                  <c:v>1</c:v>
                </c:pt>
                <c:pt idx="29">
                  <c:v>2</c:v>
                </c:pt>
                <c:pt idx="30">
                  <c:v>0</c:v>
                </c:pt>
                <c:pt idx="31">
                  <c:v>0</c:v>
                </c:pt>
                <c:pt idx="32">
                  <c:v>5</c:v>
                </c:pt>
                <c:pt idx="33">
                  <c:v>0</c:v>
                </c:pt>
                <c:pt idx="34">
                  <c:v>1</c:v>
                </c:pt>
                <c:pt idx="35">
                  <c:v>0</c:v>
                </c:pt>
                <c:pt idx="36">
                  <c:v>3</c:v>
                </c:pt>
                <c:pt idx="37">
                  <c:v>0</c:v>
                </c:pt>
                <c:pt idx="38">
                  <c:v>1</c:v>
                </c:pt>
                <c:pt idx="39">
                  <c:v>0</c:v>
                </c:pt>
                <c:pt idx="40">
                  <c:v>0</c:v>
                </c:pt>
                <c:pt idx="41">
                  <c:v>2</c:v>
                </c:pt>
                <c:pt idx="42">
                  <c:v>1</c:v>
                </c:pt>
                <c:pt idx="43">
                  <c:v>2</c:v>
                </c:pt>
                <c:pt idx="44">
                  <c:v>1</c:v>
                </c:pt>
                <c:pt idx="45">
                  <c:v>0</c:v>
                </c:pt>
                <c:pt idx="46">
                  <c:v>2</c:v>
                </c:pt>
                <c:pt idx="47">
                  <c:v>0</c:v>
                </c:pt>
                <c:pt idx="48">
                  <c:v>0</c:v>
                </c:pt>
                <c:pt idx="49">
                  <c:v>1</c:v>
                </c:pt>
                <c:pt idx="50">
                  <c:v>0</c:v>
                </c:pt>
                <c:pt idx="51">
                  <c:v>2</c:v>
                </c:pt>
                <c:pt idx="52">
                  <c:v>1</c:v>
                </c:pt>
                <c:pt idx="53">
                  <c:v>0</c:v>
                </c:pt>
                <c:pt idx="54">
                  <c:v>3</c:v>
                </c:pt>
                <c:pt idx="55">
                  <c:v>2</c:v>
                </c:pt>
                <c:pt idx="56">
                  <c:v>2</c:v>
                </c:pt>
                <c:pt idx="57">
                  <c:v>2</c:v>
                </c:pt>
                <c:pt idx="58">
                  <c:v>1</c:v>
                </c:pt>
                <c:pt idx="59">
                  <c:v>2</c:v>
                </c:pt>
                <c:pt idx="60">
                  <c:v>3</c:v>
                </c:pt>
                <c:pt idx="61">
                  <c:v>4</c:v>
                </c:pt>
                <c:pt idx="62">
                  <c:v>1</c:v>
                </c:pt>
                <c:pt idx="63">
                  <c:v>1</c:v>
                </c:pt>
                <c:pt idx="64">
                  <c:v>0</c:v>
                </c:pt>
                <c:pt idx="65">
                  <c:v>0</c:v>
                </c:pt>
                <c:pt idx="66">
                  <c:v>2</c:v>
                </c:pt>
                <c:pt idx="67">
                  <c:v>1</c:v>
                </c:pt>
                <c:pt idx="68">
                  <c:v>0</c:v>
                </c:pt>
                <c:pt idx="69">
                  <c:v>3</c:v>
                </c:pt>
                <c:pt idx="70">
                  <c:v>0</c:v>
                </c:pt>
                <c:pt idx="71">
                  <c:v>5</c:v>
                </c:pt>
                <c:pt idx="72">
                  <c:v>3</c:v>
                </c:pt>
                <c:pt idx="73">
                  <c:v>1</c:v>
                </c:pt>
                <c:pt idx="74">
                  <c:v>2</c:v>
                </c:pt>
                <c:pt idx="75">
                  <c:v>0</c:v>
                </c:pt>
                <c:pt idx="76">
                  <c:v>1</c:v>
                </c:pt>
                <c:pt idx="77">
                  <c:v>0</c:v>
                </c:pt>
                <c:pt idx="78">
                  <c:v>0</c:v>
                </c:pt>
                <c:pt idx="79">
                  <c:v>0</c:v>
                </c:pt>
                <c:pt idx="80">
                  <c:v>1</c:v>
                </c:pt>
                <c:pt idx="81">
                  <c:v>0</c:v>
                </c:pt>
                <c:pt idx="82">
                  <c:v>1</c:v>
                </c:pt>
                <c:pt idx="83">
                  <c:v>4</c:v>
                </c:pt>
                <c:pt idx="84">
                  <c:v>2</c:v>
                </c:pt>
                <c:pt idx="85">
                  <c:v>2</c:v>
                </c:pt>
                <c:pt idx="86">
                  <c:v>0</c:v>
                </c:pt>
                <c:pt idx="87">
                  <c:v>0</c:v>
                </c:pt>
                <c:pt idx="88">
                  <c:v>0</c:v>
                </c:pt>
                <c:pt idx="89">
                  <c:v>0</c:v>
                </c:pt>
                <c:pt idx="90">
                  <c:v>0</c:v>
                </c:pt>
                <c:pt idx="91">
                  <c:v>1</c:v>
                </c:pt>
                <c:pt idx="92">
                  <c:v>3</c:v>
                </c:pt>
                <c:pt idx="93">
                  <c:v>2</c:v>
                </c:pt>
                <c:pt idx="94">
                  <c:v>2</c:v>
                </c:pt>
                <c:pt idx="95">
                  <c:v>1</c:v>
                </c:pt>
                <c:pt idx="96">
                  <c:v>3</c:v>
                </c:pt>
                <c:pt idx="97">
                  <c:v>0</c:v>
                </c:pt>
                <c:pt idx="98">
                  <c:v>0</c:v>
                </c:pt>
                <c:pt idx="99">
                  <c:v>0</c:v>
                </c:pt>
                <c:pt idx="100">
                  <c:v>0</c:v>
                </c:pt>
                <c:pt idx="101">
                  <c:v>0</c:v>
                </c:pt>
                <c:pt idx="102">
                  <c:v>0</c:v>
                </c:pt>
                <c:pt idx="103">
                  <c:v>3</c:v>
                </c:pt>
                <c:pt idx="104">
                  <c:v>1</c:v>
                </c:pt>
                <c:pt idx="105">
                  <c:v>1</c:v>
                </c:pt>
                <c:pt idx="106">
                  <c:v>1</c:v>
                </c:pt>
                <c:pt idx="107">
                  <c:v>2</c:v>
                </c:pt>
                <c:pt idx="108">
                  <c:v>0</c:v>
                </c:pt>
                <c:pt idx="109">
                  <c:v>0</c:v>
                </c:pt>
                <c:pt idx="110">
                  <c:v>1</c:v>
                </c:pt>
                <c:pt idx="111">
                  <c:v>2</c:v>
                </c:pt>
                <c:pt idx="112">
                  <c:v>0</c:v>
                </c:pt>
                <c:pt idx="113">
                  <c:v>0</c:v>
                </c:pt>
                <c:pt idx="114">
                  <c:v>3</c:v>
                </c:pt>
                <c:pt idx="115">
                  <c:v>0</c:v>
                </c:pt>
                <c:pt idx="116">
                  <c:v>0</c:v>
                </c:pt>
                <c:pt idx="117">
                  <c:v>1</c:v>
                </c:pt>
                <c:pt idx="118">
                  <c:v>0</c:v>
                </c:pt>
                <c:pt idx="119">
                  <c:v>2</c:v>
                </c:pt>
                <c:pt idx="120">
                  <c:v>2</c:v>
                </c:pt>
                <c:pt idx="121">
                  <c:v>0</c:v>
                </c:pt>
                <c:pt idx="122">
                  <c:v>0</c:v>
                </c:pt>
                <c:pt idx="123">
                  <c:v>1</c:v>
                </c:pt>
                <c:pt idx="124">
                  <c:v>3</c:v>
                </c:pt>
                <c:pt idx="125">
                  <c:v>0</c:v>
                </c:pt>
                <c:pt idx="126">
                  <c:v>0</c:v>
                </c:pt>
                <c:pt idx="127">
                  <c:v>0</c:v>
                </c:pt>
                <c:pt idx="128">
                  <c:v>2</c:v>
                </c:pt>
                <c:pt idx="129">
                  <c:v>2</c:v>
                </c:pt>
                <c:pt idx="130">
                  <c:v>0</c:v>
                </c:pt>
                <c:pt idx="131">
                  <c:v>0</c:v>
                </c:pt>
                <c:pt idx="132">
                  <c:v>2</c:v>
                </c:pt>
                <c:pt idx="133">
                  <c:v>0</c:v>
                </c:pt>
                <c:pt idx="134">
                  <c:v>0</c:v>
                </c:pt>
                <c:pt idx="135">
                  <c:v>0</c:v>
                </c:pt>
                <c:pt idx="136">
                  <c:v>0</c:v>
                </c:pt>
                <c:pt idx="137">
                  <c:v>0</c:v>
                </c:pt>
                <c:pt idx="138">
                  <c:v>3</c:v>
                </c:pt>
                <c:pt idx="139">
                  <c:v>0</c:v>
                </c:pt>
                <c:pt idx="140">
                  <c:v>2</c:v>
                </c:pt>
                <c:pt idx="141">
                  <c:v>1</c:v>
                </c:pt>
                <c:pt idx="142">
                  <c:v>2</c:v>
                </c:pt>
                <c:pt idx="143">
                  <c:v>2</c:v>
                </c:pt>
                <c:pt idx="144">
                  <c:v>3</c:v>
                </c:pt>
                <c:pt idx="145">
                  <c:v>3</c:v>
                </c:pt>
                <c:pt idx="146">
                  <c:v>3</c:v>
                </c:pt>
                <c:pt idx="147">
                  <c:v>1</c:v>
                </c:pt>
                <c:pt idx="148">
                  <c:v>1</c:v>
                </c:pt>
                <c:pt idx="149">
                  <c:v>1</c:v>
                </c:pt>
                <c:pt idx="150">
                  <c:v>1</c:v>
                </c:pt>
                <c:pt idx="151">
                  <c:v>0</c:v>
                </c:pt>
                <c:pt idx="152">
                  <c:v>3</c:v>
                </c:pt>
                <c:pt idx="153">
                  <c:v>0</c:v>
                </c:pt>
                <c:pt idx="154">
                  <c:v>1</c:v>
                </c:pt>
                <c:pt idx="155">
                  <c:v>0</c:v>
                </c:pt>
                <c:pt idx="156">
                  <c:v>0</c:v>
                </c:pt>
                <c:pt idx="157">
                  <c:v>0</c:v>
                </c:pt>
                <c:pt idx="158">
                  <c:v>0</c:v>
                </c:pt>
                <c:pt idx="159">
                  <c:v>3</c:v>
                </c:pt>
                <c:pt idx="160">
                  <c:v>0</c:v>
                </c:pt>
                <c:pt idx="161">
                  <c:v>0</c:v>
                </c:pt>
                <c:pt idx="162">
                  <c:v>1</c:v>
                </c:pt>
                <c:pt idx="163">
                  <c:v>2</c:v>
                </c:pt>
                <c:pt idx="164">
                  <c:v>0</c:v>
                </c:pt>
                <c:pt idx="165">
                  <c:v>4</c:v>
                </c:pt>
                <c:pt idx="166">
                  <c:v>5</c:v>
                </c:pt>
                <c:pt idx="167">
                  <c:v>3</c:v>
                </c:pt>
                <c:pt idx="168">
                  <c:v>1</c:v>
                </c:pt>
                <c:pt idx="169">
                  <c:v>3</c:v>
                </c:pt>
                <c:pt idx="170">
                  <c:v>0</c:v>
                </c:pt>
                <c:pt idx="171">
                  <c:v>0</c:v>
                </c:pt>
                <c:pt idx="172">
                  <c:v>0</c:v>
                </c:pt>
                <c:pt idx="173">
                  <c:v>1</c:v>
                </c:pt>
                <c:pt idx="174">
                  <c:v>0</c:v>
                </c:pt>
                <c:pt idx="175">
                  <c:v>0</c:v>
                </c:pt>
                <c:pt idx="176">
                  <c:v>2</c:v>
                </c:pt>
                <c:pt idx="177">
                  <c:v>1</c:v>
                </c:pt>
                <c:pt idx="178">
                  <c:v>2</c:v>
                </c:pt>
                <c:pt idx="179">
                  <c:v>3</c:v>
                </c:pt>
                <c:pt idx="180">
                  <c:v>0</c:v>
                </c:pt>
                <c:pt idx="181">
                  <c:v>0</c:v>
                </c:pt>
                <c:pt idx="182">
                  <c:v>3</c:v>
                </c:pt>
                <c:pt idx="183">
                  <c:v>0</c:v>
                </c:pt>
                <c:pt idx="184">
                  <c:v>2</c:v>
                </c:pt>
                <c:pt idx="185">
                  <c:v>3</c:v>
                </c:pt>
                <c:pt idx="186">
                  <c:v>2</c:v>
                </c:pt>
                <c:pt idx="187">
                  <c:v>3</c:v>
                </c:pt>
                <c:pt idx="188">
                  <c:v>1</c:v>
                </c:pt>
                <c:pt idx="189">
                  <c:v>2</c:v>
                </c:pt>
                <c:pt idx="190">
                  <c:v>0</c:v>
                </c:pt>
                <c:pt idx="191">
                  <c:v>0</c:v>
                </c:pt>
                <c:pt idx="192">
                  <c:v>0</c:v>
                </c:pt>
                <c:pt idx="193">
                  <c:v>1</c:v>
                </c:pt>
                <c:pt idx="194">
                  <c:v>0</c:v>
                </c:pt>
                <c:pt idx="195">
                  <c:v>0</c:v>
                </c:pt>
                <c:pt idx="196">
                  <c:v>0</c:v>
                </c:pt>
                <c:pt idx="197">
                  <c:v>2</c:v>
                </c:pt>
                <c:pt idx="198">
                  <c:v>0</c:v>
                </c:pt>
                <c:pt idx="199">
                  <c:v>0</c:v>
                </c:pt>
                <c:pt idx="200">
                  <c:v>0</c:v>
                </c:pt>
                <c:pt idx="201">
                  <c:v>1</c:v>
                </c:pt>
                <c:pt idx="202">
                  <c:v>0</c:v>
                </c:pt>
                <c:pt idx="203">
                  <c:v>0</c:v>
                </c:pt>
                <c:pt idx="204">
                  <c:v>0</c:v>
                </c:pt>
                <c:pt idx="205">
                  <c:v>1</c:v>
                </c:pt>
                <c:pt idx="206">
                  <c:v>0</c:v>
                </c:pt>
                <c:pt idx="207">
                  <c:v>2</c:v>
                </c:pt>
                <c:pt idx="208">
                  <c:v>0</c:v>
                </c:pt>
                <c:pt idx="209">
                  <c:v>1</c:v>
                </c:pt>
                <c:pt idx="210">
                  <c:v>1</c:v>
                </c:pt>
                <c:pt idx="211">
                  <c:v>4</c:v>
                </c:pt>
                <c:pt idx="212">
                  <c:v>2</c:v>
                </c:pt>
                <c:pt idx="213">
                  <c:v>1</c:v>
                </c:pt>
                <c:pt idx="214">
                  <c:v>2</c:v>
                </c:pt>
                <c:pt idx="215">
                  <c:v>2</c:v>
                </c:pt>
                <c:pt idx="216">
                  <c:v>0</c:v>
                </c:pt>
                <c:pt idx="217">
                  <c:v>0</c:v>
                </c:pt>
                <c:pt idx="218">
                  <c:v>1</c:v>
                </c:pt>
                <c:pt idx="219">
                  <c:v>0</c:v>
                </c:pt>
                <c:pt idx="220">
                  <c:v>1</c:v>
                </c:pt>
                <c:pt idx="221">
                  <c:v>0</c:v>
                </c:pt>
                <c:pt idx="222">
                  <c:v>3</c:v>
                </c:pt>
                <c:pt idx="223">
                  <c:v>0</c:v>
                </c:pt>
                <c:pt idx="224">
                  <c:v>0</c:v>
                </c:pt>
                <c:pt idx="225">
                  <c:v>3</c:v>
                </c:pt>
                <c:pt idx="226">
                  <c:v>0</c:v>
                </c:pt>
                <c:pt idx="227">
                  <c:v>0</c:v>
                </c:pt>
                <c:pt idx="228">
                  <c:v>1</c:v>
                </c:pt>
                <c:pt idx="229">
                  <c:v>2</c:v>
                </c:pt>
                <c:pt idx="230">
                  <c:v>1</c:v>
                </c:pt>
                <c:pt idx="231">
                  <c:v>3</c:v>
                </c:pt>
                <c:pt idx="232">
                  <c:v>0</c:v>
                </c:pt>
                <c:pt idx="233">
                  <c:v>1</c:v>
                </c:pt>
                <c:pt idx="234">
                  <c:v>2</c:v>
                </c:pt>
                <c:pt idx="235">
                  <c:v>2</c:v>
                </c:pt>
                <c:pt idx="236">
                  <c:v>0</c:v>
                </c:pt>
                <c:pt idx="237">
                  <c:v>2</c:v>
                </c:pt>
                <c:pt idx="238">
                  <c:v>0</c:v>
                </c:pt>
                <c:pt idx="239">
                  <c:v>1</c:v>
                </c:pt>
                <c:pt idx="240">
                  <c:v>2</c:v>
                </c:pt>
                <c:pt idx="241">
                  <c:v>1</c:v>
                </c:pt>
                <c:pt idx="242">
                  <c:v>1</c:v>
                </c:pt>
                <c:pt idx="243">
                  <c:v>3</c:v>
                </c:pt>
                <c:pt idx="244">
                  <c:v>0</c:v>
                </c:pt>
                <c:pt idx="245">
                  <c:v>0</c:v>
                </c:pt>
                <c:pt idx="246">
                  <c:v>0</c:v>
                </c:pt>
                <c:pt idx="247">
                  <c:v>0</c:v>
                </c:pt>
                <c:pt idx="248">
                  <c:v>1</c:v>
                </c:pt>
                <c:pt idx="249">
                  <c:v>1</c:v>
                </c:pt>
                <c:pt idx="250">
                  <c:v>2</c:v>
                </c:pt>
                <c:pt idx="251">
                  <c:v>2</c:v>
                </c:pt>
                <c:pt idx="252">
                  <c:v>2</c:v>
                </c:pt>
                <c:pt idx="253">
                  <c:v>3</c:v>
                </c:pt>
                <c:pt idx="254">
                  <c:v>0</c:v>
                </c:pt>
                <c:pt idx="255">
                  <c:v>3</c:v>
                </c:pt>
                <c:pt idx="256">
                  <c:v>0</c:v>
                </c:pt>
                <c:pt idx="257">
                  <c:v>0</c:v>
                </c:pt>
                <c:pt idx="258">
                  <c:v>4</c:v>
                </c:pt>
                <c:pt idx="259">
                  <c:v>0</c:v>
                </c:pt>
                <c:pt idx="260">
                  <c:v>0</c:v>
                </c:pt>
                <c:pt idx="261">
                  <c:v>1</c:v>
                </c:pt>
                <c:pt idx="262">
                  <c:v>3</c:v>
                </c:pt>
                <c:pt idx="263">
                  <c:v>0</c:v>
                </c:pt>
                <c:pt idx="264">
                  <c:v>3</c:v>
                </c:pt>
                <c:pt idx="265">
                  <c:v>3</c:v>
                </c:pt>
                <c:pt idx="266">
                  <c:v>1</c:v>
                </c:pt>
                <c:pt idx="267">
                  <c:v>3</c:v>
                </c:pt>
                <c:pt idx="268">
                  <c:v>1</c:v>
                </c:pt>
                <c:pt idx="269">
                  <c:v>1</c:v>
                </c:pt>
                <c:pt idx="270">
                  <c:v>1</c:v>
                </c:pt>
                <c:pt idx="271">
                  <c:v>2</c:v>
                </c:pt>
                <c:pt idx="272">
                  <c:v>2</c:v>
                </c:pt>
                <c:pt idx="273">
                  <c:v>1</c:v>
                </c:pt>
                <c:pt idx="274">
                  <c:v>0</c:v>
                </c:pt>
                <c:pt idx="275">
                  <c:v>2</c:v>
                </c:pt>
                <c:pt idx="276">
                  <c:v>2</c:v>
                </c:pt>
                <c:pt idx="277">
                  <c:v>0</c:v>
                </c:pt>
                <c:pt idx="278">
                  <c:v>2</c:v>
                </c:pt>
                <c:pt idx="279">
                  <c:v>1</c:v>
                </c:pt>
                <c:pt idx="280">
                  <c:v>1</c:v>
                </c:pt>
                <c:pt idx="281">
                  <c:v>3</c:v>
                </c:pt>
                <c:pt idx="282">
                  <c:v>1</c:v>
                </c:pt>
                <c:pt idx="283">
                  <c:v>1</c:v>
                </c:pt>
                <c:pt idx="284">
                  <c:v>0</c:v>
                </c:pt>
                <c:pt idx="285">
                  <c:v>1</c:v>
                </c:pt>
                <c:pt idx="286">
                  <c:v>2</c:v>
                </c:pt>
                <c:pt idx="287">
                  <c:v>0</c:v>
                </c:pt>
                <c:pt idx="288">
                  <c:v>1</c:v>
                </c:pt>
                <c:pt idx="289">
                  <c:v>3</c:v>
                </c:pt>
                <c:pt idx="290">
                  <c:v>0</c:v>
                </c:pt>
                <c:pt idx="291">
                  <c:v>1</c:v>
                </c:pt>
                <c:pt idx="292">
                  <c:v>2</c:v>
                </c:pt>
                <c:pt idx="293">
                  <c:v>0</c:v>
                </c:pt>
                <c:pt idx="294">
                  <c:v>3</c:v>
                </c:pt>
                <c:pt idx="295">
                  <c:v>0</c:v>
                </c:pt>
                <c:pt idx="296">
                  <c:v>0</c:v>
                </c:pt>
                <c:pt idx="297">
                  <c:v>1</c:v>
                </c:pt>
                <c:pt idx="298">
                  <c:v>3</c:v>
                </c:pt>
                <c:pt idx="299">
                  <c:v>1</c:v>
                </c:pt>
                <c:pt idx="300">
                  <c:v>3</c:v>
                </c:pt>
                <c:pt idx="301">
                  <c:v>3</c:v>
                </c:pt>
                <c:pt idx="302">
                  <c:v>2</c:v>
                </c:pt>
                <c:pt idx="303">
                  <c:v>2</c:v>
                </c:pt>
                <c:pt idx="304">
                  <c:v>2</c:v>
                </c:pt>
                <c:pt idx="305">
                  <c:v>2</c:v>
                </c:pt>
                <c:pt idx="306">
                  <c:v>2</c:v>
                </c:pt>
                <c:pt idx="307">
                  <c:v>1</c:v>
                </c:pt>
                <c:pt idx="308">
                  <c:v>0</c:v>
                </c:pt>
                <c:pt idx="309">
                  <c:v>2</c:v>
                </c:pt>
                <c:pt idx="310">
                  <c:v>0</c:v>
                </c:pt>
                <c:pt idx="311">
                  <c:v>0</c:v>
                </c:pt>
                <c:pt idx="312">
                  <c:v>3</c:v>
                </c:pt>
                <c:pt idx="313">
                  <c:v>0</c:v>
                </c:pt>
                <c:pt idx="314">
                  <c:v>0</c:v>
                </c:pt>
                <c:pt idx="315">
                  <c:v>0</c:v>
                </c:pt>
                <c:pt idx="316">
                  <c:v>0</c:v>
                </c:pt>
                <c:pt idx="317">
                  <c:v>0</c:v>
                </c:pt>
                <c:pt idx="318">
                  <c:v>0</c:v>
                </c:pt>
                <c:pt idx="319">
                  <c:v>1</c:v>
                </c:pt>
                <c:pt idx="320">
                  <c:v>1</c:v>
                </c:pt>
                <c:pt idx="321">
                  <c:v>4</c:v>
                </c:pt>
                <c:pt idx="322">
                  <c:v>0</c:v>
                </c:pt>
                <c:pt idx="323">
                  <c:v>0</c:v>
                </c:pt>
                <c:pt idx="324">
                  <c:v>0</c:v>
                </c:pt>
                <c:pt idx="325">
                  <c:v>1</c:v>
                </c:pt>
                <c:pt idx="326">
                  <c:v>1</c:v>
                </c:pt>
                <c:pt idx="327">
                  <c:v>2</c:v>
                </c:pt>
                <c:pt idx="328">
                  <c:v>1</c:v>
                </c:pt>
                <c:pt idx="329">
                  <c:v>0</c:v>
                </c:pt>
                <c:pt idx="330">
                  <c:v>1</c:v>
                </c:pt>
                <c:pt idx="331">
                  <c:v>0</c:v>
                </c:pt>
                <c:pt idx="332">
                  <c:v>0</c:v>
                </c:pt>
                <c:pt idx="333">
                  <c:v>0</c:v>
                </c:pt>
                <c:pt idx="334">
                  <c:v>2</c:v>
                </c:pt>
                <c:pt idx="335">
                  <c:v>0</c:v>
                </c:pt>
                <c:pt idx="336">
                  <c:v>0</c:v>
                </c:pt>
                <c:pt idx="337">
                  <c:v>1</c:v>
                </c:pt>
                <c:pt idx="338">
                  <c:v>1</c:v>
                </c:pt>
                <c:pt idx="339">
                  <c:v>1</c:v>
                </c:pt>
                <c:pt idx="340">
                  <c:v>0</c:v>
                </c:pt>
                <c:pt idx="341">
                  <c:v>0</c:v>
                </c:pt>
                <c:pt idx="342">
                  <c:v>0</c:v>
                </c:pt>
                <c:pt idx="343">
                  <c:v>0</c:v>
                </c:pt>
                <c:pt idx="344">
                  <c:v>4</c:v>
                </c:pt>
                <c:pt idx="345">
                  <c:v>3</c:v>
                </c:pt>
                <c:pt idx="346">
                  <c:v>2</c:v>
                </c:pt>
                <c:pt idx="347">
                  <c:v>1</c:v>
                </c:pt>
                <c:pt idx="348">
                  <c:v>1</c:v>
                </c:pt>
                <c:pt idx="349">
                  <c:v>0</c:v>
                </c:pt>
                <c:pt idx="350">
                  <c:v>0</c:v>
                </c:pt>
                <c:pt idx="351">
                  <c:v>0</c:v>
                </c:pt>
                <c:pt idx="352">
                  <c:v>0</c:v>
                </c:pt>
                <c:pt idx="353">
                  <c:v>0</c:v>
                </c:pt>
                <c:pt idx="354">
                  <c:v>0</c:v>
                </c:pt>
                <c:pt idx="355">
                  <c:v>0</c:v>
                </c:pt>
                <c:pt idx="356">
                  <c:v>3</c:v>
                </c:pt>
                <c:pt idx="357">
                  <c:v>3</c:v>
                </c:pt>
                <c:pt idx="358">
                  <c:v>0</c:v>
                </c:pt>
                <c:pt idx="359">
                  <c:v>0</c:v>
                </c:pt>
                <c:pt idx="360">
                  <c:v>2</c:v>
                </c:pt>
                <c:pt idx="361">
                  <c:v>1</c:v>
                </c:pt>
                <c:pt idx="362">
                  <c:v>0</c:v>
                </c:pt>
                <c:pt idx="363">
                  <c:v>1</c:v>
                </c:pt>
                <c:pt idx="364">
                  <c:v>2</c:v>
                </c:pt>
                <c:pt idx="365">
                  <c:v>1</c:v>
                </c:pt>
                <c:pt idx="366">
                  <c:v>3</c:v>
                </c:pt>
                <c:pt idx="367">
                  <c:v>2</c:v>
                </c:pt>
                <c:pt idx="368">
                  <c:v>2</c:v>
                </c:pt>
                <c:pt idx="369">
                  <c:v>3</c:v>
                </c:pt>
                <c:pt idx="370">
                  <c:v>0</c:v>
                </c:pt>
                <c:pt idx="371">
                  <c:v>0</c:v>
                </c:pt>
                <c:pt idx="372">
                  <c:v>1</c:v>
                </c:pt>
                <c:pt idx="373">
                  <c:v>2</c:v>
                </c:pt>
                <c:pt idx="374">
                  <c:v>0</c:v>
                </c:pt>
                <c:pt idx="375">
                  <c:v>0</c:v>
                </c:pt>
                <c:pt idx="376">
                  <c:v>3</c:v>
                </c:pt>
                <c:pt idx="377">
                  <c:v>0</c:v>
                </c:pt>
                <c:pt idx="378">
                  <c:v>3</c:v>
                </c:pt>
                <c:pt idx="379">
                  <c:v>1</c:v>
                </c:pt>
                <c:pt idx="380">
                  <c:v>2</c:v>
                </c:pt>
                <c:pt idx="381">
                  <c:v>0</c:v>
                </c:pt>
                <c:pt idx="382">
                  <c:v>0</c:v>
                </c:pt>
                <c:pt idx="383">
                  <c:v>2</c:v>
                </c:pt>
                <c:pt idx="384">
                  <c:v>2</c:v>
                </c:pt>
                <c:pt idx="385">
                  <c:v>0</c:v>
                </c:pt>
                <c:pt idx="386">
                  <c:v>0</c:v>
                </c:pt>
                <c:pt idx="387">
                  <c:v>2</c:v>
                </c:pt>
                <c:pt idx="388">
                  <c:v>0</c:v>
                </c:pt>
                <c:pt idx="389">
                  <c:v>3</c:v>
                </c:pt>
                <c:pt idx="390">
                  <c:v>4</c:v>
                </c:pt>
                <c:pt idx="391">
                  <c:v>0</c:v>
                </c:pt>
                <c:pt idx="392">
                  <c:v>1</c:v>
                </c:pt>
                <c:pt idx="393">
                  <c:v>1</c:v>
                </c:pt>
                <c:pt idx="394">
                  <c:v>2</c:v>
                </c:pt>
                <c:pt idx="395">
                  <c:v>0</c:v>
                </c:pt>
                <c:pt idx="396">
                  <c:v>3</c:v>
                </c:pt>
                <c:pt idx="397">
                  <c:v>0</c:v>
                </c:pt>
                <c:pt idx="398">
                  <c:v>2</c:v>
                </c:pt>
                <c:pt idx="399">
                  <c:v>0</c:v>
                </c:pt>
                <c:pt idx="400">
                  <c:v>0</c:v>
                </c:pt>
                <c:pt idx="401">
                  <c:v>1</c:v>
                </c:pt>
                <c:pt idx="402">
                  <c:v>0</c:v>
                </c:pt>
                <c:pt idx="403">
                  <c:v>3</c:v>
                </c:pt>
                <c:pt idx="404">
                  <c:v>0</c:v>
                </c:pt>
                <c:pt idx="405">
                  <c:v>2</c:v>
                </c:pt>
                <c:pt idx="406">
                  <c:v>0</c:v>
                </c:pt>
                <c:pt idx="407">
                  <c:v>1</c:v>
                </c:pt>
                <c:pt idx="408">
                  <c:v>3</c:v>
                </c:pt>
                <c:pt idx="409">
                  <c:v>1</c:v>
                </c:pt>
                <c:pt idx="410">
                  <c:v>0</c:v>
                </c:pt>
                <c:pt idx="411">
                  <c:v>1</c:v>
                </c:pt>
                <c:pt idx="412">
                  <c:v>2</c:v>
                </c:pt>
                <c:pt idx="413">
                  <c:v>5</c:v>
                </c:pt>
                <c:pt idx="414">
                  <c:v>0</c:v>
                </c:pt>
                <c:pt idx="415">
                  <c:v>1</c:v>
                </c:pt>
                <c:pt idx="416">
                  <c:v>0</c:v>
                </c:pt>
                <c:pt idx="417">
                  <c:v>2</c:v>
                </c:pt>
                <c:pt idx="418">
                  <c:v>1</c:v>
                </c:pt>
                <c:pt idx="419">
                  <c:v>0</c:v>
                </c:pt>
                <c:pt idx="420">
                  <c:v>0</c:v>
                </c:pt>
                <c:pt idx="421">
                  <c:v>0</c:v>
                </c:pt>
                <c:pt idx="422">
                  <c:v>1</c:v>
                </c:pt>
                <c:pt idx="423">
                  <c:v>0</c:v>
                </c:pt>
                <c:pt idx="424">
                  <c:v>2</c:v>
                </c:pt>
                <c:pt idx="425">
                  <c:v>5</c:v>
                </c:pt>
                <c:pt idx="426">
                  <c:v>1</c:v>
                </c:pt>
                <c:pt idx="427">
                  <c:v>0</c:v>
                </c:pt>
                <c:pt idx="428">
                  <c:v>1</c:v>
                </c:pt>
                <c:pt idx="429">
                  <c:v>3</c:v>
                </c:pt>
                <c:pt idx="430">
                  <c:v>0</c:v>
                </c:pt>
                <c:pt idx="431">
                  <c:v>2</c:v>
                </c:pt>
                <c:pt idx="432">
                  <c:v>0</c:v>
                </c:pt>
                <c:pt idx="433">
                  <c:v>0</c:v>
                </c:pt>
                <c:pt idx="434">
                  <c:v>1</c:v>
                </c:pt>
                <c:pt idx="435">
                  <c:v>3</c:v>
                </c:pt>
                <c:pt idx="436">
                  <c:v>0</c:v>
                </c:pt>
                <c:pt idx="437">
                  <c:v>3</c:v>
                </c:pt>
                <c:pt idx="438">
                  <c:v>5</c:v>
                </c:pt>
                <c:pt idx="439">
                  <c:v>0</c:v>
                </c:pt>
                <c:pt idx="440">
                  <c:v>1</c:v>
                </c:pt>
                <c:pt idx="441">
                  <c:v>0</c:v>
                </c:pt>
                <c:pt idx="442">
                  <c:v>0</c:v>
                </c:pt>
                <c:pt idx="443">
                  <c:v>1</c:v>
                </c:pt>
                <c:pt idx="444">
                  <c:v>1</c:v>
                </c:pt>
                <c:pt idx="445">
                  <c:v>0</c:v>
                </c:pt>
                <c:pt idx="446">
                  <c:v>0</c:v>
                </c:pt>
                <c:pt idx="447">
                  <c:v>0</c:v>
                </c:pt>
                <c:pt idx="448">
                  <c:v>0</c:v>
                </c:pt>
                <c:pt idx="449">
                  <c:v>1</c:v>
                </c:pt>
                <c:pt idx="450">
                  <c:v>4</c:v>
                </c:pt>
                <c:pt idx="451">
                  <c:v>1</c:v>
                </c:pt>
                <c:pt idx="452">
                  <c:v>0</c:v>
                </c:pt>
                <c:pt idx="453">
                  <c:v>0</c:v>
                </c:pt>
                <c:pt idx="454">
                  <c:v>2</c:v>
                </c:pt>
                <c:pt idx="455">
                  <c:v>0</c:v>
                </c:pt>
                <c:pt idx="456">
                  <c:v>2</c:v>
                </c:pt>
                <c:pt idx="457">
                  <c:v>0</c:v>
                </c:pt>
                <c:pt idx="458">
                  <c:v>0</c:v>
                </c:pt>
                <c:pt idx="459">
                  <c:v>3</c:v>
                </c:pt>
                <c:pt idx="460">
                  <c:v>3</c:v>
                </c:pt>
                <c:pt idx="461">
                  <c:v>0</c:v>
                </c:pt>
                <c:pt idx="462">
                  <c:v>2</c:v>
                </c:pt>
                <c:pt idx="463">
                  <c:v>0</c:v>
                </c:pt>
                <c:pt idx="464">
                  <c:v>0</c:v>
                </c:pt>
                <c:pt idx="465">
                  <c:v>1</c:v>
                </c:pt>
                <c:pt idx="466">
                  <c:v>1</c:v>
                </c:pt>
                <c:pt idx="467">
                  <c:v>2</c:v>
                </c:pt>
                <c:pt idx="468">
                  <c:v>1</c:v>
                </c:pt>
                <c:pt idx="469">
                  <c:v>1</c:v>
                </c:pt>
                <c:pt idx="470">
                  <c:v>0</c:v>
                </c:pt>
                <c:pt idx="471">
                  <c:v>0</c:v>
                </c:pt>
                <c:pt idx="472">
                  <c:v>0</c:v>
                </c:pt>
                <c:pt idx="473">
                  <c:v>0</c:v>
                </c:pt>
                <c:pt idx="474">
                  <c:v>3</c:v>
                </c:pt>
                <c:pt idx="475">
                  <c:v>1</c:v>
                </c:pt>
                <c:pt idx="476">
                  <c:v>0</c:v>
                </c:pt>
                <c:pt idx="477">
                  <c:v>0</c:v>
                </c:pt>
                <c:pt idx="478">
                  <c:v>0</c:v>
                </c:pt>
                <c:pt idx="479">
                  <c:v>0</c:v>
                </c:pt>
                <c:pt idx="480">
                  <c:v>3</c:v>
                </c:pt>
                <c:pt idx="481">
                  <c:v>2</c:v>
                </c:pt>
                <c:pt idx="482">
                  <c:v>0</c:v>
                </c:pt>
                <c:pt idx="483">
                  <c:v>1</c:v>
                </c:pt>
                <c:pt idx="484">
                  <c:v>3</c:v>
                </c:pt>
                <c:pt idx="485">
                  <c:v>0</c:v>
                </c:pt>
                <c:pt idx="486">
                  <c:v>3</c:v>
                </c:pt>
                <c:pt idx="487">
                  <c:v>0</c:v>
                </c:pt>
                <c:pt idx="488">
                  <c:v>0</c:v>
                </c:pt>
                <c:pt idx="489">
                  <c:v>1</c:v>
                </c:pt>
                <c:pt idx="490">
                  <c:v>0</c:v>
                </c:pt>
                <c:pt idx="491">
                  <c:v>0</c:v>
                </c:pt>
                <c:pt idx="492">
                  <c:v>0</c:v>
                </c:pt>
                <c:pt idx="493">
                  <c:v>0</c:v>
                </c:pt>
                <c:pt idx="494">
                  <c:v>4</c:v>
                </c:pt>
                <c:pt idx="495">
                  <c:v>0</c:v>
                </c:pt>
                <c:pt idx="496">
                  <c:v>2</c:v>
                </c:pt>
                <c:pt idx="497">
                  <c:v>2</c:v>
                </c:pt>
                <c:pt idx="498">
                  <c:v>2</c:v>
                </c:pt>
                <c:pt idx="499">
                  <c:v>0</c:v>
                </c:pt>
                <c:pt idx="500">
                  <c:v>0</c:v>
                </c:pt>
                <c:pt idx="501">
                  <c:v>0</c:v>
                </c:pt>
                <c:pt idx="502">
                  <c:v>1</c:v>
                </c:pt>
                <c:pt idx="503">
                  <c:v>0</c:v>
                </c:pt>
                <c:pt idx="504">
                  <c:v>1</c:v>
                </c:pt>
                <c:pt idx="505">
                  <c:v>3</c:v>
                </c:pt>
                <c:pt idx="506">
                  <c:v>1</c:v>
                </c:pt>
                <c:pt idx="507">
                  <c:v>2</c:v>
                </c:pt>
                <c:pt idx="508">
                  <c:v>0</c:v>
                </c:pt>
                <c:pt idx="509">
                  <c:v>0</c:v>
                </c:pt>
                <c:pt idx="510">
                  <c:v>1</c:v>
                </c:pt>
                <c:pt idx="511">
                  <c:v>0</c:v>
                </c:pt>
                <c:pt idx="512">
                  <c:v>0</c:v>
                </c:pt>
                <c:pt idx="513">
                  <c:v>0</c:v>
                </c:pt>
                <c:pt idx="514">
                  <c:v>1</c:v>
                </c:pt>
                <c:pt idx="515">
                  <c:v>0</c:v>
                </c:pt>
                <c:pt idx="516">
                  <c:v>1</c:v>
                </c:pt>
                <c:pt idx="517">
                  <c:v>2</c:v>
                </c:pt>
                <c:pt idx="518">
                  <c:v>1</c:v>
                </c:pt>
                <c:pt idx="519">
                  <c:v>0</c:v>
                </c:pt>
                <c:pt idx="520">
                  <c:v>0</c:v>
                </c:pt>
                <c:pt idx="521">
                  <c:v>0</c:v>
                </c:pt>
                <c:pt idx="522">
                  <c:v>0</c:v>
                </c:pt>
                <c:pt idx="523">
                  <c:v>0</c:v>
                </c:pt>
                <c:pt idx="524">
                  <c:v>1</c:v>
                </c:pt>
                <c:pt idx="525">
                  <c:v>0</c:v>
                </c:pt>
                <c:pt idx="526">
                  <c:v>2</c:v>
                </c:pt>
                <c:pt idx="527">
                  <c:v>1</c:v>
                </c:pt>
                <c:pt idx="528">
                  <c:v>1</c:v>
                </c:pt>
                <c:pt idx="529">
                  <c:v>0</c:v>
                </c:pt>
                <c:pt idx="530">
                  <c:v>1</c:v>
                </c:pt>
                <c:pt idx="531">
                  <c:v>0</c:v>
                </c:pt>
                <c:pt idx="532">
                  <c:v>2</c:v>
                </c:pt>
                <c:pt idx="533">
                  <c:v>0</c:v>
                </c:pt>
                <c:pt idx="534">
                  <c:v>0</c:v>
                </c:pt>
                <c:pt idx="535">
                  <c:v>1</c:v>
                </c:pt>
                <c:pt idx="536">
                  <c:v>3</c:v>
                </c:pt>
                <c:pt idx="537">
                  <c:v>2</c:v>
                </c:pt>
                <c:pt idx="538">
                  <c:v>1</c:v>
                </c:pt>
                <c:pt idx="539">
                  <c:v>0</c:v>
                </c:pt>
                <c:pt idx="540">
                  <c:v>3</c:v>
                </c:pt>
                <c:pt idx="541">
                  <c:v>2</c:v>
                </c:pt>
                <c:pt idx="542">
                  <c:v>0</c:v>
                </c:pt>
                <c:pt idx="543">
                  <c:v>0</c:v>
                </c:pt>
                <c:pt idx="544">
                  <c:v>0</c:v>
                </c:pt>
                <c:pt idx="545">
                  <c:v>2</c:v>
                </c:pt>
                <c:pt idx="546">
                  <c:v>0</c:v>
                </c:pt>
                <c:pt idx="547">
                  <c:v>2</c:v>
                </c:pt>
                <c:pt idx="548">
                  <c:v>0</c:v>
                </c:pt>
                <c:pt idx="549">
                  <c:v>0</c:v>
                </c:pt>
                <c:pt idx="550">
                  <c:v>0</c:v>
                </c:pt>
                <c:pt idx="551">
                  <c:v>0</c:v>
                </c:pt>
                <c:pt idx="552">
                  <c:v>0</c:v>
                </c:pt>
                <c:pt idx="553">
                  <c:v>2</c:v>
                </c:pt>
                <c:pt idx="554">
                  <c:v>0</c:v>
                </c:pt>
                <c:pt idx="555">
                  <c:v>2</c:v>
                </c:pt>
                <c:pt idx="556">
                  <c:v>1</c:v>
                </c:pt>
                <c:pt idx="557">
                  <c:v>0</c:v>
                </c:pt>
                <c:pt idx="558">
                  <c:v>3</c:v>
                </c:pt>
                <c:pt idx="559">
                  <c:v>0</c:v>
                </c:pt>
                <c:pt idx="560">
                  <c:v>2</c:v>
                </c:pt>
                <c:pt idx="561">
                  <c:v>0</c:v>
                </c:pt>
                <c:pt idx="562">
                  <c:v>0</c:v>
                </c:pt>
                <c:pt idx="563">
                  <c:v>1</c:v>
                </c:pt>
                <c:pt idx="564">
                  <c:v>2</c:v>
                </c:pt>
                <c:pt idx="565">
                  <c:v>0</c:v>
                </c:pt>
                <c:pt idx="566">
                  <c:v>1</c:v>
                </c:pt>
                <c:pt idx="567">
                  <c:v>2</c:v>
                </c:pt>
                <c:pt idx="568">
                  <c:v>5</c:v>
                </c:pt>
                <c:pt idx="569">
                  <c:v>2</c:v>
                </c:pt>
                <c:pt idx="570">
                  <c:v>0</c:v>
                </c:pt>
                <c:pt idx="571">
                  <c:v>1</c:v>
                </c:pt>
                <c:pt idx="572">
                  <c:v>2</c:v>
                </c:pt>
                <c:pt idx="573">
                  <c:v>1</c:v>
                </c:pt>
                <c:pt idx="574">
                  <c:v>2</c:v>
                </c:pt>
                <c:pt idx="575">
                  <c:v>0</c:v>
                </c:pt>
                <c:pt idx="576">
                  <c:v>0</c:v>
                </c:pt>
                <c:pt idx="577">
                  <c:v>1</c:v>
                </c:pt>
                <c:pt idx="578">
                  <c:v>1</c:v>
                </c:pt>
                <c:pt idx="579">
                  <c:v>0</c:v>
                </c:pt>
                <c:pt idx="580">
                  <c:v>1</c:v>
                </c:pt>
                <c:pt idx="581">
                  <c:v>0</c:v>
                </c:pt>
                <c:pt idx="582">
                  <c:v>2</c:v>
                </c:pt>
                <c:pt idx="583">
                  <c:v>1</c:v>
                </c:pt>
                <c:pt idx="584">
                  <c:v>0</c:v>
                </c:pt>
                <c:pt idx="585">
                  <c:v>1</c:v>
                </c:pt>
                <c:pt idx="586">
                  <c:v>3</c:v>
                </c:pt>
                <c:pt idx="587">
                  <c:v>1</c:v>
                </c:pt>
                <c:pt idx="588">
                  <c:v>0</c:v>
                </c:pt>
                <c:pt idx="589">
                  <c:v>1</c:v>
                </c:pt>
                <c:pt idx="590">
                  <c:v>0</c:v>
                </c:pt>
                <c:pt idx="591">
                  <c:v>1</c:v>
                </c:pt>
                <c:pt idx="592">
                  <c:v>2</c:v>
                </c:pt>
                <c:pt idx="593">
                  <c:v>1</c:v>
                </c:pt>
                <c:pt idx="594">
                  <c:v>0</c:v>
                </c:pt>
                <c:pt idx="595">
                  <c:v>1</c:v>
                </c:pt>
                <c:pt idx="596">
                  <c:v>2</c:v>
                </c:pt>
                <c:pt idx="597">
                  <c:v>1</c:v>
                </c:pt>
                <c:pt idx="598">
                  <c:v>2</c:v>
                </c:pt>
                <c:pt idx="599">
                  <c:v>2</c:v>
                </c:pt>
                <c:pt idx="600">
                  <c:v>0</c:v>
                </c:pt>
                <c:pt idx="601">
                  <c:v>0</c:v>
                </c:pt>
                <c:pt idx="602">
                  <c:v>0</c:v>
                </c:pt>
                <c:pt idx="603">
                  <c:v>3</c:v>
                </c:pt>
                <c:pt idx="604">
                  <c:v>0</c:v>
                </c:pt>
                <c:pt idx="605">
                  <c:v>0</c:v>
                </c:pt>
                <c:pt idx="606">
                  <c:v>0</c:v>
                </c:pt>
                <c:pt idx="607">
                  <c:v>0</c:v>
                </c:pt>
                <c:pt idx="608">
                  <c:v>2</c:v>
                </c:pt>
                <c:pt idx="609">
                  <c:v>2</c:v>
                </c:pt>
                <c:pt idx="610">
                  <c:v>1</c:v>
                </c:pt>
                <c:pt idx="611">
                  <c:v>2</c:v>
                </c:pt>
                <c:pt idx="612">
                  <c:v>0</c:v>
                </c:pt>
                <c:pt idx="613">
                  <c:v>3</c:v>
                </c:pt>
                <c:pt idx="614">
                  <c:v>0</c:v>
                </c:pt>
                <c:pt idx="615">
                  <c:v>1</c:v>
                </c:pt>
                <c:pt idx="616">
                  <c:v>0</c:v>
                </c:pt>
                <c:pt idx="617">
                  <c:v>2</c:v>
                </c:pt>
                <c:pt idx="618">
                  <c:v>0</c:v>
                </c:pt>
                <c:pt idx="619">
                  <c:v>0</c:v>
                </c:pt>
                <c:pt idx="620">
                  <c:v>1</c:v>
                </c:pt>
                <c:pt idx="621">
                  <c:v>4</c:v>
                </c:pt>
                <c:pt idx="622">
                  <c:v>1</c:v>
                </c:pt>
                <c:pt idx="623">
                  <c:v>0</c:v>
                </c:pt>
                <c:pt idx="624">
                  <c:v>0</c:v>
                </c:pt>
                <c:pt idx="625">
                  <c:v>0</c:v>
                </c:pt>
                <c:pt idx="626">
                  <c:v>3</c:v>
                </c:pt>
                <c:pt idx="627">
                  <c:v>1</c:v>
                </c:pt>
                <c:pt idx="628">
                  <c:v>0</c:v>
                </c:pt>
                <c:pt idx="629">
                  <c:v>0</c:v>
                </c:pt>
                <c:pt idx="630">
                  <c:v>1</c:v>
                </c:pt>
                <c:pt idx="631">
                  <c:v>0</c:v>
                </c:pt>
                <c:pt idx="632">
                  <c:v>0</c:v>
                </c:pt>
                <c:pt idx="633">
                  <c:v>2</c:v>
                </c:pt>
                <c:pt idx="634">
                  <c:v>1</c:v>
                </c:pt>
                <c:pt idx="635">
                  <c:v>0</c:v>
                </c:pt>
                <c:pt idx="636">
                  <c:v>1</c:v>
                </c:pt>
                <c:pt idx="637">
                  <c:v>2</c:v>
                </c:pt>
                <c:pt idx="638">
                  <c:v>0</c:v>
                </c:pt>
                <c:pt idx="639">
                  <c:v>4</c:v>
                </c:pt>
                <c:pt idx="640">
                  <c:v>5</c:v>
                </c:pt>
                <c:pt idx="641">
                  <c:v>3</c:v>
                </c:pt>
                <c:pt idx="642">
                  <c:v>0</c:v>
                </c:pt>
                <c:pt idx="643">
                  <c:v>3</c:v>
                </c:pt>
                <c:pt idx="644">
                  <c:v>2</c:v>
                </c:pt>
                <c:pt idx="645">
                  <c:v>3</c:v>
                </c:pt>
                <c:pt idx="646">
                  <c:v>1</c:v>
                </c:pt>
                <c:pt idx="647">
                  <c:v>3</c:v>
                </c:pt>
                <c:pt idx="648">
                  <c:v>0</c:v>
                </c:pt>
                <c:pt idx="649">
                  <c:v>0</c:v>
                </c:pt>
                <c:pt idx="650">
                  <c:v>2</c:v>
                </c:pt>
                <c:pt idx="651">
                  <c:v>1</c:v>
                </c:pt>
                <c:pt idx="652">
                  <c:v>0</c:v>
                </c:pt>
                <c:pt idx="653">
                  <c:v>2</c:v>
                </c:pt>
                <c:pt idx="654">
                  <c:v>0</c:v>
                </c:pt>
                <c:pt idx="655">
                  <c:v>2</c:v>
                </c:pt>
                <c:pt idx="656">
                  <c:v>1</c:v>
                </c:pt>
                <c:pt idx="657">
                  <c:v>2</c:v>
                </c:pt>
                <c:pt idx="658">
                  <c:v>1</c:v>
                </c:pt>
                <c:pt idx="659">
                  <c:v>4</c:v>
                </c:pt>
                <c:pt idx="660">
                  <c:v>3</c:v>
                </c:pt>
                <c:pt idx="661">
                  <c:v>1</c:v>
                </c:pt>
                <c:pt idx="662">
                  <c:v>1</c:v>
                </c:pt>
                <c:pt idx="663">
                  <c:v>0</c:v>
                </c:pt>
                <c:pt idx="664">
                  <c:v>0</c:v>
                </c:pt>
                <c:pt idx="665">
                  <c:v>2</c:v>
                </c:pt>
                <c:pt idx="666">
                  <c:v>1</c:v>
                </c:pt>
                <c:pt idx="667">
                  <c:v>2</c:v>
                </c:pt>
                <c:pt idx="668">
                  <c:v>0</c:v>
                </c:pt>
                <c:pt idx="669">
                  <c:v>1</c:v>
                </c:pt>
                <c:pt idx="670">
                  <c:v>3</c:v>
                </c:pt>
                <c:pt idx="671">
                  <c:v>0</c:v>
                </c:pt>
                <c:pt idx="672">
                  <c:v>0</c:v>
                </c:pt>
                <c:pt idx="673">
                  <c:v>0</c:v>
                </c:pt>
                <c:pt idx="674">
                  <c:v>2</c:v>
                </c:pt>
                <c:pt idx="675">
                  <c:v>0</c:v>
                </c:pt>
                <c:pt idx="676">
                  <c:v>3</c:v>
                </c:pt>
                <c:pt idx="677">
                  <c:v>3</c:v>
                </c:pt>
                <c:pt idx="678">
                  <c:v>3</c:v>
                </c:pt>
                <c:pt idx="679">
                  <c:v>2</c:v>
                </c:pt>
                <c:pt idx="680">
                  <c:v>1</c:v>
                </c:pt>
                <c:pt idx="681">
                  <c:v>0</c:v>
                </c:pt>
                <c:pt idx="682">
                  <c:v>2</c:v>
                </c:pt>
                <c:pt idx="683">
                  <c:v>0</c:v>
                </c:pt>
                <c:pt idx="684">
                  <c:v>1</c:v>
                </c:pt>
                <c:pt idx="685">
                  <c:v>2</c:v>
                </c:pt>
                <c:pt idx="686">
                  <c:v>2</c:v>
                </c:pt>
                <c:pt idx="687">
                  <c:v>0</c:v>
                </c:pt>
                <c:pt idx="688">
                  <c:v>1</c:v>
                </c:pt>
                <c:pt idx="689">
                  <c:v>1</c:v>
                </c:pt>
                <c:pt idx="690">
                  <c:v>0</c:v>
                </c:pt>
                <c:pt idx="691">
                  <c:v>1</c:v>
                </c:pt>
                <c:pt idx="692">
                  <c:v>1</c:v>
                </c:pt>
                <c:pt idx="693">
                  <c:v>0</c:v>
                </c:pt>
                <c:pt idx="694">
                  <c:v>1</c:v>
                </c:pt>
                <c:pt idx="695">
                  <c:v>0</c:v>
                </c:pt>
                <c:pt idx="696">
                  <c:v>2</c:v>
                </c:pt>
                <c:pt idx="697">
                  <c:v>1</c:v>
                </c:pt>
                <c:pt idx="698">
                  <c:v>0</c:v>
                </c:pt>
                <c:pt idx="699">
                  <c:v>2</c:v>
                </c:pt>
                <c:pt idx="700">
                  <c:v>0</c:v>
                </c:pt>
                <c:pt idx="701">
                  <c:v>0</c:v>
                </c:pt>
                <c:pt idx="702">
                  <c:v>0</c:v>
                </c:pt>
                <c:pt idx="703">
                  <c:v>1</c:v>
                </c:pt>
                <c:pt idx="704">
                  <c:v>1</c:v>
                </c:pt>
                <c:pt idx="705">
                  <c:v>2</c:v>
                </c:pt>
                <c:pt idx="706">
                  <c:v>0</c:v>
                </c:pt>
                <c:pt idx="707">
                  <c:v>3</c:v>
                </c:pt>
                <c:pt idx="708">
                  <c:v>3</c:v>
                </c:pt>
                <c:pt idx="709">
                  <c:v>0</c:v>
                </c:pt>
                <c:pt idx="710">
                  <c:v>1</c:v>
                </c:pt>
                <c:pt idx="711">
                  <c:v>2</c:v>
                </c:pt>
                <c:pt idx="712">
                  <c:v>2</c:v>
                </c:pt>
                <c:pt idx="713">
                  <c:v>0</c:v>
                </c:pt>
                <c:pt idx="714">
                  <c:v>0</c:v>
                </c:pt>
                <c:pt idx="715">
                  <c:v>0</c:v>
                </c:pt>
                <c:pt idx="716">
                  <c:v>1</c:v>
                </c:pt>
                <c:pt idx="717">
                  <c:v>1</c:v>
                </c:pt>
                <c:pt idx="718">
                  <c:v>2</c:v>
                </c:pt>
                <c:pt idx="719">
                  <c:v>0</c:v>
                </c:pt>
                <c:pt idx="720">
                  <c:v>0</c:v>
                </c:pt>
                <c:pt idx="721">
                  <c:v>3</c:v>
                </c:pt>
                <c:pt idx="722">
                  <c:v>0</c:v>
                </c:pt>
                <c:pt idx="723">
                  <c:v>0</c:v>
                </c:pt>
                <c:pt idx="724">
                  <c:v>1</c:v>
                </c:pt>
                <c:pt idx="725">
                  <c:v>3</c:v>
                </c:pt>
                <c:pt idx="726">
                  <c:v>1</c:v>
                </c:pt>
                <c:pt idx="727">
                  <c:v>1</c:v>
                </c:pt>
                <c:pt idx="728">
                  <c:v>0</c:v>
                </c:pt>
                <c:pt idx="729">
                  <c:v>1</c:v>
                </c:pt>
                <c:pt idx="730">
                  <c:v>3</c:v>
                </c:pt>
                <c:pt idx="731">
                  <c:v>1</c:v>
                </c:pt>
                <c:pt idx="732">
                  <c:v>3</c:v>
                </c:pt>
                <c:pt idx="733">
                  <c:v>1</c:v>
                </c:pt>
                <c:pt idx="734">
                  <c:v>3</c:v>
                </c:pt>
                <c:pt idx="735">
                  <c:v>1</c:v>
                </c:pt>
                <c:pt idx="736">
                  <c:v>0</c:v>
                </c:pt>
                <c:pt idx="737">
                  <c:v>2</c:v>
                </c:pt>
                <c:pt idx="738">
                  <c:v>3</c:v>
                </c:pt>
                <c:pt idx="739">
                  <c:v>2</c:v>
                </c:pt>
                <c:pt idx="740">
                  <c:v>2</c:v>
                </c:pt>
                <c:pt idx="741">
                  <c:v>0</c:v>
                </c:pt>
                <c:pt idx="742">
                  <c:v>0</c:v>
                </c:pt>
                <c:pt idx="743">
                  <c:v>0</c:v>
                </c:pt>
                <c:pt idx="744">
                  <c:v>0</c:v>
                </c:pt>
                <c:pt idx="745">
                  <c:v>1</c:v>
                </c:pt>
                <c:pt idx="746">
                  <c:v>2</c:v>
                </c:pt>
                <c:pt idx="747">
                  <c:v>0</c:v>
                </c:pt>
                <c:pt idx="748">
                  <c:v>1</c:v>
                </c:pt>
                <c:pt idx="749">
                  <c:v>0</c:v>
                </c:pt>
                <c:pt idx="750">
                  <c:v>0</c:v>
                </c:pt>
                <c:pt idx="751">
                  <c:v>0</c:v>
                </c:pt>
                <c:pt idx="752">
                  <c:v>0</c:v>
                </c:pt>
                <c:pt idx="753">
                  <c:v>0</c:v>
                </c:pt>
                <c:pt idx="754">
                  <c:v>4</c:v>
                </c:pt>
                <c:pt idx="755">
                  <c:v>2</c:v>
                </c:pt>
                <c:pt idx="756">
                  <c:v>3</c:v>
                </c:pt>
                <c:pt idx="757">
                  <c:v>0</c:v>
                </c:pt>
                <c:pt idx="758">
                  <c:v>3</c:v>
                </c:pt>
                <c:pt idx="759">
                  <c:v>0</c:v>
                </c:pt>
                <c:pt idx="760">
                  <c:v>2</c:v>
                </c:pt>
                <c:pt idx="761">
                  <c:v>1</c:v>
                </c:pt>
                <c:pt idx="762">
                  <c:v>1</c:v>
                </c:pt>
                <c:pt idx="763">
                  <c:v>0</c:v>
                </c:pt>
                <c:pt idx="764">
                  <c:v>2</c:v>
                </c:pt>
                <c:pt idx="765">
                  <c:v>0</c:v>
                </c:pt>
                <c:pt idx="766">
                  <c:v>1</c:v>
                </c:pt>
                <c:pt idx="767">
                  <c:v>1</c:v>
                </c:pt>
                <c:pt idx="768">
                  <c:v>0</c:v>
                </c:pt>
                <c:pt idx="769">
                  <c:v>2</c:v>
                </c:pt>
                <c:pt idx="770">
                  <c:v>3</c:v>
                </c:pt>
                <c:pt idx="771">
                  <c:v>2</c:v>
                </c:pt>
                <c:pt idx="772">
                  <c:v>0</c:v>
                </c:pt>
                <c:pt idx="773">
                  <c:v>0</c:v>
                </c:pt>
                <c:pt idx="774">
                  <c:v>2</c:v>
                </c:pt>
                <c:pt idx="775">
                  <c:v>3</c:v>
                </c:pt>
                <c:pt idx="776">
                  <c:v>2</c:v>
                </c:pt>
                <c:pt idx="777">
                  <c:v>0</c:v>
                </c:pt>
                <c:pt idx="778">
                  <c:v>3</c:v>
                </c:pt>
                <c:pt idx="779">
                  <c:v>0</c:v>
                </c:pt>
                <c:pt idx="780">
                  <c:v>3</c:v>
                </c:pt>
                <c:pt idx="781">
                  <c:v>0</c:v>
                </c:pt>
                <c:pt idx="782">
                  <c:v>1</c:v>
                </c:pt>
                <c:pt idx="783">
                  <c:v>1</c:v>
                </c:pt>
                <c:pt idx="784">
                  <c:v>1</c:v>
                </c:pt>
                <c:pt idx="785">
                  <c:v>3</c:v>
                </c:pt>
                <c:pt idx="786">
                  <c:v>0</c:v>
                </c:pt>
                <c:pt idx="787">
                  <c:v>0</c:v>
                </c:pt>
                <c:pt idx="788">
                  <c:v>3</c:v>
                </c:pt>
                <c:pt idx="789">
                  <c:v>0</c:v>
                </c:pt>
                <c:pt idx="790">
                  <c:v>0</c:v>
                </c:pt>
                <c:pt idx="791">
                  <c:v>0</c:v>
                </c:pt>
                <c:pt idx="792">
                  <c:v>0</c:v>
                </c:pt>
                <c:pt idx="793">
                  <c:v>0</c:v>
                </c:pt>
                <c:pt idx="794">
                  <c:v>2</c:v>
                </c:pt>
                <c:pt idx="795">
                  <c:v>0</c:v>
                </c:pt>
                <c:pt idx="796">
                  <c:v>2</c:v>
                </c:pt>
                <c:pt idx="797">
                  <c:v>1</c:v>
                </c:pt>
                <c:pt idx="798">
                  <c:v>0</c:v>
                </c:pt>
                <c:pt idx="799">
                  <c:v>0</c:v>
                </c:pt>
                <c:pt idx="800">
                  <c:v>1</c:v>
                </c:pt>
                <c:pt idx="801">
                  <c:v>0</c:v>
                </c:pt>
                <c:pt idx="802">
                  <c:v>1</c:v>
                </c:pt>
                <c:pt idx="803">
                  <c:v>0</c:v>
                </c:pt>
                <c:pt idx="804">
                  <c:v>0</c:v>
                </c:pt>
                <c:pt idx="805">
                  <c:v>0</c:v>
                </c:pt>
                <c:pt idx="806">
                  <c:v>1</c:v>
                </c:pt>
                <c:pt idx="807">
                  <c:v>0</c:v>
                </c:pt>
                <c:pt idx="808">
                  <c:v>0</c:v>
                </c:pt>
                <c:pt idx="809">
                  <c:v>1</c:v>
                </c:pt>
                <c:pt idx="810">
                  <c:v>3</c:v>
                </c:pt>
                <c:pt idx="811">
                  <c:v>3</c:v>
                </c:pt>
                <c:pt idx="812">
                  <c:v>2</c:v>
                </c:pt>
                <c:pt idx="813">
                  <c:v>2</c:v>
                </c:pt>
                <c:pt idx="814">
                  <c:v>2</c:v>
                </c:pt>
                <c:pt idx="815">
                  <c:v>0</c:v>
                </c:pt>
                <c:pt idx="816">
                  <c:v>0</c:v>
                </c:pt>
                <c:pt idx="817">
                  <c:v>3</c:v>
                </c:pt>
                <c:pt idx="818">
                  <c:v>1</c:v>
                </c:pt>
                <c:pt idx="819">
                  <c:v>0</c:v>
                </c:pt>
                <c:pt idx="820">
                  <c:v>1</c:v>
                </c:pt>
                <c:pt idx="821">
                  <c:v>0</c:v>
                </c:pt>
                <c:pt idx="822">
                  <c:v>0</c:v>
                </c:pt>
                <c:pt idx="823">
                  <c:v>2</c:v>
                </c:pt>
                <c:pt idx="824">
                  <c:v>0</c:v>
                </c:pt>
                <c:pt idx="825">
                  <c:v>2</c:v>
                </c:pt>
                <c:pt idx="826">
                  <c:v>2</c:v>
                </c:pt>
                <c:pt idx="827">
                  <c:v>1</c:v>
                </c:pt>
                <c:pt idx="828">
                  <c:v>3</c:v>
                </c:pt>
                <c:pt idx="829">
                  <c:v>1</c:v>
                </c:pt>
                <c:pt idx="830">
                  <c:v>0</c:v>
                </c:pt>
                <c:pt idx="831">
                  <c:v>0</c:v>
                </c:pt>
                <c:pt idx="832">
                  <c:v>2</c:v>
                </c:pt>
                <c:pt idx="833">
                  <c:v>0</c:v>
                </c:pt>
                <c:pt idx="834">
                  <c:v>1</c:v>
                </c:pt>
                <c:pt idx="835">
                  <c:v>2</c:v>
                </c:pt>
                <c:pt idx="836">
                  <c:v>0</c:v>
                </c:pt>
                <c:pt idx="837">
                  <c:v>0</c:v>
                </c:pt>
                <c:pt idx="838">
                  <c:v>2</c:v>
                </c:pt>
                <c:pt idx="839">
                  <c:v>0</c:v>
                </c:pt>
                <c:pt idx="840">
                  <c:v>0</c:v>
                </c:pt>
                <c:pt idx="841">
                  <c:v>0</c:v>
                </c:pt>
                <c:pt idx="842">
                  <c:v>2</c:v>
                </c:pt>
                <c:pt idx="843">
                  <c:v>0</c:v>
                </c:pt>
                <c:pt idx="844">
                  <c:v>0</c:v>
                </c:pt>
                <c:pt idx="845">
                  <c:v>0</c:v>
                </c:pt>
                <c:pt idx="846">
                  <c:v>1</c:v>
                </c:pt>
                <c:pt idx="847">
                  <c:v>1</c:v>
                </c:pt>
                <c:pt idx="848">
                  <c:v>0</c:v>
                </c:pt>
                <c:pt idx="849">
                  <c:v>0</c:v>
                </c:pt>
                <c:pt idx="850">
                  <c:v>0</c:v>
                </c:pt>
                <c:pt idx="851">
                  <c:v>2</c:v>
                </c:pt>
                <c:pt idx="852">
                  <c:v>0</c:v>
                </c:pt>
                <c:pt idx="853">
                  <c:v>2</c:v>
                </c:pt>
                <c:pt idx="854">
                  <c:v>3</c:v>
                </c:pt>
                <c:pt idx="855">
                  <c:v>0</c:v>
                </c:pt>
                <c:pt idx="856">
                  <c:v>0</c:v>
                </c:pt>
                <c:pt idx="857">
                  <c:v>0</c:v>
                </c:pt>
                <c:pt idx="858">
                  <c:v>1</c:v>
                </c:pt>
                <c:pt idx="859">
                  <c:v>0</c:v>
                </c:pt>
                <c:pt idx="860">
                  <c:v>2</c:v>
                </c:pt>
                <c:pt idx="861">
                  <c:v>3</c:v>
                </c:pt>
                <c:pt idx="862">
                  <c:v>2</c:v>
                </c:pt>
                <c:pt idx="863">
                  <c:v>0</c:v>
                </c:pt>
                <c:pt idx="864">
                  <c:v>0</c:v>
                </c:pt>
                <c:pt idx="865">
                  <c:v>2</c:v>
                </c:pt>
                <c:pt idx="866">
                  <c:v>0</c:v>
                </c:pt>
                <c:pt idx="867">
                  <c:v>1</c:v>
                </c:pt>
                <c:pt idx="868">
                  <c:v>0</c:v>
                </c:pt>
                <c:pt idx="869">
                  <c:v>3</c:v>
                </c:pt>
                <c:pt idx="870">
                  <c:v>0</c:v>
                </c:pt>
                <c:pt idx="871">
                  <c:v>1</c:v>
                </c:pt>
                <c:pt idx="872">
                  <c:v>0</c:v>
                </c:pt>
                <c:pt idx="873">
                  <c:v>1</c:v>
                </c:pt>
                <c:pt idx="874">
                  <c:v>3</c:v>
                </c:pt>
                <c:pt idx="875">
                  <c:v>0</c:v>
                </c:pt>
                <c:pt idx="876">
                  <c:v>1</c:v>
                </c:pt>
                <c:pt idx="877">
                  <c:v>5</c:v>
                </c:pt>
                <c:pt idx="878">
                  <c:v>1</c:v>
                </c:pt>
                <c:pt idx="879">
                  <c:v>2</c:v>
                </c:pt>
                <c:pt idx="880">
                  <c:v>3</c:v>
                </c:pt>
                <c:pt idx="881">
                  <c:v>1</c:v>
                </c:pt>
                <c:pt idx="882">
                  <c:v>0</c:v>
                </c:pt>
                <c:pt idx="883">
                  <c:v>3</c:v>
                </c:pt>
                <c:pt idx="884">
                  <c:v>4</c:v>
                </c:pt>
                <c:pt idx="885">
                  <c:v>1</c:v>
                </c:pt>
                <c:pt idx="886">
                  <c:v>0</c:v>
                </c:pt>
                <c:pt idx="887">
                  <c:v>0</c:v>
                </c:pt>
                <c:pt idx="888">
                  <c:v>0</c:v>
                </c:pt>
                <c:pt idx="889">
                  <c:v>1</c:v>
                </c:pt>
                <c:pt idx="890">
                  <c:v>0</c:v>
                </c:pt>
                <c:pt idx="891">
                  <c:v>4</c:v>
                </c:pt>
                <c:pt idx="892">
                  <c:v>0</c:v>
                </c:pt>
                <c:pt idx="893">
                  <c:v>2</c:v>
                </c:pt>
                <c:pt idx="894">
                  <c:v>0</c:v>
                </c:pt>
                <c:pt idx="895">
                  <c:v>0</c:v>
                </c:pt>
                <c:pt idx="896">
                  <c:v>2</c:v>
                </c:pt>
                <c:pt idx="897">
                  <c:v>1</c:v>
                </c:pt>
                <c:pt idx="898">
                  <c:v>0</c:v>
                </c:pt>
                <c:pt idx="899">
                  <c:v>0</c:v>
                </c:pt>
                <c:pt idx="900">
                  <c:v>0</c:v>
                </c:pt>
                <c:pt idx="901">
                  <c:v>0</c:v>
                </c:pt>
                <c:pt idx="902">
                  <c:v>3</c:v>
                </c:pt>
                <c:pt idx="903">
                  <c:v>0</c:v>
                </c:pt>
                <c:pt idx="904">
                  <c:v>0</c:v>
                </c:pt>
                <c:pt idx="905">
                  <c:v>2</c:v>
                </c:pt>
                <c:pt idx="906">
                  <c:v>3</c:v>
                </c:pt>
                <c:pt idx="907">
                  <c:v>1</c:v>
                </c:pt>
                <c:pt idx="908">
                  <c:v>3</c:v>
                </c:pt>
                <c:pt idx="909">
                  <c:v>0</c:v>
                </c:pt>
                <c:pt idx="910">
                  <c:v>1</c:v>
                </c:pt>
                <c:pt idx="911">
                  <c:v>0</c:v>
                </c:pt>
                <c:pt idx="912">
                  <c:v>3</c:v>
                </c:pt>
                <c:pt idx="913">
                  <c:v>1</c:v>
                </c:pt>
                <c:pt idx="914">
                  <c:v>2</c:v>
                </c:pt>
                <c:pt idx="915">
                  <c:v>0</c:v>
                </c:pt>
                <c:pt idx="916">
                  <c:v>0</c:v>
                </c:pt>
                <c:pt idx="917">
                  <c:v>0</c:v>
                </c:pt>
                <c:pt idx="918">
                  <c:v>0</c:v>
                </c:pt>
                <c:pt idx="919">
                  <c:v>1</c:v>
                </c:pt>
                <c:pt idx="920">
                  <c:v>0</c:v>
                </c:pt>
                <c:pt idx="921">
                  <c:v>0</c:v>
                </c:pt>
                <c:pt idx="922">
                  <c:v>1</c:v>
                </c:pt>
                <c:pt idx="923">
                  <c:v>0</c:v>
                </c:pt>
                <c:pt idx="924">
                  <c:v>0</c:v>
                </c:pt>
                <c:pt idx="925">
                  <c:v>2</c:v>
                </c:pt>
                <c:pt idx="926">
                  <c:v>2</c:v>
                </c:pt>
                <c:pt idx="927">
                  <c:v>1</c:v>
                </c:pt>
                <c:pt idx="928">
                  <c:v>0</c:v>
                </c:pt>
                <c:pt idx="929">
                  <c:v>1</c:v>
                </c:pt>
                <c:pt idx="930">
                  <c:v>1</c:v>
                </c:pt>
                <c:pt idx="931">
                  <c:v>1</c:v>
                </c:pt>
                <c:pt idx="932">
                  <c:v>5</c:v>
                </c:pt>
                <c:pt idx="933">
                  <c:v>0</c:v>
                </c:pt>
                <c:pt idx="934">
                  <c:v>2</c:v>
                </c:pt>
                <c:pt idx="935">
                  <c:v>0</c:v>
                </c:pt>
                <c:pt idx="936">
                  <c:v>2</c:v>
                </c:pt>
                <c:pt idx="937">
                  <c:v>5</c:v>
                </c:pt>
                <c:pt idx="938">
                  <c:v>2</c:v>
                </c:pt>
                <c:pt idx="939">
                  <c:v>0</c:v>
                </c:pt>
                <c:pt idx="940">
                  <c:v>0</c:v>
                </c:pt>
                <c:pt idx="941">
                  <c:v>1</c:v>
                </c:pt>
                <c:pt idx="942">
                  <c:v>0</c:v>
                </c:pt>
                <c:pt idx="943">
                  <c:v>0</c:v>
                </c:pt>
                <c:pt idx="944">
                  <c:v>0</c:v>
                </c:pt>
                <c:pt idx="945">
                  <c:v>1</c:v>
                </c:pt>
                <c:pt idx="946">
                  <c:v>2</c:v>
                </c:pt>
                <c:pt idx="947">
                  <c:v>1</c:v>
                </c:pt>
                <c:pt idx="948">
                  <c:v>0</c:v>
                </c:pt>
                <c:pt idx="949">
                  <c:v>3</c:v>
                </c:pt>
                <c:pt idx="950">
                  <c:v>0</c:v>
                </c:pt>
                <c:pt idx="951">
                  <c:v>2</c:v>
                </c:pt>
                <c:pt idx="952">
                  <c:v>1</c:v>
                </c:pt>
                <c:pt idx="953">
                  <c:v>2</c:v>
                </c:pt>
                <c:pt idx="954">
                  <c:v>1</c:v>
                </c:pt>
                <c:pt idx="955">
                  <c:v>1</c:v>
                </c:pt>
                <c:pt idx="956">
                  <c:v>1</c:v>
                </c:pt>
                <c:pt idx="957">
                  <c:v>1</c:v>
                </c:pt>
                <c:pt idx="958">
                  <c:v>1</c:v>
                </c:pt>
                <c:pt idx="959">
                  <c:v>1</c:v>
                </c:pt>
                <c:pt idx="960">
                  <c:v>1</c:v>
                </c:pt>
                <c:pt idx="961">
                  <c:v>0</c:v>
                </c:pt>
                <c:pt idx="962">
                  <c:v>1</c:v>
                </c:pt>
                <c:pt idx="963">
                  <c:v>3</c:v>
                </c:pt>
                <c:pt idx="964">
                  <c:v>2</c:v>
                </c:pt>
                <c:pt idx="965">
                  <c:v>1</c:v>
                </c:pt>
                <c:pt idx="966">
                  <c:v>2</c:v>
                </c:pt>
                <c:pt idx="967">
                  <c:v>1</c:v>
                </c:pt>
                <c:pt idx="968">
                  <c:v>2</c:v>
                </c:pt>
                <c:pt idx="969">
                  <c:v>5</c:v>
                </c:pt>
                <c:pt idx="970">
                  <c:v>3</c:v>
                </c:pt>
                <c:pt idx="971">
                  <c:v>0</c:v>
                </c:pt>
                <c:pt idx="972">
                  <c:v>0</c:v>
                </c:pt>
                <c:pt idx="973">
                  <c:v>0</c:v>
                </c:pt>
                <c:pt idx="974">
                  <c:v>0</c:v>
                </c:pt>
                <c:pt idx="975">
                  <c:v>0</c:v>
                </c:pt>
                <c:pt idx="976">
                  <c:v>0</c:v>
                </c:pt>
                <c:pt idx="977">
                  <c:v>1</c:v>
                </c:pt>
                <c:pt idx="978">
                  <c:v>3</c:v>
                </c:pt>
                <c:pt idx="979">
                  <c:v>0</c:v>
                </c:pt>
                <c:pt idx="980">
                  <c:v>1</c:v>
                </c:pt>
                <c:pt idx="981">
                  <c:v>0</c:v>
                </c:pt>
                <c:pt idx="982">
                  <c:v>3</c:v>
                </c:pt>
                <c:pt idx="983">
                  <c:v>1</c:v>
                </c:pt>
                <c:pt idx="984">
                  <c:v>5</c:v>
                </c:pt>
                <c:pt idx="985">
                  <c:v>1</c:v>
                </c:pt>
                <c:pt idx="986">
                  <c:v>3</c:v>
                </c:pt>
                <c:pt idx="987">
                  <c:v>1</c:v>
                </c:pt>
                <c:pt idx="988">
                  <c:v>0</c:v>
                </c:pt>
                <c:pt idx="989">
                  <c:v>0</c:v>
                </c:pt>
                <c:pt idx="990">
                  <c:v>1</c:v>
                </c:pt>
                <c:pt idx="991">
                  <c:v>2</c:v>
                </c:pt>
                <c:pt idx="992">
                  <c:v>2</c:v>
                </c:pt>
                <c:pt idx="993">
                  <c:v>1</c:v>
                </c:pt>
                <c:pt idx="994">
                  <c:v>3</c:v>
                </c:pt>
                <c:pt idx="995">
                  <c:v>3</c:v>
                </c:pt>
                <c:pt idx="996">
                  <c:v>3</c:v>
                </c:pt>
                <c:pt idx="997">
                  <c:v>0</c:v>
                </c:pt>
                <c:pt idx="998">
                  <c:v>3</c:v>
                </c:pt>
                <c:pt idx="999">
                  <c:v>0</c:v>
                </c:pt>
                <c:pt idx="1000">
                  <c:v>2</c:v>
                </c:pt>
                <c:pt idx="1001">
                  <c:v>0</c:v>
                </c:pt>
                <c:pt idx="1002">
                  <c:v>0</c:v>
                </c:pt>
                <c:pt idx="1003">
                  <c:v>0</c:v>
                </c:pt>
                <c:pt idx="1004">
                  <c:v>1</c:v>
                </c:pt>
                <c:pt idx="1005">
                  <c:v>2</c:v>
                </c:pt>
                <c:pt idx="1006">
                  <c:v>2</c:v>
                </c:pt>
                <c:pt idx="1007">
                  <c:v>3</c:v>
                </c:pt>
                <c:pt idx="1008">
                  <c:v>2</c:v>
                </c:pt>
                <c:pt idx="1009">
                  <c:v>1</c:v>
                </c:pt>
                <c:pt idx="1010">
                  <c:v>0</c:v>
                </c:pt>
                <c:pt idx="1011">
                  <c:v>2</c:v>
                </c:pt>
                <c:pt idx="1012">
                  <c:v>4</c:v>
                </c:pt>
                <c:pt idx="1013">
                  <c:v>1</c:v>
                </c:pt>
                <c:pt idx="1014">
                  <c:v>0</c:v>
                </c:pt>
                <c:pt idx="1015">
                  <c:v>0</c:v>
                </c:pt>
                <c:pt idx="1016">
                  <c:v>1</c:v>
                </c:pt>
                <c:pt idx="1017">
                  <c:v>2</c:v>
                </c:pt>
                <c:pt idx="1018">
                  <c:v>3</c:v>
                </c:pt>
                <c:pt idx="1019">
                  <c:v>2</c:v>
                </c:pt>
                <c:pt idx="1020">
                  <c:v>0</c:v>
                </c:pt>
                <c:pt idx="1021">
                  <c:v>3</c:v>
                </c:pt>
                <c:pt idx="1022">
                  <c:v>1</c:v>
                </c:pt>
                <c:pt idx="1023">
                  <c:v>1</c:v>
                </c:pt>
                <c:pt idx="1024">
                  <c:v>1</c:v>
                </c:pt>
                <c:pt idx="1025">
                  <c:v>0</c:v>
                </c:pt>
                <c:pt idx="1026">
                  <c:v>1</c:v>
                </c:pt>
                <c:pt idx="1027">
                  <c:v>0</c:v>
                </c:pt>
                <c:pt idx="1028">
                  <c:v>0</c:v>
                </c:pt>
                <c:pt idx="1029">
                  <c:v>2</c:v>
                </c:pt>
                <c:pt idx="1030">
                  <c:v>1</c:v>
                </c:pt>
                <c:pt idx="1031">
                  <c:v>0</c:v>
                </c:pt>
                <c:pt idx="1032">
                  <c:v>0</c:v>
                </c:pt>
                <c:pt idx="1033">
                  <c:v>0</c:v>
                </c:pt>
                <c:pt idx="1034">
                  <c:v>0</c:v>
                </c:pt>
                <c:pt idx="1035">
                  <c:v>3</c:v>
                </c:pt>
                <c:pt idx="1036">
                  <c:v>2</c:v>
                </c:pt>
                <c:pt idx="1037">
                  <c:v>1</c:v>
                </c:pt>
                <c:pt idx="1038">
                  <c:v>0</c:v>
                </c:pt>
                <c:pt idx="1039">
                  <c:v>2</c:v>
                </c:pt>
                <c:pt idx="1040">
                  <c:v>0</c:v>
                </c:pt>
                <c:pt idx="1041">
                  <c:v>0</c:v>
                </c:pt>
                <c:pt idx="1042">
                  <c:v>0</c:v>
                </c:pt>
                <c:pt idx="1043">
                  <c:v>0</c:v>
                </c:pt>
                <c:pt idx="1044">
                  <c:v>1</c:v>
                </c:pt>
                <c:pt idx="1045">
                  <c:v>2</c:v>
                </c:pt>
                <c:pt idx="1046">
                  <c:v>0</c:v>
                </c:pt>
                <c:pt idx="1047">
                  <c:v>1</c:v>
                </c:pt>
                <c:pt idx="1048">
                  <c:v>1</c:v>
                </c:pt>
                <c:pt idx="1049">
                  <c:v>0</c:v>
                </c:pt>
                <c:pt idx="1050">
                  <c:v>1</c:v>
                </c:pt>
                <c:pt idx="1051">
                  <c:v>0</c:v>
                </c:pt>
                <c:pt idx="1052">
                  <c:v>1</c:v>
                </c:pt>
                <c:pt idx="1053">
                  <c:v>3</c:v>
                </c:pt>
                <c:pt idx="1054">
                  <c:v>0</c:v>
                </c:pt>
                <c:pt idx="1055">
                  <c:v>0</c:v>
                </c:pt>
                <c:pt idx="1056">
                  <c:v>0</c:v>
                </c:pt>
                <c:pt idx="1057">
                  <c:v>0</c:v>
                </c:pt>
                <c:pt idx="1058">
                  <c:v>0</c:v>
                </c:pt>
                <c:pt idx="1059">
                  <c:v>1</c:v>
                </c:pt>
                <c:pt idx="1060">
                  <c:v>0</c:v>
                </c:pt>
                <c:pt idx="1061">
                  <c:v>1</c:v>
                </c:pt>
                <c:pt idx="1062">
                  <c:v>1</c:v>
                </c:pt>
                <c:pt idx="1063">
                  <c:v>3</c:v>
                </c:pt>
                <c:pt idx="1064">
                  <c:v>4</c:v>
                </c:pt>
                <c:pt idx="1065">
                  <c:v>1</c:v>
                </c:pt>
                <c:pt idx="1066">
                  <c:v>2</c:v>
                </c:pt>
                <c:pt idx="1067">
                  <c:v>0</c:v>
                </c:pt>
                <c:pt idx="1068">
                  <c:v>1</c:v>
                </c:pt>
                <c:pt idx="1069">
                  <c:v>1</c:v>
                </c:pt>
                <c:pt idx="1070">
                  <c:v>1</c:v>
                </c:pt>
                <c:pt idx="1071">
                  <c:v>0</c:v>
                </c:pt>
                <c:pt idx="1072">
                  <c:v>0</c:v>
                </c:pt>
                <c:pt idx="1073">
                  <c:v>2</c:v>
                </c:pt>
                <c:pt idx="1074">
                  <c:v>0</c:v>
                </c:pt>
                <c:pt idx="1075">
                  <c:v>1</c:v>
                </c:pt>
                <c:pt idx="1076">
                  <c:v>1</c:v>
                </c:pt>
                <c:pt idx="1077">
                  <c:v>0</c:v>
                </c:pt>
                <c:pt idx="1078">
                  <c:v>0</c:v>
                </c:pt>
                <c:pt idx="1079">
                  <c:v>3</c:v>
                </c:pt>
                <c:pt idx="1080">
                  <c:v>2</c:v>
                </c:pt>
                <c:pt idx="1081">
                  <c:v>1</c:v>
                </c:pt>
                <c:pt idx="1082">
                  <c:v>1</c:v>
                </c:pt>
                <c:pt idx="1083">
                  <c:v>1</c:v>
                </c:pt>
                <c:pt idx="1084">
                  <c:v>2</c:v>
                </c:pt>
                <c:pt idx="1085">
                  <c:v>5</c:v>
                </c:pt>
                <c:pt idx="1086">
                  <c:v>0</c:v>
                </c:pt>
                <c:pt idx="1087">
                  <c:v>0</c:v>
                </c:pt>
                <c:pt idx="1088">
                  <c:v>1</c:v>
                </c:pt>
                <c:pt idx="1089">
                  <c:v>0</c:v>
                </c:pt>
                <c:pt idx="1090">
                  <c:v>0</c:v>
                </c:pt>
                <c:pt idx="1091">
                  <c:v>0</c:v>
                </c:pt>
                <c:pt idx="1092">
                  <c:v>3</c:v>
                </c:pt>
                <c:pt idx="1093">
                  <c:v>0</c:v>
                </c:pt>
                <c:pt idx="1094">
                  <c:v>4</c:v>
                </c:pt>
                <c:pt idx="1095">
                  <c:v>4</c:v>
                </c:pt>
                <c:pt idx="1096">
                  <c:v>2</c:v>
                </c:pt>
                <c:pt idx="1097">
                  <c:v>0</c:v>
                </c:pt>
                <c:pt idx="1098">
                  <c:v>0</c:v>
                </c:pt>
                <c:pt idx="1099">
                  <c:v>1</c:v>
                </c:pt>
                <c:pt idx="1100">
                  <c:v>2</c:v>
                </c:pt>
                <c:pt idx="1101">
                  <c:v>3</c:v>
                </c:pt>
                <c:pt idx="1102">
                  <c:v>1</c:v>
                </c:pt>
                <c:pt idx="1103">
                  <c:v>0</c:v>
                </c:pt>
                <c:pt idx="1104">
                  <c:v>0</c:v>
                </c:pt>
                <c:pt idx="1105">
                  <c:v>0</c:v>
                </c:pt>
                <c:pt idx="1106">
                  <c:v>0</c:v>
                </c:pt>
                <c:pt idx="1107">
                  <c:v>2</c:v>
                </c:pt>
                <c:pt idx="1108">
                  <c:v>1</c:v>
                </c:pt>
                <c:pt idx="1109">
                  <c:v>3</c:v>
                </c:pt>
                <c:pt idx="1110">
                  <c:v>1</c:v>
                </c:pt>
                <c:pt idx="1111">
                  <c:v>3</c:v>
                </c:pt>
                <c:pt idx="1112">
                  <c:v>3</c:v>
                </c:pt>
                <c:pt idx="1113">
                  <c:v>3</c:v>
                </c:pt>
                <c:pt idx="1114">
                  <c:v>0</c:v>
                </c:pt>
                <c:pt idx="1115">
                  <c:v>1</c:v>
                </c:pt>
                <c:pt idx="1116">
                  <c:v>5</c:v>
                </c:pt>
                <c:pt idx="1117">
                  <c:v>2</c:v>
                </c:pt>
                <c:pt idx="1118">
                  <c:v>1</c:v>
                </c:pt>
                <c:pt idx="1119">
                  <c:v>3</c:v>
                </c:pt>
                <c:pt idx="1120">
                  <c:v>0</c:v>
                </c:pt>
                <c:pt idx="1121">
                  <c:v>2</c:v>
                </c:pt>
                <c:pt idx="1122">
                  <c:v>3</c:v>
                </c:pt>
                <c:pt idx="1123">
                  <c:v>1</c:v>
                </c:pt>
                <c:pt idx="1124">
                  <c:v>1</c:v>
                </c:pt>
                <c:pt idx="1125">
                  <c:v>0</c:v>
                </c:pt>
                <c:pt idx="1126">
                  <c:v>0</c:v>
                </c:pt>
                <c:pt idx="1127">
                  <c:v>2</c:v>
                </c:pt>
                <c:pt idx="1128">
                  <c:v>1</c:v>
                </c:pt>
                <c:pt idx="1129">
                  <c:v>0</c:v>
                </c:pt>
                <c:pt idx="1130">
                  <c:v>5</c:v>
                </c:pt>
                <c:pt idx="1131">
                  <c:v>2</c:v>
                </c:pt>
                <c:pt idx="1132">
                  <c:v>0</c:v>
                </c:pt>
                <c:pt idx="1133">
                  <c:v>0</c:v>
                </c:pt>
                <c:pt idx="1134">
                  <c:v>0</c:v>
                </c:pt>
                <c:pt idx="1135">
                  <c:v>3</c:v>
                </c:pt>
                <c:pt idx="1136">
                  <c:v>1</c:v>
                </c:pt>
                <c:pt idx="1137">
                  <c:v>0</c:v>
                </c:pt>
                <c:pt idx="1138">
                  <c:v>0</c:v>
                </c:pt>
                <c:pt idx="1139">
                  <c:v>0</c:v>
                </c:pt>
                <c:pt idx="1140">
                  <c:v>1</c:v>
                </c:pt>
                <c:pt idx="1141">
                  <c:v>3</c:v>
                </c:pt>
                <c:pt idx="1142">
                  <c:v>0</c:v>
                </c:pt>
                <c:pt idx="1143">
                  <c:v>2</c:v>
                </c:pt>
                <c:pt idx="1144">
                  <c:v>2</c:v>
                </c:pt>
                <c:pt idx="1145">
                  <c:v>3</c:v>
                </c:pt>
                <c:pt idx="1146">
                  <c:v>0</c:v>
                </c:pt>
                <c:pt idx="1147">
                  <c:v>0</c:v>
                </c:pt>
                <c:pt idx="1148">
                  <c:v>1</c:v>
                </c:pt>
                <c:pt idx="1149">
                  <c:v>0</c:v>
                </c:pt>
                <c:pt idx="1150">
                  <c:v>0</c:v>
                </c:pt>
                <c:pt idx="1151">
                  <c:v>0</c:v>
                </c:pt>
                <c:pt idx="1152">
                  <c:v>3</c:v>
                </c:pt>
                <c:pt idx="1153">
                  <c:v>1</c:v>
                </c:pt>
                <c:pt idx="1154">
                  <c:v>4</c:v>
                </c:pt>
                <c:pt idx="1155">
                  <c:v>3</c:v>
                </c:pt>
                <c:pt idx="1156">
                  <c:v>0</c:v>
                </c:pt>
                <c:pt idx="1157">
                  <c:v>2</c:v>
                </c:pt>
                <c:pt idx="1158">
                  <c:v>0</c:v>
                </c:pt>
                <c:pt idx="1159">
                  <c:v>0</c:v>
                </c:pt>
                <c:pt idx="1160">
                  <c:v>1</c:v>
                </c:pt>
                <c:pt idx="1161">
                  <c:v>2</c:v>
                </c:pt>
                <c:pt idx="1162">
                  <c:v>1</c:v>
                </c:pt>
                <c:pt idx="1163">
                  <c:v>0</c:v>
                </c:pt>
                <c:pt idx="1164">
                  <c:v>1</c:v>
                </c:pt>
                <c:pt idx="1165">
                  <c:v>0</c:v>
                </c:pt>
                <c:pt idx="1166">
                  <c:v>0</c:v>
                </c:pt>
                <c:pt idx="1167">
                  <c:v>2</c:v>
                </c:pt>
                <c:pt idx="1168">
                  <c:v>2</c:v>
                </c:pt>
                <c:pt idx="1169">
                  <c:v>1</c:v>
                </c:pt>
                <c:pt idx="1170">
                  <c:v>1</c:v>
                </c:pt>
                <c:pt idx="1171">
                  <c:v>2</c:v>
                </c:pt>
                <c:pt idx="1172">
                  <c:v>0</c:v>
                </c:pt>
                <c:pt idx="1173">
                  <c:v>2</c:v>
                </c:pt>
                <c:pt idx="1174">
                  <c:v>2</c:v>
                </c:pt>
                <c:pt idx="1175">
                  <c:v>0</c:v>
                </c:pt>
                <c:pt idx="1176">
                  <c:v>1</c:v>
                </c:pt>
                <c:pt idx="1177">
                  <c:v>1</c:v>
                </c:pt>
                <c:pt idx="1178">
                  <c:v>0</c:v>
                </c:pt>
                <c:pt idx="1179">
                  <c:v>0</c:v>
                </c:pt>
                <c:pt idx="1180">
                  <c:v>1</c:v>
                </c:pt>
                <c:pt idx="1181">
                  <c:v>0</c:v>
                </c:pt>
                <c:pt idx="1182">
                  <c:v>0</c:v>
                </c:pt>
                <c:pt idx="1183">
                  <c:v>1</c:v>
                </c:pt>
                <c:pt idx="1184">
                  <c:v>1</c:v>
                </c:pt>
                <c:pt idx="1185">
                  <c:v>2</c:v>
                </c:pt>
                <c:pt idx="1186">
                  <c:v>3</c:v>
                </c:pt>
                <c:pt idx="1187">
                  <c:v>0</c:v>
                </c:pt>
                <c:pt idx="1188">
                  <c:v>1</c:v>
                </c:pt>
                <c:pt idx="1189">
                  <c:v>0</c:v>
                </c:pt>
                <c:pt idx="1190">
                  <c:v>2</c:v>
                </c:pt>
                <c:pt idx="1191">
                  <c:v>1</c:v>
                </c:pt>
                <c:pt idx="1192">
                  <c:v>1</c:v>
                </c:pt>
                <c:pt idx="1193">
                  <c:v>0</c:v>
                </c:pt>
                <c:pt idx="1194">
                  <c:v>0</c:v>
                </c:pt>
                <c:pt idx="1195">
                  <c:v>3</c:v>
                </c:pt>
                <c:pt idx="1196">
                  <c:v>0</c:v>
                </c:pt>
                <c:pt idx="1197">
                  <c:v>0</c:v>
                </c:pt>
                <c:pt idx="1198">
                  <c:v>1</c:v>
                </c:pt>
                <c:pt idx="1199">
                  <c:v>2</c:v>
                </c:pt>
                <c:pt idx="1200">
                  <c:v>2</c:v>
                </c:pt>
                <c:pt idx="1201">
                  <c:v>2</c:v>
                </c:pt>
                <c:pt idx="1202">
                  <c:v>0</c:v>
                </c:pt>
                <c:pt idx="1203">
                  <c:v>1</c:v>
                </c:pt>
                <c:pt idx="1204">
                  <c:v>3</c:v>
                </c:pt>
                <c:pt idx="1205">
                  <c:v>1</c:v>
                </c:pt>
                <c:pt idx="1206">
                  <c:v>2</c:v>
                </c:pt>
                <c:pt idx="1207">
                  <c:v>2</c:v>
                </c:pt>
                <c:pt idx="1208">
                  <c:v>1</c:v>
                </c:pt>
                <c:pt idx="1209">
                  <c:v>1</c:v>
                </c:pt>
                <c:pt idx="1210">
                  <c:v>1</c:v>
                </c:pt>
                <c:pt idx="1211">
                  <c:v>2</c:v>
                </c:pt>
                <c:pt idx="1212">
                  <c:v>0</c:v>
                </c:pt>
                <c:pt idx="1213">
                  <c:v>2</c:v>
                </c:pt>
                <c:pt idx="1214">
                  <c:v>1</c:v>
                </c:pt>
                <c:pt idx="1215">
                  <c:v>0</c:v>
                </c:pt>
                <c:pt idx="1216">
                  <c:v>0</c:v>
                </c:pt>
                <c:pt idx="1217">
                  <c:v>2</c:v>
                </c:pt>
                <c:pt idx="1218">
                  <c:v>1</c:v>
                </c:pt>
                <c:pt idx="1219">
                  <c:v>3</c:v>
                </c:pt>
                <c:pt idx="1220">
                  <c:v>1</c:v>
                </c:pt>
                <c:pt idx="1221">
                  <c:v>2</c:v>
                </c:pt>
                <c:pt idx="1222">
                  <c:v>0</c:v>
                </c:pt>
                <c:pt idx="1223">
                  <c:v>0</c:v>
                </c:pt>
                <c:pt idx="1224">
                  <c:v>1</c:v>
                </c:pt>
                <c:pt idx="1225">
                  <c:v>1</c:v>
                </c:pt>
                <c:pt idx="1226">
                  <c:v>2</c:v>
                </c:pt>
                <c:pt idx="1227">
                  <c:v>2</c:v>
                </c:pt>
                <c:pt idx="1228">
                  <c:v>0</c:v>
                </c:pt>
                <c:pt idx="1229">
                  <c:v>0</c:v>
                </c:pt>
                <c:pt idx="1230">
                  <c:v>3</c:v>
                </c:pt>
                <c:pt idx="1231">
                  <c:v>0</c:v>
                </c:pt>
                <c:pt idx="1232">
                  <c:v>3</c:v>
                </c:pt>
                <c:pt idx="1233">
                  <c:v>0</c:v>
                </c:pt>
                <c:pt idx="1234">
                  <c:v>2</c:v>
                </c:pt>
                <c:pt idx="1235">
                  <c:v>0</c:v>
                </c:pt>
                <c:pt idx="1236">
                  <c:v>0</c:v>
                </c:pt>
                <c:pt idx="1237">
                  <c:v>0</c:v>
                </c:pt>
                <c:pt idx="1238">
                  <c:v>3</c:v>
                </c:pt>
                <c:pt idx="1239">
                  <c:v>1</c:v>
                </c:pt>
                <c:pt idx="1240">
                  <c:v>2</c:v>
                </c:pt>
                <c:pt idx="1241">
                  <c:v>2</c:v>
                </c:pt>
                <c:pt idx="1242">
                  <c:v>3</c:v>
                </c:pt>
                <c:pt idx="1243">
                  <c:v>0</c:v>
                </c:pt>
                <c:pt idx="1244">
                  <c:v>0</c:v>
                </c:pt>
                <c:pt idx="1245">
                  <c:v>5</c:v>
                </c:pt>
                <c:pt idx="1246">
                  <c:v>3</c:v>
                </c:pt>
                <c:pt idx="1247">
                  <c:v>4</c:v>
                </c:pt>
                <c:pt idx="1248">
                  <c:v>0</c:v>
                </c:pt>
                <c:pt idx="1249">
                  <c:v>1</c:v>
                </c:pt>
                <c:pt idx="1250">
                  <c:v>0</c:v>
                </c:pt>
                <c:pt idx="1251">
                  <c:v>0</c:v>
                </c:pt>
                <c:pt idx="1252">
                  <c:v>0</c:v>
                </c:pt>
                <c:pt idx="1253">
                  <c:v>4</c:v>
                </c:pt>
                <c:pt idx="1254">
                  <c:v>0</c:v>
                </c:pt>
                <c:pt idx="1255">
                  <c:v>0</c:v>
                </c:pt>
                <c:pt idx="1256">
                  <c:v>3</c:v>
                </c:pt>
                <c:pt idx="1257">
                  <c:v>1</c:v>
                </c:pt>
                <c:pt idx="1258">
                  <c:v>3</c:v>
                </c:pt>
                <c:pt idx="1259">
                  <c:v>0</c:v>
                </c:pt>
                <c:pt idx="1260">
                  <c:v>0</c:v>
                </c:pt>
                <c:pt idx="1261">
                  <c:v>1</c:v>
                </c:pt>
                <c:pt idx="1262">
                  <c:v>1</c:v>
                </c:pt>
                <c:pt idx="1263">
                  <c:v>1</c:v>
                </c:pt>
                <c:pt idx="1264">
                  <c:v>2</c:v>
                </c:pt>
                <c:pt idx="1265">
                  <c:v>0</c:v>
                </c:pt>
                <c:pt idx="1266">
                  <c:v>0</c:v>
                </c:pt>
                <c:pt idx="1267">
                  <c:v>0</c:v>
                </c:pt>
                <c:pt idx="1268">
                  <c:v>0</c:v>
                </c:pt>
                <c:pt idx="1269">
                  <c:v>3</c:v>
                </c:pt>
                <c:pt idx="1270">
                  <c:v>1</c:v>
                </c:pt>
                <c:pt idx="1271">
                  <c:v>0</c:v>
                </c:pt>
                <c:pt idx="1272">
                  <c:v>5</c:v>
                </c:pt>
                <c:pt idx="1273">
                  <c:v>1</c:v>
                </c:pt>
                <c:pt idx="1274">
                  <c:v>0</c:v>
                </c:pt>
                <c:pt idx="1275">
                  <c:v>0</c:v>
                </c:pt>
                <c:pt idx="1276">
                  <c:v>0</c:v>
                </c:pt>
                <c:pt idx="1277">
                  <c:v>0</c:v>
                </c:pt>
                <c:pt idx="1278">
                  <c:v>1</c:v>
                </c:pt>
                <c:pt idx="1279">
                  <c:v>2</c:v>
                </c:pt>
                <c:pt idx="1280">
                  <c:v>0</c:v>
                </c:pt>
                <c:pt idx="1281">
                  <c:v>2</c:v>
                </c:pt>
                <c:pt idx="1282">
                  <c:v>0</c:v>
                </c:pt>
                <c:pt idx="1283">
                  <c:v>1</c:v>
                </c:pt>
                <c:pt idx="1284">
                  <c:v>1</c:v>
                </c:pt>
                <c:pt idx="1285">
                  <c:v>0</c:v>
                </c:pt>
                <c:pt idx="1286">
                  <c:v>0</c:v>
                </c:pt>
                <c:pt idx="1287">
                  <c:v>1</c:v>
                </c:pt>
                <c:pt idx="1288">
                  <c:v>2</c:v>
                </c:pt>
                <c:pt idx="1289">
                  <c:v>1</c:v>
                </c:pt>
                <c:pt idx="1290">
                  <c:v>2</c:v>
                </c:pt>
                <c:pt idx="1291">
                  <c:v>0</c:v>
                </c:pt>
                <c:pt idx="1292">
                  <c:v>0</c:v>
                </c:pt>
                <c:pt idx="1293">
                  <c:v>3</c:v>
                </c:pt>
                <c:pt idx="1294">
                  <c:v>0</c:v>
                </c:pt>
                <c:pt idx="1295">
                  <c:v>1</c:v>
                </c:pt>
                <c:pt idx="1296">
                  <c:v>0</c:v>
                </c:pt>
                <c:pt idx="1297">
                  <c:v>2</c:v>
                </c:pt>
                <c:pt idx="1298">
                  <c:v>2</c:v>
                </c:pt>
                <c:pt idx="1299">
                  <c:v>1</c:v>
                </c:pt>
                <c:pt idx="1300">
                  <c:v>0</c:v>
                </c:pt>
                <c:pt idx="1301">
                  <c:v>3</c:v>
                </c:pt>
                <c:pt idx="1302">
                  <c:v>1</c:v>
                </c:pt>
                <c:pt idx="1303">
                  <c:v>0</c:v>
                </c:pt>
                <c:pt idx="1304">
                  <c:v>2</c:v>
                </c:pt>
                <c:pt idx="1305">
                  <c:v>0</c:v>
                </c:pt>
                <c:pt idx="1306">
                  <c:v>0</c:v>
                </c:pt>
                <c:pt idx="1307">
                  <c:v>4</c:v>
                </c:pt>
                <c:pt idx="1308">
                  <c:v>0</c:v>
                </c:pt>
                <c:pt idx="1309">
                  <c:v>2</c:v>
                </c:pt>
                <c:pt idx="1310">
                  <c:v>1</c:v>
                </c:pt>
                <c:pt idx="1311">
                  <c:v>0</c:v>
                </c:pt>
                <c:pt idx="1312">
                  <c:v>1</c:v>
                </c:pt>
                <c:pt idx="1313">
                  <c:v>2</c:v>
                </c:pt>
                <c:pt idx="1314">
                  <c:v>3</c:v>
                </c:pt>
                <c:pt idx="1315">
                  <c:v>1</c:v>
                </c:pt>
                <c:pt idx="1316">
                  <c:v>0</c:v>
                </c:pt>
                <c:pt idx="1317">
                  <c:v>0</c:v>
                </c:pt>
                <c:pt idx="1318">
                  <c:v>4</c:v>
                </c:pt>
                <c:pt idx="1319">
                  <c:v>2</c:v>
                </c:pt>
                <c:pt idx="1320">
                  <c:v>3</c:v>
                </c:pt>
                <c:pt idx="1321">
                  <c:v>0</c:v>
                </c:pt>
                <c:pt idx="1322">
                  <c:v>0</c:v>
                </c:pt>
                <c:pt idx="1323">
                  <c:v>2</c:v>
                </c:pt>
                <c:pt idx="1324">
                  <c:v>1</c:v>
                </c:pt>
                <c:pt idx="1325">
                  <c:v>0</c:v>
                </c:pt>
                <c:pt idx="1326">
                  <c:v>0</c:v>
                </c:pt>
                <c:pt idx="1327">
                  <c:v>1</c:v>
                </c:pt>
                <c:pt idx="1328">
                  <c:v>2</c:v>
                </c:pt>
                <c:pt idx="1329">
                  <c:v>2</c:v>
                </c:pt>
                <c:pt idx="1330">
                  <c:v>2</c:v>
                </c:pt>
                <c:pt idx="1331">
                  <c:v>0</c:v>
                </c:pt>
                <c:pt idx="1332">
                  <c:v>3</c:v>
                </c:pt>
                <c:pt idx="1333">
                  <c:v>3</c:v>
                </c:pt>
                <c:pt idx="1334">
                  <c:v>0</c:v>
                </c:pt>
                <c:pt idx="1335">
                  <c:v>0</c:v>
                </c:pt>
                <c:pt idx="1336">
                  <c:v>0</c:v>
                </c:pt>
                <c:pt idx="1337">
                  <c:v>0</c:v>
                </c:pt>
              </c:numCache>
            </c:numRef>
          </c:xVal>
          <c:yVal>
            <c:numRef>
              <c:f>insurance!$G$2:$G$1339</c:f>
              <c:numCache>
                <c:formatCode>General</c:formatCode>
                <c:ptCount val="1338"/>
                <c:pt idx="0">
                  <c:v>16884.923999999999</c:v>
                </c:pt>
                <c:pt idx="1">
                  <c:v>1725.5523000000001</c:v>
                </c:pt>
                <c:pt idx="2">
                  <c:v>4449.4620000000004</c:v>
                </c:pt>
                <c:pt idx="3">
                  <c:v>21984.47061</c:v>
                </c:pt>
                <c:pt idx="4">
                  <c:v>3866.8552</c:v>
                </c:pt>
                <c:pt idx="5">
                  <c:v>3756.6215999999999</c:v>
                </c:pt>
                <c:pt idx="6">
                  <c:v>8240.5895999999993</c:v>
                </c:pt>
                <c:pt idx="7">
                  <c:v>7281.5056000000004</c:v>
                </c:pt>
                <c:pt idx="8">
                  <c:v>6406.4107000000004</c:v>
                </c:pt>
                <c:pt idx="9">
                  <c:v>28923.136920000001</c:v>
                </c:pt>
                <c:pt idx="10">
                  <c:v>2721.3208</c:v>
                </c:pt>
                <c:pt idx="11">
                  <c:v>27808.7251</c:v>
                </c:pt>
                <c:pt idx="12">
                  <c:v>1826.8430000000001</c:v>
                </c:pt>
                <c:pt idx="13">
                  <c:v>11090.7178</c:v>
                </c:pt>
                <c:pt idx="14">
                  <c:v>39611.757700000002</c:v>
                </c:pt>
                <c:pt idx="15">
                  <c:v>1837.2370000000001</c:v>
                </c:pt>
                <c:pt idx="16">
                  <c:v>10797.3362</c:v>
                </c:pt>
                <c:pt idx="17">
                  <c:v>2395.17155</c:v>
                </c:pt>
                <c:pt idx="18">
                  <c:v>10602.385</c:v>
                </c:pt>
                <c:pt idx="19">
                  <c:v>36837.466999999997</c:v>
                </c:pt>
                <c:pt idx="20">
                  <c:v>13228.846949999999</c:v>
                </c:pt>
                <c:pt idx="21">
                  <c:v>4149.7359999999999</c:v>
                </c:pt>
                <c:pt idx="22">
                  <c:v>1137.011</c:v>
                </c:pt>
                <c:pt idx="23">
                  <c:v>37701.876799999998</c:v>
                </c:pt>
                <c:pt idx="24">
                  <c:v>6203.90175</c:v>
                </c:pt>
                <c:pt idx="25">
                  <c:v>14001.1338</c:v>
                </c:pt>
                <c:pt idx="26">
                  <c:v>14451.835150000001</c:v>
                </c:pt>
                <c:pt idx="27">
                  <c:v>12268.632250000001</c:v>
                </c:pt>
                <c:pt idx="28">
                  <c:v>2775.1921499999999</c:v>
                </c:pt>
                <c:pt idx="29">
                  <c:v>38711</c:v>
                </c:pt>
                <c:pt idx="30">
                  <c:v>35585.576000000001</c:v>
                </c:pt>
                <c:pt idx="31">
                  <c:v>2198.1898500000002</c:v>
                </c:pt>
                <c:pt idx="32">
                  <c:v>4687.7969999999996</c:v>
                </c:pt>
                <c:pt idx="33">
                  <c:v>13770.097900000001</c:v>
                </c:pt>
                <c:pt idx="34">
                  <c:v>51194.559139999998</c:v>
                </c:pt>
                <c:pt idx="35">
                  <c:v>1625.4337499999999</c:v>
                </c:pt>
                <c:pt idx="36">
                  <c:v>15612.19335</c:v>
                </c:pt>
                <c:pt idx="37">
                  <c:v>2302.3000000000002</c:v>
                </c:pt>
                <c:pt idx="38">
                  <c:v>39774.276299999998</c:v>
                </c:pt>
                <c:pt idx="39">
                  <c:v>48173.360999999997</c:v>
                </c:pt>
                <c:pt idx="40">
                  <c:v>3046.0619999999999</c:v>
                </c:pt>
                <c:pt idx="41">
                  <c:v>4949.7587000000003</c:v>
                </c:pt>
                <c:pt idx="42">
                  <c:v>6272.4772000000003</c:v>
                </c:pt>
                <c:pt idx="43">
                  <c:v>6313.759</c:v>
                </c:pt>
                <c:pt idx="44">
                  <c:v>6079.6715000000004</c:v>
                </c:pt>
                <c:pt idx="45">
                  <c:v>20630.283510000001</c:v>
                </c:pt>
                <c:pt idx="46">
                  <c:v>3393.35635</c:v>
                </c:pt>
                <c:pt idx="47">
                  <c:v>3556.9223000000002</c:v>
                </c:pt>
                <c:pt idx="48">
                  <c:v>12629.896699999999</c:v>
                </c:pt>
                <c:pt idx="49">
                  <c:v>38709.175999999999</c:v>
                </c:pt>
                <c:pt idx="50">
                  <c:v>2211.1307499999998</c:v>
                </c:pt>
                <c:pt idx="51">
                  <c:v>3579.8287</c:v>
                </c:pt>
                <c:pt idx="52">
                  <c:v>23568.272000000001</c:v>
                </c:pt>
                <c:pt idx="53">
                  <c:v>37742.575700000001</c:v>
                </c:pt>
                <c:pt idx="54">
                  <c:v>8059.6791000000003</c:v>
                </c:pt>
                <c:pt idx="55">
                  <c:v>47496.494449999998</c:v>
                </c:pt>
                <c:pt idx="56">
                  <c:v>13607.36875</c:v>
                </c:pt>
                <c:pt idx="57">
                  <c:v>34303.167200000004</c:v>
                </c:pt>
                <c:pt idx="58">
                  <c:v>23244.790199999999</c:v>
                </c:pt>
                <c:pt idx="59">
                  <c:v>5989.5236500000001</c:v>
                </c:pt>
                <c:pt idx="60">
                  <c:v>8606.2173999999995</c:v>
                </c:pt>
                <c:pt idx="61">
                  <c:v>4504.6624000000002</c:v>
                </c:pt>
                <c:pt idx="62">
                  <c:v>30166.618170000002</c:v>
                </c:pt>
                <c:pt idx="63">
                  <c:v>4133.6416499999996</c:v>
                </c:pt>
                <c:pt idx="64">
                  <c:v>14711.7438</c:v>
                </c:pt>
                <c:pt idx="65">
                  <c:v>1743.2139999999999</c:v>
                </c:pt>
                <c:pt idx="66">
                  <c:v>14235.072</c:v>
                </c:pt>
                <c:pt idx="67">
                  <c:v>6389.3778499999999</c:v>
                </c:pt>
                <c:pt idx="68">
                  <c:v>5920.1040999999996</c:v>
                </c:pt>
                <c:pt idx="69">
                  <c:v>17663.144199999999</c:v>
                </c:pt>
                <c:pt idx="70">
                  <c:v>16577.779500000001</c:v>
                </c:pt>
                <c:pt idx="71">
                  <c:v>6799.4579999999996</c:v>
                </c:pt>
                <c:pt idx="72">
                  <c:v>11741.726000000001</c:v>
                </c:pt>
                <c:pt idx="73">
                  <c:v>11946.625899999999</c:v>
                </c:pt>
                <c:pt idx="74">
                  <c:v>7726.8540000000003</c:v>
                </c:pt>
                <c:pt idx="75">
                  <c:v>11356.660900000001</c:v>
                </c:pt>
                <c:pt idx="76">
                  <c:v>3947.4131000000002</c:v>
                </c:pt>
                <c:pt idx="77">
                  <c:v>1532.4697000000001</c:v>
                </c:pt>
                <c:pt idx="78">
                  <c:v>2755.0209500000001</c:v>
                </c:pt>
                <c:pt idx="79">
                  <c:v>6571.0243499999997</c:v>
                </c:pt>
                <c:pt idx="80">
                  <c:v>4441.2131499999996</c:v>
                </c:pt>
                <c:pt idx="81">
                  <c:v>7935.29115</c:v>
                </c:pt>
                <c:pt idx="82">
                  <c:v>37165.163800000002</c:v>
                </c:pt>
                <c:pt idx="83">
                  <c:v>11033.661700000001</c:v>
                </c:pt>
                <c:pt idx="84">
                  <c:v>39836.519</c:v>
                </c:pt>
                <c:pt idx="85">
                  <c:v>21098.554049999999</c:v>
                </c:pt>
                <c:pt idx="86">
                  <c:v>43578.939400000003</c:v>
                </c:pt>
                <c:pt idx="87">
                  <c:v>11073.175999999999</c:v>
                </c:pt>
                <c:pt idx="88">
                  <c:v>8026.6665999999996</c:v>
                </c:pt>
                <c:pt idx="89">
                  <c:v>11082.5772</c:v>
                </c:pt>
                <c:pt idx="90">
                  <c:v>2026.9740999999999</c:v>
                </c:pt>
                <c:pt idx="91">
                  <c:v>10942.13205</c:v>
                </c:pt>
                <c:pt idx="92">
                  <c:v>30184.936699999998</c:v>
                </c:pt>
                <c:pt idx="93">
                  <c:v>5729.0052999999998</c:v>
                </c:pt>
                <c:pt idx="94">
                  <c:v>47291.055</c:v>
                </c:pt>
                <c:pt idx="95">
                  <c:v>3766.8838000000001</c:v>
                </c:pt>
                <c:pt idx="96">
                  <c:v>12105.32</c:v>
                </c:pt>
                <c:pt idx="97">
                  <c:v>10226.2842</c:v>
                </c:pt>
                <c:pt idx="98">
                  <c:v>22412.648499999999</c:v>
                </c:pt>
                <c:pt idx="99">
                  <c:v>15820.699000000001</c:v>
                </c:pt>
                <c:pt idx="100">
                  <c:v>6186.1270000000004</c:v>
                </c:pt>
                <c:pt idx="101">
                  <c:v>3645.0893999999998</c:v>
                </c:pt>
                <c:pt idx="102">
                  <c:v>21344.846699999998</c:v>
                </c:pt>
                <c:pt idx="103">
                  <c:v>30942.191800000001</c:v>
                </c:pt>
                <c:pt idx="104">
                  <c:v>5003.8530000000001</c:v>
                </c:pt>
                <c:pt idx="105">
                  <c:v>17560.37975</c:v>
                </c:pt>
                <c:pt idx="106">
                  <c:v>2331.5189999999998</c:v>
                </c:pt>
                <c:pt idx="107">
                  <c:v>3877.3042500000001</c:v>
                </c:pt>
                <c:pt idx="108">
                  <c:v>2867.1196</c:v>
                </c:pt>
                <c:pt idx="109">
                  <c:v>47055.532099999997</c:v>
                </c:pt>
                <c:pt idx="110">
                  <c:v>10825.253699999999</c:v>
                </c:pt>
                <c:pt idx="111">
                  <c:v>11881.358</c:v>
                </c:pt>
                <c:pt idx="112">
                  <c:v>4646.759</c:v>
                </c:pt>
                <c:pt idx="113">
                  <c:v>2404.7338</c:v>
                </c:pt>
                <c:pt idx="114">
                  <c:v>11488.31695</c:v>
                </c:pt>
                <c:pt idx="115">
                  <c:v>30259.995559999999</c:v>
                </c:pt>
                <c:pt idx="116">
                  <c:v>11381.3254</c:v>
                </c:pt>
                <c:pt idx="117">
                  <c:v>19107.779600000002</c:v>
                </c:pt>
                <c:pt idx="118">
                  <c:v>8601.3292999999994</c:v>
                </c:pt>
                <c:pt idx="119">
                  <c:v>6686.4313000000002</c:v>
                </c:pt>
                <c:pt idx="120">
                  <c:v>7740.3370000000004</c:v>
                </c:pt>
                <c:pt idx="121">
                  <c:v>1705.6244999999999</c:v>
                </c:pt>
                <c:pt idx="122">
                  <c:v>2257.47525</c:v>
                </c:pt>
                <c:pt idx="123">
                  <c:v>39556.494500000001</c:v>
                </c:pt>
                <c:pt idx="124">
                  <c:v>10115.00885</c:v>
                </c:pt>
                <c:pt idx="125">
                  <c:v>3385.3991500000002</c:v>
                </c:pt>
                <c:pt idx="126">
                  <c:v>17081.080000000002</c:v>
                </c:pt>
                <c:pt idx="127">
                  <c:v>9634.5380000000005</c:v>
                </c:pt>
                <c:pt idx="128">
                  <c:v>32734.186300000001</c:v>
                </c:pt>
                <c:pt idx="129">
                  <c:v>6082.4049999999997</c:v>
                </c:pt>
                <c:pt idx="130">
                  <c:v>12815.444949999999</c:v>
                </c:pt>
                <c:pt idx="131">
                  <c:v>13616.3586</c:v>
                </c:pt>
                <c:pt idx="132">
                  <c:v>11163.567999999999</c:v>
                </c:pt>
                <c:pt idx="133">
                  <c:v>1632.5644500000001</c:v>
                </c:pt>
                <c:pt idx="134">
                  <c:v>2457.2111500000001</c:v>
                </c:pt>
                <c:pt idx="135">
                  <c:v>2155.6815000000001</c:v>
                </c:pt>
                <c:pt idx="136">
                  <c:v>1261.442</c:v>
                </c:pt>
                <c:pt idx="137">
                  <c:v>2045.68525</c:v>
                </c:pt>
                <c:pt idx="138">
                  <c:v>27322.73386</c:v>
                </c:pt>
                <c:pt idx="139">
                  <c:v>2166.732</c:v>
                </c:pt>
                <c:pt idx="140">
                  <c:v>27375.904780000001</c:v>
                </c:pt>
                <c:pt idx="141">
                  <c:v>3490.5491000000002</c:v>
                </c:pt>
                <c:pt idx="142">
                  <c:v>18972.494999999999</c:v>
                </c:pt>
                <c:pt idx="143">
                  <c:v>18157.876</c:v>
                </c:pt>
                <c:pt idx="144">
                  <c:v>20745.989099999999</c:v>
                </c:pt>
                <c:pt idx="145">
                  <c:v>5138.2566999999999</c:v>
                </c:pt>
                <c:pt idx="146">
                  <c:v>40720.551050000002</c:v>
                </c:pt>
                <c:pt idx="147">
                  <c:v>9877.6077000000005</c:v>
                </c:pt>
                <c:pt idx="148">
                  <c:v>10959.6947</c:v>
                </c:pt>
                <c:pt idx="149">
                  <c:v>1842.519</c:v>
                </c:pt>
                <c:pt idx="150">
                  <c:v>5125.2156999999997</c:v>
                </c:pt>
                <c:pt idx="151">
                  <c:v>7789.6350000000002</c:v>
                </c:pt>
                <c:pt idx="152">
                  <c:v>6334.3435499999996</c:v>
                </c:pt>
                <c:pt idx="153">
                  <c:v>19964.746299999999</c:v>
                </c:pt>
                <c:pt idx="154">
                  <c:v>7077.1894000000002</c:v>
                </c:pt>
                <c:pt idx="155">
                  <c:v>6948.7007999999996</c:v>
                </c:pt>
                <c:pt idx="156">
                  <c:v>21223.675800000001</c:v>
                </c:pt>
                <c:pt idx="157">
                  <c:v>15518.180249999999</c:v>
                </c:pt>
                <c:pt idx="158">
                  <c:v>36950.256699999998</c:v>
                </c:pt>
                <c:pt idx="159">
                  <c:v>19749.383379999999</c:v>
                </c:pt>
                <c:pt idx="160">
                  <c:v>21348.705999999998</c:v>
                </c:pt>
                <c:pt idx="161">
                  <c:v>36149.483500000002</c:v>
                </c:pt>
                <c:pt idx="162">
                  <c:v>10450.552</c:v>
                </c:pt>
                <c:pt idx="163">
                  <c:v>5152.134</c:v>
                </c:pt>
                <c:pt idx="164">
                  <c:v>5028.1466</c:v>
                </c:pt>
                <c:pt idx="165">
                  <c:v>10407.085849999999</c:v>
                </c:pt>
                <c:pt idx="166">
                  <c:v>4830.63</c:v>
                </c:pt>
                <c:pt idx="167">
                  <c:v>6128.79745</c:v>
                </c:pt>
                <c:pt idx="168">
                  <c:v>2719.2797500000001</c:v>
                </c:pt>
                <c:pt idx="169">
                  <c:v>4827.9049500000001</c:v>
                </c:pt>
                <c:pt idx="170">
                  <c:v>13405.390299999999</c:v>
                </c:pt>
                <c:pt idx="171">
                  <c:v>8116.68</c:v>
                </c:pt>
                <c:pt idx="172">
                  <c:v>1694.7963999999999</c:v>
                </c:pt>
                <c:pt idx="173">
                  <c:v>5246.0469999999996</c:v>
                </c:pt>
                <c:pt idx="174">
                  <c:v>2855.4375500000001</c:v>
                </c:pt>
                <c:pt idx="175">
                  <c:v>48824.45</c:v>
                </c:pt>
                <c:pt idx="176">
                  <c:v>6455.86265</c:v>
                </c:pt>
                <c:pt idx="177">
                  <c:v>10436.096</c:v>
                </c:pt>
                <c:pt idx="178">
                  <c:v>8823.2790000000005</c:v>
                </c:pt>
                <c:pt idx="179">
                  <c:v>8538.28845</c:v>
                </c:pt>
                <c:pt idx="180">
                  <c:v>11735.87905</c:v>
                </c:pt>
                <c:pt idx="181">
                  <c:v>1631.8212000000001</c:v>
                </c:pt>
                <c:pt idx="182">
                  <c:v>4005.4225000000001</c:v>
                </c:pt>
                <c:pt idx="183">
                  <c:v>7419.4778999999999</c:v>
                </c:pt>
                <c:pt idx="184">
                  <c:v>7731.4270999999999</c:v>
                </c:pt>
                <c:pt idx="185">
                  <c:v>43753.337050000002</c:v>
                </c:pt>
                <c:pt idx="186">
                  <c:v>3981.9767999999999</c:v>
                </c:pt>
                <c:pt idx="187">
                  <c:v>5325.6509999999998</c:v>
                </c:pt>
                <c:pt idx="188">
                  <c:v>6775.9610000000002</c:v>
                </c:pt>
                <c:pt idx="189">
                  <c:v>4922.9159</c:v>
                </c:pt>
                <c:pt idx="190">
                  <c:v>12557.605299999999</c:v>
                </c:pt>
                <c:pt idx="191">
                  <c:v>4883.866</c:v>
                </c:pt>
                <c:pt idx="192">
                  <c:v>2137.6536000000001</c:v>
                </c:pt>
                <c:pt idx="193">
                  <c:v>12044.342000000001</c:v>
                </c:pt>
                <c:pt idx="194">
                  <c:v>1137.4697000000001</c:v>
                </c:pt>
                <c:pt idx="195">
                  <c:v>1639.5631000000001</c:v>
                </c:pt>
                <c:pt idx="196">
                  <c:v>5649.7150000000001</c:v>
                </c:pt>
                <c:pt idx="197">
                  <c:v>8516.8289999999997</c:v>
                </c:pt>
                <c:pt idx="198">
                  <c:v>9644.2525000000005</c:v>
                </c:pt>
                <c:pt idx="199">
                  <c:v>14901.5167</c:v>
                </c:pt>
                <c:pt idx="200">
                  <c:v>2130.6759000000002</c:v>
                </c:pt>
                <c:pt idx="201">
                  <c:v>8871.1517000000003</c:v>
                </c:pt>
                <c:pt idx="202">
                  <c:v>13012.20865</c:v>
                </c:pt>
                <c:pt idx="203">
                  <c:v>37133.898200000003</c:v>
                </c:pt>
                <c:pt idx="204">
                  <c:v>7147.1049999999996</c:v>
                </c:pt>
                <c:pt idx="205">
                  <c:v>4337.7352000000001</c:v>
                </c:pt>
                <c:pt idx="206">
                  <c:v>11743.299000000001</c:v>
                </c:pt>
                <c:pt idx="207">
                  <c:v>20984.0936</c:v>
                </c:pt>
                <c:pt idx="208">
                  <c:v>13880.949000000001</c:v>
                </c:pt>
                <c:pt idx="209">
                  <c:v>6610.1097</c:v>
                </c:pt>
                <c:pt idx="210">
                  <c:v>1980.07</c:v>
                </c:pt>
                <c:pt idx="211">
                  <c:v>8162.7162500000004</c:v>
                </c:pt>
                <c:pt idx="212">
                  <c:v>3537.703</c:v>
                </c:pt>
                <c:pt idx="213">
                  <c:v>5002.7826999999997</c:v>
                </c:pt>
                <c:pt idx="214">
                  <c:v>8520.0259999999998</c:v>
                </c:pt>
                <c:pt idx="215">
                  <c:v>7371.7719999999999</c:v>
                </c:pt>
                <c:pt idx="216">
                  <c:v>10355.641</c:v>
                </c:pt>
                <c:pt idx="217">
                  <c:v>2483.7359999999999</c:v>
                </c:pt>
                <c:pt idx="218">
                  <c:v>3392.9767999999999</c:v>
                </c:pt>
                <c:pt idx="219">
                  <c:v>25081.76784</c:v>
                </c:pt>
                <c:pt idx="220">
                  <c:v>5012.4709999999995</c:v>
                </c:pt>
                <c:pt idx="221">
                  <c:v>10564.8845</c:v>
                </c:pt>
                <c:pt idx="222">
                  <c:v>5253.5240000000003</c:v>
                </c:pt>
                <c:pt idx="223">
                  <c:v>34779.614999999998</c:v>
                </c:pt>
                <c:pt idx="224">
                  <c:v>19515.5416</c:v>
                </c:pt>
                <c:pt idx="225">
                  <c:v>11987.1682</c:v>
                </c:pt>
                <c:pt idx="226">
                  <c:v>2689.4953999999998</c:v>
                </c:pt>
                <c:pt idx="227">
                  <c:v>24227.337240000001</c:v>
                </c:pt>
                <c:pt idx="228">
                  <c:v>7358.1756500000001</c:v>
                </c:pt>
                <c:pt idx="229">
                  <c:v>9225.2564000000002</c:v>
                </c:pt>
                <c:pt idx="230">
                  <c:v>7443.6430499999997</c:v>
                </c:pt>
                <c:pt idx="231">
                  <c:v>14001.286700000001</c:v>
                </c:pt>
                <c:pt idx="232">
                  <c:v>1727.7850000000001</c:v>
                </c:pt>
                <c:pt idx="233">
                  <c:v>12333.828</c:v>
                </c:pt>
                <c:pt idx="234">
                  <c:v>6710.1918999999998</c:v>
                </c:pt>
                <c:pt idx="235">
                  <c:v>19444.265800000001</c:v>
                </c:pt>
                <c:pt idx="236">
                  <c:v>1615.7666999999999</c:v>
                </c:pt>
                <c:pt idx="237">
                  <c:v>4463.2051000000001</c:v>
                </c:pt>
                <c:pt idx="238">
                  <c:v>17352.6803</c:v>
                </c:pt>
                <c:pt idx="239">
                  <c:v>7152.6714000000002</c:v>
                </c:pt>
                <c:pt idx="240">
                  <c:v>38511.628299999997</c:v>
                </c:pt>
                <c:pt idx="241">
                  <c:v>5354.0746499999996</c:v>
                </c:pt>
                <c:pt idx="242">
                  <c:v>35160.134570000002</c:v>
                </c:pt>
                <c:pt idx="243">
                  <c:v>7196.8670000000002</c:v>
                </c:pt>
                <c:pt idx="244">
                  <c:v>29523.1656</c:v>
                </c:pt>
                <c:pt idx="245">
                  <c:v>24476.478510000001</c:v>
                </c:pt>
                <c:pt idx="246">
                  <c:v>12648.7034</c:v>
                </c:pt>
                <c:pt idx="247">
                  <c:v>1986.9333999999999</c:v>
                </c:pt>
                <c:pt idx="248">
                  <c:v>1832.0940000000001</c:v>
                </c:pt>
                <c:pt idx="249">
                  <c:v>4040.55825</c:v>
                </c:pt>
                <c:pt idx="250">
                  <c:v>12829.455099999999</c:v>
                </c:pt>
                <c:pt idx="251">
                  <c:v>47305.305</c:v>
                </c:pt>
                <c:pt idx="252">
                  <c:v>44260.749900000003</c:v>
                </c:pt>
                <c:pt idx="253">
                  <c:v>4260.7439999999997</c:v>
                </c:pt>
                <c:pt idx="254">
                  <c:v>41097.161749999999</c:v>
                </c:pt>
                <c:pt idx="255">
                  <c:v>13047.332350000001</c:v>
                </c:pt>
                <c:pt idx="256">
                  <c:v>43921.183700000001</c:v>
                </c:pt>
                <c:pt idx="257">
                  <c:v>5400.9804999999997</c:v>
                </c:pt>
                <c:pt idx="258">
                  <c:v>11520.099850000001</c:v>
                </c:pt>
                <c:pt idx="259">
                  <c:v>33750.291799999999</c:v>
                </c:pt>
                <c:pt idx="260">
                  <c:v>11837.16</c:v>
                </c:pt>
                <c:pt idx="261">
                  <c:v>17085.267599999999</c:v>
                </c:pt>
                <c:pt idx="262">
                  <c:v>24869.836800000001</c:v>
                </c:pt>
                <c:pt idx="263">
                  <c:v>36219.405449999998</c:v>
                </c:pt>
                <c:pt idx="264">
                  <c:v>20462.997660000001</c:v>
                </c:pt>
                <c:pt idx="265">
                  <c:v>46151.124499999998</c:v>
                </c:pt>
                <c:pt idx="266">
                  <c:v>17179.522000000001</c:v>
                </c:pt>
                <c:pt idx="267">
                  <c:v>14590.63205</c:v>
                </c:pt>
                <c:pt idx="268">
                  <c:v>7441.0529999999999</c:v>
                </c:pt>
                <c:pt idx="269">
                  <c:v>9282.4806000000008</c:v>
                </c:pt>
                <c:pt idx="270">
                  <c:v>1719.4363000000001</c:v>
                </c:pt>
                <c:pt idx="271">
                  <c:v>42856.838000000003</c:v>
                </c:pt>
                <c:pt idx="272">
                  <c:v>7265.7025000000003</c:v>
                </c:pt>
                <c:pt idx="273">
                  <c:v>9617.6624499999998</c:v>
                </c:pt>
                <c:pt idx="274">
                  <c:v>2523.1695</c:v>
                </c:pt>
                <c:pt idx="275">
                  <c:v>9715.8410000000003</c:v>
                </c:pt>
                <c:pt idx="276">
                  <c:v>2803.69785</c:v>
                </c:pt>
                <c:pt idx="277">
                  <c:v>2150.4690000000001</c:v>
                </c:pt>
                <c:pt idx="278">
                  <c:v>12928.7911</c:v>
                </c:pt>
                <c:pt idx="279">
                  <c:v>9855.1314000000002</c:v>
                </c:pt>
                <c:pt idx="280">
                  <c:v>22331.566800000001</c:v>
                </c:pt>
                <c:pt idx="281">
                  <c:v>48549.178350000002</c:v>
                </c:pt>
                <c:pt idx="282">
                  <c:v>4237.12655</c:v>
                </c:pt>
                <c:pt idx="283">
                  <c:v>11879.10405</c:v>
                </c:pt>
                <c:pt idx="284">
                  <c:v>9625.92</c:v>
                </c:pt>
                <c:pt idx="285">
                  <c:v>7742.1098000000002</c:v>
                </c:pt>
                <c:pt idx="286">
                  <c:v>9432.9253000000008</c:v>
                </c:pt>
                <c:pt idx="287">
                  <c:v>14256.192800000001</c:v>
                </c:pt>
                <c:pt idx="288">
                  <c:v>47896.79135</c:v>
                </c:pt>
                <c:pt idx="289">
                  <c:v>25992.821039999999</c:v>
                </c:pt>
                <c:pt idx="290">
                  <c:v>3172.018</c:v>
                </c:pt>
                <c:pt idx="291">
                  <c:v>20277.807509999999</c:v>
                </c:pt>
                <c:pt idx="292">
                  <c:v>42112.2356</c:v>
                </c:pt>
                <c:pt idx="293">
                  <c:v>2156.7518</c:v>
                </c:pt>
                <c:pt idx="294">
                  <c:v>3906.127</c:v>
                </c:pt>
                <c:pt idx="295">
                  <c:v>1704.5681</c:v>
                </c:pt>
                <c:pt idx="296">
                  <c:v>16297.846</c:v>
                </c:pt>
                <c:pt idx="297">
                  <c:v>21978.676899999999</c:v>
                </c:pt>
                <c:pt idx="298">
                  <c:v>38746.355100000001</c:v>
                </c:pt>
                <c:pt idx="299">
                  <c:v>9249.4951999999994</c:v>
                </c:pt>
                <c:pt idx="300">
                  <c:v>6746.7425000000003</c:v>
                </c:pt>
                <c:pt idx="301">
                  <c:v>24873.384900000001</c:v>
                </c:pt>
                <c:pt idx="302">
                  <c:v>12265.5069</c:v>
                </c:pt>
                <c:pt idx="303">
                  <c:v>4349.4620000000004</c:v>
                </c:pt>
                <c:pt idx="304">
                  <c:v>12646.207</c:v>
                </c:pt>
                <c:pt idx="305">
                  <c:v>19442.353500000001</c:v>
                </c:pt>
                <c:pt idx="306">
                  <c:v>20177.671129999999</c:v>
                </c:pt>
                <c:pt idx="307">
                  <c:v>4151.0286999999998</c:v>
                </c:pt>
                <c:pt idx="308">
                  <c:v>11944.594349999999</c:v>
                </c:pt>
                <c:pt idx="309">
                  <c:v>7749.1563999999998</c:v>
                </c:pt>
                <c:pt idx="310">
                  <c:v>8444.4740000000002</c:v>
                </c:pt>
                <c:pt idx="311">
                  <c:v>1737.376</c:v>
                </c:pt>
                <c:pt idx="312">
                  <c:v>42124.515299999999</c:v>
                </c:pt>
                <c:pt idx="313">
                  <c:v>8124.4084000000003</c:v>
                </c:pt>
                <c:pt idx="314">
                  <c:v>34838.873</c:v>
                </c:pt>
                <c:pt idx="315">
                  <c:v>9722.7695000000003</c:v>
                </c:pt>
                <c:pt idx="316">
                  <c:v>8835.2649500000007</c:v>
                </c:pt>
                <c:pt idx="317">
                  <c:v>10435.06525</c:v>
                </c:pt>
                <c:pt idx="318">
                  <c:v>7421.1945500000002</c:v>
                </c:pt>
                <c:pt idx="319">
                  <c:v>4667.6076499999999</c:v>
                </c:pt>
                <c:pt idx="320">
                  <c:v>4894.7533000000003</c:v>
                </c:pt>
                <c:pt idx="321">
                  <c:v>24671.663339999999</c:v>
                </c:pt>
                <c:pt idx="322">
                  <c:v>35491.64</c:v>
                </c:pt>
                <c:pt idx="323">
                  <c:v>11566.30055</c:v>
                </c:pt>
                <c:pt idx="324">
                  <c:v>2866.0909999999999</c:v>
                </c:pt>
                <c:pt idx="325">
                  <c:v>6600.2059499999996</c:v>
                </c:pt>
                <c:pt idx="326">
                  <c:v>3561.8888999999999</c:v>
                </c:pt>
                <c:pt idx="327">
                  <c:v>42760.502200000003</c:v>
                </c:pt>
                <c:pt idx="328">
                  <c:v>47928.03</c:v>
                </c:pt>
                <c:pt idx="329">
                  <c:v>9144.5650000000005</c:v>
                </c:pt>
                <c:pt idx="330">
                  <c:v>48517.563150000002</c:v>
                </c:pt>
                <c:pt idx="331">
                  <c:v>24393.6224</c:v>
                </c:pt>
                <c:pt idx="332">
                  <c:v>13429.035400000001</c:v>
                </c:pt>
                <c:pt idx="333">
                  <c:v>11658.379150000001</c:v>
                </c:pt>
                <c:pt idx="334">
                  <c:v>19144.576519999999</c:v>
                </c:pt>
                <c:pt idx="335">
                  <c:v>13822.803</c:v>
                </c:pt>
                <c:pt idx="336">
                  <c:v>12142.578600000001</c:v>
                </c:pt>
                <c:pt idx="337">
                  <c:v>13937.666499999999</c:v>
                </c:pt>
                <c:pt idx="338">
                  <c:v>41919.097000000002</c:v>
                </c:pt>
                <c:pt idx="339">
                  <c:v>8232.6388000000006</c:v>
                </c:pt>
                <c:pt idx="340">
                  <c:v>18955.220170000001</c:v>
                </c:pt>
                <c:pt idx="341">
                  <c:v>13352.0998</c:v>
                </c:pt>
                <c:pt idx="342">
                  <c:v>13217.094499999999</c:v>
                </c:pt>
                <c:pt idx="343">
                  <c:v>13981.850350000001</c:v>
                </c:pt>
                <c:pt idx="344">
                  <c:v>10977.2063</c:v>
                </c:pt>
                <c:pt idx="345">
                  <c:v>6184.2993999999999</c:v>
                </c:pt>
                <c:pt idx="346">
                  <c:v>4889.9994999999999</c:v>
                </c:pt>
                <c:pt idx="347">
                  <c:v>8334.4575499999992</c:v>
                </c:pt>
                <c:pt idx="348">
                  <c:v>5478.0367999999999</c:v>
                </c:pt>
                <c:pt idx="349">
                  <c:v>1635.7336499999999</c:v>
                </c:pt>
                <c:pt idx="350">
                  <c:v>11830.6072</c:v>
                </c:pt>
                <c:pt idx="351">
                  <c:v>8932.0840000000007</c:v>
                </c:pt>
                <c:pt idx="352">
                  <c:v>3554.203</c:v>
                </c:pt>
                <c:pt idx="353">
                  <c:v>12404.8791</c:v>
                </c:pt>
                <c:pt idx="354">
                  <c:v>14133.03775</c:v>
                </c:pt>
                <c:pt idx="355">
                  <c:v>24603.04837</c:v>
                </c:pt>
                <c:pt idx="356">
                  <c:v>8944.1151000000009</c:v>
                </c:pt>
                <c:pt idx="357">
                  <c:v>9620.3307000000004</c:v>
                </c:pt>
                <c:pt idx="358">
                  <c:v>1837.2819</c:v>
                </c:pt>
                <c:pt idx="359">
                  <c:v>1607.5101</c:v>
                </c:pt>
                <c:pt idx="360">
                  <c:v>10043.249</c:v>
                </c:pt>
                <c:pt idx="361">
                  <c:v>4751.07</c:v>
                </c:pt>
                <c:pt idx="362">
                  <c:v>13844.505999999999</c:v>
                </c:pt>
                <c:pt idx="363">
                  <c:v>2597.779</c:v>
                </c:pt>
                <c:pt idx="364">
                  <c:v>3180.5101</c:v>
                </c:pt>
                <c:pt idx="365">
                  <c:v>9778.3472000000002</c:v>
                </c:pt>
                <c:pt idx="366">
                  <c:v>13430.264999999999</c:v>
                </c:pt>
                <c:pt idx="367">
                  <c:v>8017.0611500000005</c:v>
                </c:pt>
                <c:pt idx="368">
                  <c:v>8116.2688500000004</c:v>
                </c:pt>
                <c:pt idx="369">
                  <c:v>3481.8679999999999</c:v>
                </c:pt>
                <c:pt idx="370">
                  <c:v>13415.0381</c:v>
                </c:pt>
                <c:pt idx="371">
                  <c:v>12029.286700000001</c:v>
                </c:pt>
                <c:pt idx="372">
                  <c:v>7639.4174499999999</c:v>
                </c:pt>
                <c:pt idx="373">
                  <c:v>36085.218999999997</c:v>
                </c:pt>
                <c:pt idx="374">
                  <c:v>1391.5287000000001</c:v>
                </c:pt>
                <c:pt idx="375">
                  <c:v>18033.9679</c:v>
                </c:pt>
                <c:pt idx="376">
                  <c:v>21659.930100000001</c:v>
                </c:pt>
                <c:pt idx="377">
                  <c:v>38126.246500000001</c:v>
                </c:pt>
                <c:pt idx="378">
                  <c:v>16455.707849999999</c:v>
                </c:pt>
                <c:pt idx="379">
                  <c:v>27000.98473</c:v>
                </c:pt>
                <c:pt idx="380">
                  <c:v>15006.579449999999</c:v>
                </c:pt>
                <c:pt idx="381">
                  <c:v>42303.692150000003</c:v>
                </c:pt>
                <c:pt idx="382">
                  <c:v>20781.48892</c:v>
                </c:pt>
                <c:pt idx="383">
                  <c:v>5846.9175999999998</c:v>
                </c:pt>
                <c:pt idx="384">
                  <c:v>8302.5356499999998</c:v>
                </c:pt>
                <c:pt idx="385">
                  <c:v>1261.8589999999999</c:v>
                </c:pt>
                <c:pt idx="386">
                  <c:v>11856.4115</c:v>
                </c:pt>
                <c:pt idx="387">
                  <c:v>30284.642940000002</c:v>
                </c:pt>
                <c:pt idx="388">
                  <c:v>3176.8159000000001</c:v>
                </c:pt>
                <c:pt idx="389">
                  <c:v>4618.0798999999997</c:v>
                </c:pt>
                <c:pt idx="390">
                  <c:v>10736.87075</c:v>
                </c:pt>
                <c:pt idx="391">
                  <c:v>2138.0707000000002</c:v>
                </c:pt>
                <c:pt idx="392">
                  <c:v>8964.0605500000001</c:v>
                </c:pt>
                <c:pt idx="393">
                  <c:v>9290.1394999999993</c:v>
                </c:pt>
                <c:pt idx="394">
                  <c:v>9411.0049999999992</c:v>
                </c:pt>
                <c:pt idx="395">
                  <c:v>7526.7064499999997</c:v>
                </c:pt>
                <c:pt idx="396">
                  <c:v>8522.0030000000006</c:v>
                </c:pt>
                <c:pt idx="397">
                  <c:v>16586.49771</c:v>
                </c:pt>
                <c:pt idx="398">
                  <c:v>14988.432000000001</c:v>
                </c:pt>
                <c:pt idx="399">
                  <c:v>1631.6683</c:v>
                </c:pt>
                <c:pt idx="400">
                  <c:v>9264.7970000000005</c:v>
                </c:pt>
                <c:pt idx="401">
                  <c:v>8083.9197999999997</c:v>
                </c:pt>
                <c:pt idx="402">
                  <c:v>14692.66935</c:v>
                </c:pt>
                <c:pt idx="403">
                  <c:v>10269.459999999999</c:v>
                </c:pt>
                <c:pt idx="404">
                  <c:v>3260.1990000000001</c:v>
                </c:pt>
                <c:pt idx="405">
                  <c:v>11396.9002</c:v>
                </c:pt>
                <c:pt idx="406">
                  <c:v>4185.0978999999998</c:v>
                </c:pt>
                <c:pt idx="407">
                  <c:v>8539.6710000000003</c:v>
                </c:pt>
                <c:pt idx="408">
                  <c:v>6652.5288</c:v>
                </c:pt>
                <c:pt idx="409">
                  <c:v>4074.4537</c:v>
                </c:pt>
                <c:pt idx="410">
                  <c:v>1621.3402000000001</c:v>
                </c:pt>
                <c:pt idx="411">
                  <c:v>19594.809649999999</c:v>
                </c:pt>
                <c:pt idx="412">
                  <c:v>14455.644050000001</c:v>
                </c:pt>
                <c:pt idx="413">
                  <c:v>5080.0959999999995</c:v>
                </c:pt>
                <c:pt idx="414">
                  <c:v>2134.9014999999999</c:v>
                </c:pt>
                <c:pt idx="415">
                  <c:v>7345.7266</c:v>
                </c:pt>
                <c:pt idx="416">
                  <c:v>9140.9509999999991</c:v>
                </c:pt>
                <c:pt idx="417">
                  <c:v>18608.261999999999</c:v>
                </c:pt>
                <c:pt idx="418">
                  <c:v>14418.2804</c:v>
                </c:pt>
                <c:pt idx="419">
                  <c:v>28950.4692</c:v>
                </c:pt>
                <c:pt idx="420">
                  <c:v>46889.261200000001</c:v>
                </c:pt>
                <c:pt idx="421">
                  <c:v>46599.108399999997</c:v>
                </c:pt>
                <c:pt idx="422">
                  <c:v>39125.332249999999</c:v>
                </c:pt>
                <c:pt idx="423">
                  <c:v>2727.3951000000002</c:v>
                </c:pt>
                <c:pt idx="424">
                  <c:v>8968.33</c:v>
                </c:pt>
                <c:pt idx="425">
                  <c:v>9788.8659000000007</c:v>
                </c:pt>
                <c:pt idx="426">
                  <c:v>6555.07035</c:v>
                </c:pt>
                <c:pt idx="427">
                  <c:v>7323.7348190000002</c:v>
                </c:pt>
                <c:pt idx="428">
                  <c:v>3167.4558499999998</c:v>
                </c:pt>
                <c:pt idx="429">
                  <c:v>18804.752400000001</c:v>
                </c:pt>
                <c:pt idx="430">
                  <c:v>23082.955330000001</c:v>
                </c:pt>
                <c:pt idx="431">
                  <c:v>4906.4096499999996</c:v>
                </c:pt>
                <c:pt idx="432">
                  <c:v>5969.723</c:v>
                </c:pt>
                <c:pt idx="433">
                  <c:v>12638.195</c:v>
                </c:pt>
                <c:pt idx="434">
                  <c:v>4243.5900499999998</c:v>
                </c:pt>
                <c:pt idx="435">
                  <c:v>13919.822899999999</c:v>
                </c:pt>
                <c:pt idx="436">
                  <c:v>2254.7966999999999</c:v>
                </c:pt>
                <c:pt idx="437">
                  <c:v>5926.8459999999995</c:v>
                </c:pt>
                <c:pt idx="438">
                  <c:v>12592.5345</c:v>
                </c:pt>
                <c:pt idx="439">
                  <c:v>2897.3235</c:v>
                </c:pt>
                <c:pt idx="440">
                  <c:v>4738.2682000000004</c:v>
                </c:pt>
                <c:pt idx="441">
                  <c:v>37079.372000000003</c:v>
                </c:pt>
                <c:pt idx="442">
                  <c:v>1149.3959</c:v>
                </c:pt>
                <c:pt idx="443">
                  <c:v>28287.897659999999</c:v>
                </c:pt>
                <c:pt idx="444">
                  <c:v>26109.32905</c:v>
                </c:pt>
                <c:pt idx="445">
                  <c:v>7345.0839999999998</c:v>
                </c:pt>
                <c:pt idx="446">
                  <c:v>12730.999599999999</c:v>
                </c:pt>
                <c:pt idx="447">
                  <c:v>11454.021500000001</c:v>
                </c:pt>
                <c:pt idx="448">
                  <c:v>5910.9440000000004</c:v>
                </c:pt>
                <c:pt idx="449">
                  <c:v>4762.3289999999997</c:v>
                </c:pt>
                <c:pt idx="450">
                  <c:v>7512.2669999999998</c:v>
                </c:pt>
                <c:pt idx="451">
                  <c:v>4032.2406999999998</c:v>
                </c:pt>
                <c:pt idx="452">
                  <c:v>1969.614</c:v>
                </c:pt>
                <c:pt idx="453">
                  <c:v>1769.5316499999999</c:v>
                </c:pt>
                <c:pt idx="454">
                  <c:v>4686.3887000000004</c:v>
                </c:pt>
                <c:pt idx="455">
                  <c:v>21797.000400000001</c:v>
                </c:pt>
                <c:pt idx="456">
                  <c:v>11881.9696</c:v>
                </c:pt>
                <c:pt idx="457">
                  <c:v>11840.77505</c:v>
                </c:pt>
                <c:pt idx="458">
                  <c:v>10601.412</c:v>
                </c:pt>
                <c:pt idx="459">
                  <c:v>7682.67</c:v>
                </c:pt>
                <c:pt idx="460">
                  <c:v>10381.4787</c:v>
                </c:pt>
                <c:pt idx="461">
                  <c:v>22144.031999999999</c:v>
                </c:pt>
                <c:pt idx="462">
                  <c:v>15230.324049999999</c:v>
                </c:pt>
                <c:pt idx="463">
                  <c:v>11165.417649999999</c:v>
                </c:pt>
                <c:pt idx="464">
                  <c:v>1632.0362500000001</c:v>
                </c:pt>
                <c:pt idx="465">
                  <c:v>19521.968199999999</c:v>
                </c:pt>
                <c:pt idx="466">
                  <c:v>13224.692999999999</c:v>
                </c:pt>
                <c:pt idx="467">
                  <c:v>12643.3778</c:v>
                </c:pt>
                <c:pt idx="468">
                  <c:v>23288.928400000001</c:v>
                </c:pt>
                <c:pt idx="469">
                  <c:v>2201.0971</c:v>
                </c:pt>
                <c:pt idx="470">
                  <c:v>2497.0383000000002</c:v>
                </c:pt>
                <c:pt idx="471">
                  <c:v>2203.4718499999999</c:v>
                </c:pt>
                <c:pt idx="472">
                  <c:v>1744.4649999999999</c:v>
                </c:pt>
                <c:pt idx="473">
                  <c:v>20878.78443</c:v>
                </c:pt>
                <c:pt idx="474">
                  <c:v>25382.296999999999</c:v>
                </c:pt>
                <c:pt idx="475">
                  <c:v>28868.6639</c:v>
                </c:pt>
                <c:pt idx="476">
                  <c:v>35147.528480000001</c:v>
                </c:pt>
                <c:pt idx="477">
                  <c:v>2534.3937500000002</c:v>
                </c:pt>
                <c:pt idx="478">
                  <c:v>1534.3045</c:v>
                </c:pt>
                <c:pt idx="479">
                  <c:v>1824.2854</c:v>
                </c:pt>
                <c:pt idx="480">
                  <c:v>15555.188749999999</c:v>
                </c:pt>
                <c:pt idx="481">
                  <c:v>9304.7019</c:v>
                </c:pt>
                <c:pt idx="482">
                  <c:v>1622.1885</c:v>
                </c:pt>
                <c:pt idx="483">
                  <c:v>9880.0679999999993</c:v>
                </c:pt>
                <c:pt idx="484">
                  <c:v>9563.0290000000005</c:v>
                </c:pt>
                <c:pt idx="485">
                  <c:v>4347.0233500000004</c:v>
                </c:pt>
                <c:pt idx="486">
                  <c:v>12475.3513</c:v>
                </c:pt>
                <c:pt idx="487">
                  <c:v>1253.9359999999999</c:v>
                </c:pt>
                <c:pt idx="488">
                  <c:v>48885.135609999998</c:v>
                </c:pt>
                <c:pt idx="489">
                  <c:v>10461.9794</c:v>
                </c:pt>
                <c:pt idx="490">
                  <c:v>1748.7739999999999</c:v>
                </c:pt>
                <c:pt idx="491">
                  <c:v>24513.091260000001</c:v>
                </c:pt>
                <c:pt idx="492">
                  <c:v>2196.4731999999999</c:v>
                </c:pt>
                <c:pt idx="493">
                  <c:v>12574.049000000001</c:v>
                </c:pt>
                <c:pt idx="494">
                  <c:v>17942.106</c:v>
                </c:pt>
                <c:pt idx="495">
                  <c:v>1967.0227</c:v>
                </c:pt>
                <c:pt idx="496">
                  <c:v>4931.6469999999999</c:v>
                </c:pt>
                <c:pt idx="497">
                  <c:v>8027.9679999999998</c:v>
                </c:pt>
                <c:pt idx="498">
                  <c:v>8211.1002000000008</c:v>
                </c:pt>
                <c:pt idx="499">
                  <c:v>13470.86</c:v>
                </c:pt>
                <c:pt idx="500">
                  <c:v>36197.699000000001</c:v>
                </c:pt>
                <c:pt idx="501">
                  <c:v>6837.3687</c:v>
                </c:pt>
                <c:pt idx="502">
                  <c:v>22218.1149</c:v>
                </c:pt>
                <c:pt idx="503">
                  <c:v>32548.340499999998</c:v>
                </c:pt>
                <c:pt idx="504">
                  <c:v>5974.3846999999996</c:v>
                </c:pt>
                <c:pt idx="505">
                  <c:v>6796.8632500000003</c:v>
                </c:pt>
                <c:pt idx="506">
                  <c:v>2643.2685000000001</c:v>
                </c:pt>
                <c:pt idx="507">
                  <c:v>3077.0954999999999</c:v>
                </c:pt>
                <c:pt idx="508">
                  <c:v>3044.2132999999999</c:v>
                </c:pt>
                <c:pt idx="509">
                  <c:v>11455.28</c:v>
                </c:pt>
                <c:pt idx="510">
                  <c:v>11763.000899999999</c:v>
                </c:pt>
                <c:pt idx="511">
                  <c:v>2498.4144000000001</c:v>
                </c:pt>
                <c:pt idx="512">
                  <c:v>9361.3268000000007</c:v>
                </c:pt>
                <c:pt idx="513">
                  <c:v>1256.299</c:v>
                </c:pt>
                <c:pt idx="514">
                  <c:v>21082.16</c:v>
                </c:pt>
                <c:pt idx="515">
                  <c:v>11362.754999999999</c:v>
                </c:pt>
                <c:pt idx="516">
                  <c:v>27724.28875</c:v>
                </c:pt>
                <c:pt idx="517">
                  <c:v>8413.4630500000003</c:v>
                </c:pt>
                <c:pt idx="518">
                  <c:v>5240.7650000000003</c:v>
                </c:pt>
                <c:pt idx="519">
                  <c:v>3857.7592500000001</c:v>
                </c:pt>
                <c:pt idx="520">
                  <c:v>25656.575260000001</c:v>
                </c:pt>
                <c:pt idx="521">
                  <c:v>3994.1777999999999</c:v>
                </c:pt>
                <c:pt idx="522">
                  <c:v>9866.3048500000004</c:v>
                </c:pt>
                <c:pt idx="523">
                  <c:v>5397.6166999999996</c:v>
                </c:pt>
                <c:pt idx="524">
                  <c:v>38245.593269999998</c:v>
                </c:pt>
                <c:pt idx="525">
                  <c:v>11482.63485</c:v>
                </c:pt>
                <c:pt idx="526">
                  <c:v>24059.680189999999</c:v>
                </c:pt>
                <c:pt idx="527">
                  <c:v>9861.0249999999996</c:v>
                </c:pt>
                <c:pt idx="528">
                  <c:v>8342.9087500000005</c:v>
                </c:pt>
                <c:pt idx="529">
                  <c:v>1708.0014000000001</c:v>
                </c:pt>
                <c:pt idx="530">
                  <c:v>48675.517699999997</c:v>
                </c:pt>
                <c:pt idx="531">
                  <c:v>14043.476699999999</c:v>
                </c:pt>
                <c:pt idx="532">
                  <c:v>12925.886</c:v>
                </c:pt>
                <c:pt idx="533">
                  <c:v>19214.705529999999</c:v>
                </c:pt>
                <c:pt idx="534">
                  <c:v>13831.1152</c:v>
                </c:pt>
                <c:pt idx="535">
                  <c:v>6067.1267500000004</c:v>
                </c:pt>
                <c:pt idx="536">
                  <c:v>5972.3779999999997</c:v>
                </c:pt>
                <c:pt idx="537">
                  <c:v>8825.0859999999993</c:v>
                </c:pt>
                <c:pt idx="538">
                  <c:v>8233.0974999999999</c:v>
                </c:pt>
                <c:pt idx="539">
                  <c:v>27346.04207</c:v>
                </c:pt>
                <c:pt idx="540">
                  <c:v>6196.4480000000003</c:v>
                </c:pt>
                <c:pt idx="541">
                  <c:v>3056.3881000000001</c:v>
                </c:pt>
                <c:pt idx="542">
                  <c:v>13887.204</c:v>
                </c:pt>
                <c:pt idx="543">
                  <c:v>63770.428010000003</c:v>
                </c:pt>
                <c:pt idx="544">
                  <c:v>10231.499900000001</c:v>
                </c:pt>
                <c:pt idx="545">
                  <c:v>23807.240600000001</c:v>
                </c:pt>
                <c:pt idx="546">
                  <c:v>3268.84665</c:v>
                </c:pt>
                <c:pt idx="547">
                  <c:v>11538.421</c:v>
                </c:pt>
                <c:pt idx="548">
                  <c:v>3213.6220499999999</c:v>
                </c:pt>
                <c:pt idx="549">
                  <c:v>45863.205000000002</c:v>
                </c:pt>
                <c:pt idx="550">
                  <c:v>13390.558999999999</c:v>
                </c:pt>
                <c:pt idx="551">
                  <c:v>3972.9247</c:v>
                </c:pt>
                <c:pt idx="552">
                  <c:v>12957.118</c:v>
                </c:pt>
                <c:pt idx="553">
                  <c:v>11187.6567</c:v>
                </c:pt>
                <c:pt idx="554">
                  <c:v>17878.900679999999</c:v>
                </c:pt>
                <c:pt idx="555">
                  <c:v>3847.674</c:v>
                </c:pt>
                <c:pt idx="556">
                  <c:v>8334.5895999999993</c:v>
                </c:pt>
                <c:pt idx="557">
                  <c:v>3935.1799000000001</c:v>
                </c:pt>
                <c:pt idx="558">
                  <c:v>39983.425949999997</c:v>
                </c:pt>
                <c:pt idx="559">
                  <c:v>1646.4296999999999</c:v>
                </c:pt>
                <c:pt idx="560">
                  <c:v>9193.8384999999998</c:v>
                </c:pt>
                <c:pt idx="561">
                  <c:v>10923.933199999999</c:v>
                </c:pt>
                <c:pt idx="562">
                  <c:v>2494.0219999999999</c:v>
                </c:pt>
                <c:pt idx="563">
                  <c:v>9058.7302999999993</c:v>
                </c:pt>
                <c:pt idx="564">
                  <c:v>2801.2588000000001</c:v>
                </c:pt>
                <c:pt idx="565">
                  <c:v>2128.4310500000001</c:v>
                </c:pt>
                <c:pt idx="566">
                  <c:v>6373.55735</c:v>
                </c:pt>
                <c:pt idx="567">
                  <c:v>7256.7231000000002</c:v>
                </c:pt>
                <c:pt idx="568">
                  <c:v>11552.904</c:v>
                </c:pt>
                <c:pt idx="569">
                  <c:v>45702.022349999999</c:v>
                </c:pt>
                <c:pt idx="570">
                  <c:v>3761.2919999999999</c:v>
                </c:pt>
                <c:pt idx="571">
                  <c:v>2219.4450999999999</c:v>
                </c:pt>
                <c:pt idx="572">
                  <c:v>4753.6368000000002</c:v>
                </c:pt>
                <c:pt idx="573">
                  <c:v>31620.001059999999</c:v>
                </c:pt>
                <c:pt idx="574">
                  <c:v>13224.057049999999</c:v>
                </c:pt>
                <c:pt idx="575">
                  <c:v>12222.898300000001</c:v>
                </c:pt>
                <c:pt idx="576">
                  <c:v>1664.9996000000001</c:v>
                </c:pt>
                <c:pt idx="577">
                  <c:v>58571.074480000003</c:v>
                </c:pt>
                <c:pt idx="578">
                  <c:v>9724.5300000000007</c:v>
                </c:pt>
                <c:pt idx="579">
                  <c:v>3206.4913499999998</c:v>
                </c:pt>
                <c:pt idx="580">
                  <c:v>12913.992399999999</c:v>
                </c:pt>
                <c:pt idx="581">
                  <c:v>1639.5631000000001</c:v>
                </c:pt>
                <c:pt idx="582">
                  <c:v>6356.2707</c:v>
                </c:pt>
                <c:pt idx="583">
                  <c:v>17626.239509999999</c:v>
                </c:pt>
                <c:pt idx="584">
                  <c:v>1242.816</c:v>
                </c:pt>
                <c:pt idx="585">
                  <c:v>4779.6022999999996</c:v>
                </c:pt>
                <c:pt idx="586">
                  <c:v>3861.2096499999998</c:v>
                </c:pt>
                <c:pt idx="587">
                  <c:v>43943.876100000001</c:v>
                </c:pt>
                <c:pt idx="588">
                  <c:v>13635.6379</c:v>
                </c:pt>
                <c:pt idx="589">
                  <c:v>5976.8311000000003</c:v>
                </c:pt>
                <c:pt idx="590">
                  <c:v>11842.441999999999</c:v>
                </c:pt>
                <c:pt idx="591">
                  <c:v>8428.0692999999992</c:v>
                </c:pt>
                <c:pt idx="592">
                  <c:v>2566.4706999999999</c:v>
                </c:pt>
                <c:pt idx="593">
                  <c:v>15359.104499999999</c:v>
                </c:pt>
                <c:pt idx="594">
                  <c:v>5709.1643999999997</c:v>
                </c:pt>
                <c:pt idx="595">
                  <c:v>8823.9857499999998</c:v>
                </c:pt>
                <c:pt idx="596">
                  <c:v>7640.3091999999997</c:v>
                </c:pt>
                <c:pt idx="597">
                  <c:v>5594.8455000000004</c:v>
                </c:pt>
                <c:pt idx="598">
                  <c:v>7441.5010000000002</c:v>
                </c:pt>
                <c:pt idx="599">
                  <c:v>33471.971890000001</c:v>
                </c:pt>
                <c:pt idx="600">
                  <c:v>1633.0444</c:v>
                </c:pt>
                <c:pt idx="601">
                  <c:v>9174.1356500000002</c:v>
                </c:pt>
                <c:pt idx="602">
                  <c:v>11070.535</c:v>
                </c:pt>
                <c:pt idx="603">
                  <c:v>16085.127500000001</c:v>
                </c:pt>
                <c:pt idx="604">
                  <c:v>17468.983899999999</c:v>
                </c:pt>
                <c:pt idx="605">
                  <c:v>9283.5619999999999</c:v>
                </c:pt>
                <c:pt idx="606">
                  <c:v>3558.6202499999999</c:v>
                </c:pt>
                <c:pt idx="607">
                  <c:v>25678.778450000002</c:v>
                </c:pt>
                <c:pt idx="608">
                  <c:v>4435.0941999999995</c:v>
                </c:pt>
                <c:pt idx="609">
                  <c:v>39241.442000000003</c:v>
                </c:pt>
                <c:pt idx="610">
                  <c:v>8547.6913000000004</c:v>
                </c:pt>
                <c:pt idx="611">
                  <c:v>6571.5439999999999</c:v>
                </c:pt>
                <c:pt idx="612">
                  <c:v>2207.6974500000001</c:v>
                </c:pt>
                <c:pt idx="613">
                  <c:v>6753.0379999999996</c:v>
                </c:pt>
                <c:pt idx="614">
                  <c:v>1880.07</c:v>
                </c:pt>
                <c:pt idx="615">
                  <c:v>42969.852700000003</c:v>
                </c:pt>
                <c:pt idx="616">
                  <c:v>11658.11505</c:v>
                </c:pt>
                <c:pt idx="617">
                  <c:v>23306.546999999999</c:v>
                </c:pt>
                <c:pt idx="618">
                  <c:v>34439.855900000002</c:v>
                </c:pt>
                <c:pt idx="619">
                  <c:v>10713.644</c:v>
                </c:pt>
                <c:pt idx="620">
                  <c:v>3659.346</c:v>
                </c:pt>
                <c:pt idx="621">
                  <c:v>40182.245999999999</c:v>
                </c:pt>
                <c:pt idx="622">
                  <c:v>9182.17</c:v>
                </c:pt>
                <c:pt idx="623">
                  <c:v>34617.840649999998</c:v>
                </c:pt>
                <c:pt idx="624">
                  <c:v>12129.614149999999</c:v>
                </c:pt>
                <c:pt idx="625">
                  <c:v>3736.4647</c:v>
                </c:pt>
                <c:pt idx="626">
                  <c:v>6748.5911999999998</c:v>
                </c:pt>
                <c:pt idx="627">
                  <c:v>11326.71487</c:v>
                </c:pt>
                <c:pt idx="628">
                  <c:v>11365.951999999999</c:v>
                </c:pt>
                <c:pt idx="629">
                  <c:v>42983.458500000001</c:v>
                </c:pt>
                <c:pt idx="630">
                  <c:v>10085.846</c:v>
                </c:pt>
                <c:pt idx="631">
                  <c:v>1977.8150000000001</c:v>
                </c:pt>
                <c:pt idx="632">
                  <c:v>3366.6696999999999</c:v>
                </c:pt>
                <c:pt idx="633">
                  <c:v>7173.35995</c:v>
                </c:pt>
                <c:pt idx="634">
                  <c:v>9391.3459999999995</c:v>
                </c:pt>
                <c:pt idx="635">
                  <c:v>14410.9321</c:v>
                </c:pt>
                <c:pt idx="636">
                  <c:v>2709.1118999999999</c:v>
                </c:pt>
                <c:pt idx="637">
                  <c:v>24915.046259999999</c:v>
                </c:pt>
                <c:pt idx="638">
                  <c:v>20149.322899999999</c:v>
                </c:pt>
                <c:pt idx="639">
                  <c:v>12949.1554</c:v>
                </c:pt>
                <c:pt idx="640">
                  <c:v>6666.2430000000004</c:v>
                </c:pt>
                <c:pt idx="641">
                  <c:v>32787.458590000002</c:v>
                </c:pt>
                <c:pt idx="642">
                  <c:v>13143.86485</c:v>
                </c:pt>
                <c:pt idx="643">
                  <c:v>4466.6214</c:v>
                </c:pt>
                <c:pt idx="644">
                  <c:v>18806.145469999999</c:v>
                </c:pt>
                <c:pt idx="645">
                  <c:v>10141.136200000001</c:v>
                </c:pt>
                <c:pt idx="646">
                  <c:v>6123.5688</c:v>
                </c:pt>
                <c:pt idx="647">
                  <c:v>8252.2842999999993</c:v>
                </c:pt>
                <c:pt idx="648">
                  <c:v>1712.2270000000001</c:v>
                </c:pt>
                <c:pt idx="649">
                  <c:v>12430.95335</c:v>
                </c:pt>
                <c:pt idx="650">
                  <c:v>9800.8881999999994</c:v>
                </c:pt>
                <c:pt idx="651">
                  <c:v>10579.710999999999</c:v>
                </c:pt>
                <c:pt idx="652">
                  <c:v>8280.6226999999999</c:v>
                </c:pt>
                <c:pt idx="653">
                  <c:v>8527.5319999999992</c:v>
                </c:pt>
                <c:pt idx="654">
                  <c:v>12244.531000000001</c:v>
                </c:pt>
                <c:pt idx="655">
                  <c:v>24667.419000000002</c:v>
                </c:pt>
                <c:pt idx="656">
                  <c:v>3410.3240000000001</c:v>
                </c:pt>
                <c:pt idx="657">
                  <c:v>4058.71245</c:v>
                </c:pt>
                <c:pt idx="658">
                  <c:v>26392.260289999998</c:v>
                </c:pt>
                <c:pt idx="659">
                  <c:v>14394.398150000001</c:v>
                </c:pt>
                <c:pt idx="660">
                  <c:v>6435.6237000000001</c:v>
                </c:pt>
                <c:pt idx="661">
                  <c:v>22192.437109999999</c:v>
                </c:pt>
                <c:pt idx="662">
                  <c:v>5148.5526</c:v>
                </c:pt>
                <c:pt idx="663">
                  <c:v>1136.3994</c:v>
                </c:pt>
                <c:pt idx="664">
                  <c:v>27037.914100000002</c:v>
                </c:pt>
                <c:pt idx="665">
                  <c:v>42560.430399999997</c:v>
                </c:pt>
                <c:pt idx="666">
                  <c:v>8703.4560000000001</c:v>
                </c:pt>
                <c:pt idx="667">
                  <c:v>40003.332249999999</c:v>
                </c:pt>
                <c:pt idx="668">
                  <c:v>45710.207849999999</c:v>
                </c:pt>
                <c:pt idx="669">
                  <c:v>6500.2358999999997</c:v>
                </c:pt>
                <c:pt idx="670">
                  <c:v>4837.5823</c:v>
                </c:pt>
                <c:pt idx="671">
                  <c:v>3943.5954000000002</c:v>
                </c:pt>
                <c:pt idx="672">
                  <c:v>4399.7309999999998</c:v>
                </c:pt>
                <c:pt idx="673">
                  <c:v>6185.3208000000004</c:v>
                </c:pt>
                <c:pt idx="674">
                  <c:v>46200.985099999998</c:v>
                </c:pt>
                <c:pt idx="675">
                  <c:v>7222.7862500000001</c:v>
                </c:pt>
                <c:pt idx="676">
                  <c:v>12485.8009</c:v>
                </c:pt>
                <c:pt idx="677">
                  <c:v>46130.5265</c:v>
                </c:pt>
                <c:pt idx="678">
                  <c:v>12363.547</c:v>
                </c:pt>
                <c:pt idx="679">
                  <c:v>10156.7832</c:v>
                </c:pt>
                <c:pt idx="680">
                  <c:v>2585.2689999999998</c:v>
                </c:pt>
                <c:pt idx="681">
                  <c:v>1242.26</c:v>
                </c:pt>
                <c:pt idx="682">
                  <c:v>40103.89</c:v>
                </c:pt>
                <c:pt idx="683">
                  <c:v>9863.4717999999993</c:v>
                </c:pt>
                <c:pt idx="684">
                  <c:v>4766.0219999999999</c:v>
                </c:pt>
                <c:pt idx="685">
                  <c:v>11244.376899999999</c:v>
                </c:pt>
                <c:pt idx="686">
                  <c:v>7729.6457499999997</c:v>
                </c:pt>
                <c:pt idx="687">
                  <c:v>5438.7491</c:v>
                </c:pt>
                <c:pt idx="688">
                  <c:v>26236.579969999999</c:v>
                </c:pt>
                <c:pt idx="689">
                  <c:v>34806.467700000001</c:v>
                </c:pt>
                <c:pt idx="690">
                  <c:v>2104.1134000000002</c:v>
                </c:pt>
                <c:pt idx="691">
                  <c:v>8068.1850000000004</c:v>
                </c:pt>
                <c:pt idx="692">
                  <c:v>2362.2290499999999</c:v>
                </c:pt>
                <c:pt idx="693">
                  <c:v>2352.9684499999998</c:v>
                </c:pt>
                <c:pt idx="694">
                  <c:v>3577.9989999999998</c:v>
                </c:pt>
                <c:pt idx="695">
                  <c:v>3201.2451500000002</c:v>
                </c:pt>
                <c:pt idx="696">
                  <c:v>29186.482360000002</c:v>
                </c:pt>
                <c:pt idx="697">
                  <c:v>40273.645499999999</c:v>
                </c:pt>
                <c:pt idx="698">
                  <c:v>10976.24575</c:v>
                </c:pt>
                <c:pt idx="699">
                  <c:v>3500.6122999999998</c:v>
                </c:pt>
                <c:pt idx="700">
                  <c:v>2020.5523000000001</c:v>
                </c:pt>
                <c:pt idx="701">
                  <c:v>9541.6955500000004</c:v>
                </c:pt>
                <c:pt idx="702">
                  <c:v>9504.3102999999992</c:v>
                </c:pt>
                <c:pt idx="703">
                  <c:v>5385.3379000000004</c:v>
                </c:pt>
                <c:pt idx="704">
                  <c:v>8930.9345499999999</c:v>
                </c:pt>
                <c:pt idx="705">
                  <c:v>5375.0379999999996</c:v>
                </c:pt>
                <c:pt idx="706">
                  <c:v>44400.4064</c:v>
                </c:pt>
                <c:pt idx="707">
                  <c:v>10264.4421</c:v>
                </c:pt>
                <c:pt idx="708">
                  <c:v>6113.2310500000003</c:v>
                </c:pt>
                <c:pt idx="709">
                  <c:v>5469.0065999999997</c:v>
                </c:pt>
                <c:pt idx="710">
                  <c:v>1727.54</c:v>
                </c:pt>
                <c:pt idx="711">
                  <c:v>10107.220600000001</c:v>
                </c:pt>
                <c:pt idx="712">
                  <c:v>8310.8391499999998</c:v>
                </c:pt>
                <c:pt idx="713">
                  <c:v>1984.4532999999999</c:v>
                </c:pt>
                <c:pt idx="714">
                  <c:v>2457.502</c:v>
                </c:pt>
                <c:pt idx="715">
                  <c:v>12146.971</c:v>
                </c:pt>
                <c:pt idx="716">
                  <c:v>9566.9909000000007</c:v>
                </c:pt>
                <c:pt idx="717">
                  <c:v>13112.604799999999</c:v>
                </c:pt>
                <c:pt idx="718">
                  <c:v>10848.1343</c:v>
                </c:pt>
                <c:pt idx="719">
                  <c:v>12231.613600000001</c:v>
                </c:pt>
                <c:pt idx="720">
                  <c:v>9875.6803999999993</c:v>
                </c:pt>
                <c:pt idx="721">
                  <c:v>11264.540999999999</c:v>
                </c:pt>
                <c:pt idx="722">
                  <c:v>12979.358</c:v>
                </c:pt>
                <c:pt idx="723">
                  <c:v>1263.249</c:v>
                </c:pt>
                <c:pt idx="724">
                  <c:v>10106.134249999999</c:v>
                </c:pt>
                <c:pt idx="725">
                  <c:v>40932.429499999998</c:v>
                </c:pt>
                <c:pt idx="726">
                  <c:v>6664.68595</c:v>
                </c:pt>
                <c:pt idx="727">
                  <c:v>16657.71745</c:v>
                </c:pt>
                <c:pt idx="728">
                  <c:v>2217.6012000000001</c:v>
                </c:pt>
                <c:pt idx="729">
                  <c:v>6781.3541999999998</c:v>
                </c:pt>
                <c:pt idx="730">
                  <c:v>19361.998800000001</c:v>
                </c:pt>
                <c:pt idx="731">
                  <c:v>10065.413</c:v>
                </c:pt>
                <c:pt idx="732">
                  <c:v>4234.9269999999997</c:v>
                </c:pt>
                <c:pt idx="733">
                  <c:v>9447.2503500000003</c:v>
                </c:pt>
                <c:pt idx="734">
                  <c:v>14007.222</c:v>
                </c:pt>
                <c:pt idx="735">
                  <c:v>9583.8932999999997</c:v>
                </c:pt>
                <c:pt idx="736">
                  <c:v>40419.019099999998</c:v>
                </c:pt>
                <c:pt idx="737">
                  <c:v>3484.3310000000001</c:v>
                </c:pt>
                <c:pt idx="738">
                  <c:v>36189.101699999999</c:v>
                </c:pt>
                <c:pt idx="739">
                  <c:v>44585.455869999998</c:v>
                </c:pt>
                <c:pt idx="740">
                  <c:v>8604.4836500000001</c:v>
                </c:pt>
                <c:pt idx="741">
                  <c:v>18246.495500000001</c:v>
                </c:pt>
                <c:pt idx="742">
                  <c:v>43254.417950000003</c:v>
                </c:pt>
                <c:pt idx="743">
                  <c:v>3757.8447999999999</c:v>
                </c:pt>
                <c:pt idx="744">
                  <c:v>8827.2098999999998</c:v>
                </c:pt>
                <c:pt idx="745">
                  <c:v>9910.3598500000007</c:v>
                </c:pt>
                <c:pt idx="746">
                  <c:v>11737.848840000001</c:v>
                </c:pt>
                <c:pt idx="747">
                  <c:v>1627.2824499999999</c:v>
                </c:pt>
                <c:pt idx="748">
                  <c:v>8556.9069999999992</c:v>
                </c:pt>
                <c:pt idx="749">
                  <c:v>3062.5082499999999</c:v>
                </c:pt>
                <c:pt idx="750">
                  <c:v>19539.242999999999</c:v>
                </c:pt>
                <c:pt idx="751">
                  <c:v>1906.35825</c:v>
                </c:pt>
                <c:pt idx="752">
                  <c:v>14210.53595</c:v>
                </c:pt>
                <c:pt idx="753">
                  <c:v>11833.782300000001</c:v>
                </c:pt>
                <c:pt idx="754">
                  <c:v>17128.426080000001</c:v>
                </c:pt>
                <c:pt idx="755">
                  <c:v>5031.26955</c:v>
                </c:pt>
                <c:pt idx="756">
                  <c:v>7985.8149999999996</c:v>
                </c:pt>
                <c:pt idx="757">
                  <c:v>23065.420699999999</c:v>
                </c:pt>
                <c:pt idx="758">
                  <c:v>5428.7277000000004</c:v>
                </c:pt>
                <c:pt idx="759">
                  <c:v>36307.798300000002</c:v>
                </c:pt>
                <c:pt idx="760">
                  <c:v>3925.7582000000002</c:v>
                </c:pt>
                <c:pt idx="761">
                  <c:v>2416.9549999999999</c:v>
                </c:pt>
                <c:pt idx="762">
                  <c:v>19040.876</c:v>
                </c:pt>
                <c:pt idx="763">
                  <c:v>3070.8087</c:v>
                </c:pt>
                <c:pt idx="764">
                  <c:v>9095.0682500000003</c:v>
                </c:pt>
                <c:pt idx="765">
                  <c:v>11842.623750000001</c:v>
                </c:pt>
                <c:pt idx="766">
                  <c:v>8062.7640000000001</c:v>
                </c:pt>
                <c:pt idx="767">
                  <c:v>7050.6419999999998</c:v>
                </c:pt>
                <c:pt idx="768">
                  <c:v>14319.031000000001</c:v>
                </c:pt>
                <c:pt idx="769">
                  <c:v>6933.2422500000002</c:v>
                </c:pt>
                <c:pt idx="770">
                  <c:v>27941.28758</c:v>
                </c:pt>
                <c:pt idx="771">
                  <c:v>11150.78</c:v>
                </c:pt>
                <c:pt idx="772">
                  <c:v>12797.20962</c:v>
                </c:pt>
                <c:pt idx="773">
                  <c:v>17748.5062</c:v>
                </c:pt>
                <c:pt idx="774">
                  <c:v>7261.741</c:v>
                </c:pt>
                <c:pt idx="775">
                  <c:v>10560.4917</c:v>
                </c:pt>
                <c:pt idx="776">
                  <c:v>6986.6970000000001</c:v>
                </c:pt>
                <c:pt idx="777">
                  <c:v>7448.4039499999999</c:v>
                </c:pt>
                <c:pt idx="778">
                  <c:v>5934.3797999999997</c:v>
                </c:pt>
                <c:pt idx="779">
                  <c:v>9869.8101999999999</c:v>
                </c:pt>
                <c:pt idx="780">
                  <c:v>18259.216</c:v>
                </c:pt>
                <c:pt idx="781">
                  <c:v>1146.7965999999999</c:v>
                </c:pt>
                <c:pt idx="782">
                  <c:v>9386.1612999999998</c:v>
                </c:pt>
                <c:pt idx="783">
                  <c:v>24520.263999999999</c:v>
                </c:pt>
                <c:pt idx="784">
                  <c:v>4350.5144</c:v>
                </c:pt>
                <c:pt idx="785">
                  <c:v>6414.1779999999999</c:v>
                </c:pt>
                <c:pt idx="786">
                  <c:v>12741.167450000001</c:v>
                </c:pt>
                <c:pt idx="787">
                  <c:v>1917.3184000000001</c:v>
                </c:pt>
                <c:pt idx="788">
                  <c:v>5209.5788499999999</c:v>
                </c:pt>
                <c:pt idx="789">
                  <c:v>13457.960800000001</c:v>
                </c:pt>
                <c:pt idx="790">
                  <c:v>5662.2250000000004</c:v>
                </c:pt>
                <c:pt idx="791">
                  <c:v>1252.4069999999999</c:v>
                </c:pt>
                <c:pt idx="792">
                  <c:v>2731.9122000000002</c:v>
                </c:pt>
                <c:pt idx="793">
                  <c:v>21195.817999999999</c:v>
                </c:pt>
                <c:pt idx="794">
                  <c:v>7209.4917999999998</c:v>
                </c:pt>
                <c:pt idx="795">
                  <c:v>18310.741999999998</c:v>
                </c:pt>
                <c:pt idx="796">
                  <c:v>4266.1657999999998</c:v>
                </c:pt>
                <c:pt idx="797">
                  <c:v>4719.52405</c:v>
                </c:pt>
                <c:pt idx="798">
                  <c:v>11848.141</c:v>
                </c:pt>
                <c:pt idx="799">
                  <c:v>17904.527050000001</c:v>
                </c:pt>
                <c:pt idx="800">
                  <c:v>7046.7222000000002</c:v>
                </c:pt>
                <c:pt idx="801">
                  <c:v>14313.846299999999</c:v>
                </c:pt>
                <c:pt idx="802">
                  <c:v>2103.08</c:v>
                </c:pt>
                <c:pt idx="803">
                  <c:v>38792.685599999997</c:v>
                </c:pt>
                <c:pt idx="804">
                  <c:v>1815.8759</c:v>
                </c:pt>
                <c:pt idx="805">
                  <c:v>7731.8578500000003</c:v>
                </c:pt>
                <c:pt idx="806">
                  <c:v>28476.734990000001</c:v>
                </c:pt>
                <c:pt idx="807">
                  <c:v>2136.8822500000001</c:v>
                </c:pt>
                <c:pt idx="808">
                  <c:v>1131.5065999999999</c:v>
                </c:pt>
                <c:pt idx="809">
                  <c:v>3309.7926000000002</c:v>
                </c:pt>
                <c:pt idx="810">
                  <c:v>9414.92</c:v>
                </c:pt>
                <c:pt idx="811">
                  <c:v>6360.9935999999998</c:v>
                </c:pt>
                <c:pt idx="812">
                  <c:v>11013.7119</c:v>
                </c:pt>
                <c:pt idx="813">
                  <c:v>4428.8878500000001</c:v>
                </c:pt>
                <c:pt idx="814">
                  <c:v>5584.3056999999999</c:v>
                </c:pt>
                <c:pt idx="815">
                  <c:v>1877.9294</c:v>
                </c:pt>
                <c:pt idx="816">
                  <c:v>2842.7607499999999</c:v>
                </c:pt>
                <c:pt idx="817">
                  <c:v>3597.596</c:v>
                </c:pt>
                <c:pt idx="818">
                  <c:v>23401.30575</c:v>
                </c:pt>
                <c:pt idx="819">
                  <c:v>55135.402090000003</c:v>
                </c:pt>
                <c:pt idx="820">
                  <c:v>7445.9179999999997</c:v>
                </c:pt>
                <c:pt idx="821">
                  <c:v>2680.9493000000002</c:v>
                </c:pt>
                <c:pt idx="822">
                  <c:v>1621.8827000000001</c:v>
                </c:pt>
                <c:pt idx="823">
                  <c:v>8219.2039000000004</c:v>
                </c:pt>
                <c:pt idx="824">
                  <c:v>12523.604799999999</c:v>
                </c:pt>
                <c:pt idx="825">
                  <c:v>16069.08475</c:v>
                </c:pt>
                <c:pt idx="826">
                  <c:v>43813.866099999999</c:v>
                </c:pt>
                <c:pt idx="827">
                  <c:v>20773.62775</c:v>
                </c:pt>
                <c:pt idx="828">
                  <c:v>39597.407200000001</c:v>
                </c:pt>
                <c:pt idx="829">
                  <c:v>6117.4944999999998</c:v>
                </c:pt>
                <c:pt idx="830">
                  <c:v>13393.755999999999</c:v>
                </c:pt>
                <c:pt idx="831">
                  <c:v>5266.3656000000001</c:v>
                </c:pt>
                <c:pt idx="832">
                  <c:v>4719.7365499999996</c:v>
                </c:pt>
                <c:pt idx="833">
                  <c:v>11743.9341</c:v>
                </c:pt>
                <c:pt idx="834">
                  <c:v>5377.4578000000001</c:v>
                </c:pt>
                <c:pt idx="835">
                  <c:v>7160.3302999999996</c:v>
                </c:pt>
                <c:pt idx="836">
                  <c:v>4402.2330000000002</c:v>
                </c:pt>
                <c:pt idx="837">
                  <c:v>11657.7189</c:v>
                </c:pt>
                <c:pt idx="838">
                  <c:v>6402.2913500000004</c:v>
                </c:pt>
                <c:pt idx="839">
                  <c:v>12622.1795</c:v>
                </c:pt>
                <c:pt idx="840">
                  <c:v>1526.3119999999999</c:v>
                </c:pt>
                <c:pt idx="841">
                  <c:v>12323.936</c:v>
                </c:pt>
                <c:pt idx="842">
                  <c:v>36021.011200000001</c:v>
                </c:pt>
                <c:pt idx="843">
                  <c:v>27533.912899999999</c:v>
                </c:pt>
                <c:pt idx="844">
                  <c:v>10072.055050000001</c:v>
                </c:pt>
                <c:pt idx="845">
                  <c:v>45008.955499999996</c:v>
                </c:pt>
                <c:pt idx="846">
                  <c:v>9872.7009999999991</c:v>
                </c:pt>
                <c:pt idx="847">
                  <c:v>2438.0551999999998</c:v>
                </c:pt>
                <c:pt idx="848">
                  <c:v>2974.1260000000002</c:v>
                </c:pt>
                <c:pt idx="849">
                  <c:v>10601.632250000001</c:v>
                </c:pt>
                <c:pt idx="850">
                  <c:v>37270.1512</c:v>
                </c:pt>
                <c:pt idx="851">
                  <c:v>14119.62</c:v>
                </c:pt>
                <c:pt idx="852">
                  <c:v>42111.664700000001</c:v>
                </c:pt>
                <c:pt idx="853">
                  <c:v>11729.6795</c:v>
                </c:pt>
                <c:pt idx="854">
                  <c:v>24106.912550000001</c:v>
                </c:pt>
                <c:pt idx="855">
                  <c:v>1875.3440000000001</c:v>
                </c:pt>
                <c:pt idx="856">
                  <c:v>40974.164900000003</c:v>
                </c:pt>
                <c:pt idx="857">
                  <c:v>15817.985699999999</c:v>
                </c:pt>
                <c:pt idx="858">
                  <c:v>18218.161390000001</c:v>
                </c:pt>
                <c:pt idx="859">
                  <c:v>10965.446</c:v>
                </c:pt>
                <c:pt idx="860">
                  <c:v>46113.510999999999</c:v>
                </c:pt>
                <c:pt idx="861">
                  <c:v>7151.0919999999996</c:v>
                </c:pt>
                <c:pt idx="862">
                  <c:v>12269.68865</c:v>
                </c:pt>
                <c:pt idx="863">
                  <c:v>5458.0464499999998</c:v>
                </c:pt>
                <c:pt idx="864">
                  <c:v>8782.4689999999991</c:v>
                </c:pt>
                <c:pt idx="865">
                  <c:v>6600.3609999999999</c:v>
                </c:pt>
                <c:pt idx="866">
                  <c:v>1141.4450999999999</c:v>
                </c:pt>
                <c:pt idx="867">
                  <c:v>11576.13</c:v>
                </c:pt>
                <c:pt idx="868">
                  <c:v>13129.603450000001</c:v>
                </c:pt>
                <c:pt idx="869">
                  <c:v>4391.652</c:v>
                </c:pt>
                <c:pt idx="870">
                  <c:v>8457.8179999999993</c:v>
                </c:pt>
                <c:pt idx="871">
                  <c:v>3392.3652000000002</c:v>
                </c:pt>
                <c:pt idx="872">
                  <c:v>5966.8873999999996</c:v>
                </c:pt>
                <c:pt idx="873">
                  <c:v>6849.0259999999998</c:v>
                </c:pt>
                <c:pt idx="874">
                  <c:v>8891.1394999999993</c:v>
                </c:pt>
                <c:pt idx="875">
                  <c:v>2690.1138000000001</c:v>
                </c:pt>
                <c:pt idx="876">
                  <c:v>26140.3603</c:v>
                </c:pt>
                <c:pt idx="877">
                  <c:v>6653.7885999999999</c:v>
                </c:pt>
                <c:pt idx="878">
                  <c:v>6282.2349999999997</c:v>
                </c:pt>
                <c:pt idx="879">
                  <c:v>6311.9520000000002</c:v>
                </c:pt>
                <c:pt idx="880">
                  <c:v>3443.0639999999999</c:v>
                </c:pt>
                <c:pt idx="881">
                  <c:v>2789.0574000000001</c:v>
                </c:pt>
                <c:pt idx="882">
                  <c:v>2585.8506499999999</c:v>
                </c:pt>
                <c:pt idx="883">
                  <c:v>46255.112500000003</c:v>
                </c:pt>
                <c:pt idx="884">
                  <c:v>4877.9810500000003</c:v>
                </c:pt>
                <c:pt idx="885">
                  <c:v>19719.6947</c:v>
                </c:pt>
                <c:pt idx="886">
                  <c:v>27218.437249999999</c:v>
                </c:pt>
                <c:pt idx="887">
                  <c:v>5272.1758</c:v>
                </c:pt>
                <c:pt idx="888">
                  <c:v>1682.597</c:v>
                </c:pt>
                <c:pt idx="889">
                  <c:v>11945.1327</c:v>
                </c:pt>
                <c:pt idx="890">
                  <c:v>29330.98315</c:v>
                </c:pt>
                <c:pt idx="891">
                  <c:v>7243.8136000000004</c:v>
                </c:pt>
                <c:pt idx="892">
                  <c:v>10422.916649999999</c:v>
                </c:pt>
                <c:pt idx="893">
                  <c:v>44202.653599999998</c:v>
                </c:pt>
                <c:pt idx="894">
                  <c:v>13555.0049</c:v>
                </c:pt>
                <c:pt idx="895">
                  <c:v>13063.883</c:v>
                </c:pt>
                <c:pt idx="896">
                  <c:v>19798.054550000001</c:v>
                </c:pt>
                <c:pt idx="897">
                  <c:v>2221.5644499999999</c:v>
                </c:pt>
                <c:pt idx="898">
                  <c:v>1634.5734</c:v>
                </c:pt>
                <c:pt idx="899">
                  <c:v>2117.3388500000001</c:v>
                </c:pt>
                <c:pt idx="900">
                  <c:v>8688.8588500000005</c:v>
                </c:pt>
                <c:pt idx="901">
                  <c:v>48673.558799999999</c:v>
                </c:pt>
                <c:pt idx="902">
                  <c:v>4661.2863500000003</c:v>
                </c:pt>
                <c:pt idx="903">
                  <c:v>8125.7844999999998</c:v>
                </c:pt>
                <c:pt idx="904">
                  <c:v>12644.589</c:v>
                </c:pt>
                <c:pt idx="905">
                  <c:v>4564.1914500000003</c:v>
                </c:pt>
                <c:pt idx="906">
                  <c:v>4846.9201499999999</c:v>
                </c:pt>
                <c:pt idx="907">
                  <c:v>7633.7205999999996</c:v>
                </c:pt>
                <c:pt idx="908">
                  <c:v>15170.069</c:v>
                </c:pt>
                <c:pt idx="909">
                  <c:v>17496.306</c:v>
                </c:pt>
                <c:pt idx="910">
                  <c:v>2639.0428999999999</c:v>
                </c:pt>
                <c:pt idx="911">
                  <c:v>33732.686699999998</c:v>
                </c:pt>
                <c:pt idx="912">
                  <c:v>14382.709049999999</c:v>
                </c:pt>
                <c:pt idx="913">
                  <c:v>7626.9930000000004</c:v>
                </c:pt>
                <c:pt idx="914">
                  <c:v>5257.5079500000002</c:v>
                </c:pt>
                <c:pt idx="915">
                  <c:v>2473.3341</c:v>
                </c:pt>
                <c:pt idx="916">
                  <c:v>21774.32215</c:v>
                </c:pt>
                <c:pt idx="917">
                  <c:v>35069.374519999998</c:v>
                </c:pt>
                <c:pt idx="918">
                  <c:v>13041.921</c:v>
                </c:pt>
                <c:pt idx="919">
                  <c:v>5245.2268999999997</c:v>
                </c:pt>
                <c:pt idx="920">
                  <c:v>13451.121999999999</c:v>
                </c:pt>
                <c:pt idx="921">
                  <c:v>13462.52</c:v>
                </c:pt>
                <c:pt idx="922">
                  <c:v>5488.2619999999997</c:v>
                </c:pt>
                <c:pt idx="923">
                  <c:v>4320.4108500000002</c:v>
                </c:pt>
                <c:pt idx="924">
                  <c:v>6250.4350000000004</c:v>
                </c:pt>
                <c:pt idx="925">
                  <c:v>25333.332839999999</c:v>
                </c:pt>
                <c:pt idx="926">
                  <c:v>2913.569</c:v>
                </c:pt>
                <c:pt idx="927">
                  <c:v>12032.325999999999</c:v>
                </c:pt>
                <c:pt idx="928">
                  <c:v>13470.804400000001</c:v>
                </c:pt>
                <c:pt idx="929">
                  <c:v>6289.7548999999999</c:v>
                </c:pt>
                <c:pt idx="930">
                  <c:v>2927.0646999999999</c:v>
                </c:pt>
                <c:pt idx="931">
                  <c:v>6238.2979999999998</c:v>
                </c:pt>
                <c:pt idx="932">
                  <c:v>10096.969999999999</c:v>
                </c:pt>
                <c:pt idx="933">
                  <c:v>7348.1419999999998</c:v>
                </c:pt>
                <c:pt idx="934">
                  <c:v>4673.3922000000002</c:v>
                </c:pt>
                <c:pt idx="935">
                  <c:v>12233.828</c:v>
                </c:pt>
                <c:pt idx="936">
                  <c:v>32108.662820000001</c:v>
                </c:pt>
                <c:pt idx="937">
                  <c:v>8965.7957499999993</c:v>
                </c:pt>
                <c:pt idx="938">
                  <c:v>2304.0021999999999</c:v>
                </c:pt>
                <c:pt idx="939">
                  <c:v>9487.6442000000006</c:v>
                </c:pt>
                <c:pt idx="940">
                  <c:v>1121.8739</c:v>
                </c:pt>
                <c:pt idx="941">
                  <c:v>9549.5650999999998</c:v>
                </c:pt>
                <c:pt idx="942">
                  <c:v>2217.4691499999999</c:v>
                </c:pt>
                <c:pt idx="943">
                  <c:v>1628.4709</c:v>
                </c:pt>
                <c:pt idx="944">
                  <c:v>12982.8747</c:v>
                </c:pt>
                <c:pt idx="945">
                  <c:v>11674.13</c:v>
                </c:pt>
                <c:pt idx="946">
                  <c:v>7160.0940000000001</c:v>
                </c:pt>
                <c:pt idx="947">
                  <c:v>39047.285000000003</c:v>
                </c:pt>
                <c:pt idx="948">
                  <c:v>6358.7764500000003</c:v>
                </c:pt>
                <c:pt idx="949">
                  <c:v>19933.457999999999</c:v>
                </c:pt>
                <c:pt idx="950">
                  <c:v>11534.872649999999</c:v>
                </c:pt>
                <c:pt idx="951">
                  <c:v>47462.894</c:v>
                </c:pt>
                <c:pt idx="952">
                  <c:v>4527.1829500000003</c:v>
                </c:pt>
                <c:pt idx="953">
                  <c:v>38998.546000000002</c:v>
                </c:pt>
                <c:pt idx="954">
                  <c:v>20009.63365</c:v>
                </c:pt>
                <c:pt idx="955">
                  <c:v>3875.7341000000001</c:v>
                </c:pt>
                <c:pt idx="956">
                  <c:v>41999.519999999997</c:v>
                </c:pt>
                <c:pt idx="957">
                  <c:v>12609.88702</c:v>
                </c:pt>
                <c:pt idx="958">
                  <c:v>41034.221400000002</c:v>
                </c:pt>
                <c:pt idx="959">
                  <c:v>28468.919010000001</c:v>
                </c:pt>
                <c:pt idx="960">
                  <c:v>2730.1078499999999</c:v>
                </c:pt>
                <c:pt idx="961">
                  <c:v>3353.2840000000001</c:v>
                </c:pt>
                <c:pt idx="962">
                  <c:v>14474.674999999999</c:v>
                </c:pt>
                <c:pt idx="963">
                  <c:v>9500.5730500000009</c:v>
                </c:pt>
                <c:pt idx="964">
                  <c:v>26467.09737</c:v>
                </c:pt>
                <c:pt idx="965">
                  <c:v>4746.3440000000001</c:v>
                </c:pt>
                <c:pt idx="966">
                  <c:v>23967.38305</c:v>
                </c:pt>
                <c:pt idx="967">
                  <c:v>7518.0253499999999</c:v>
                </c:pt>
                <c:pt idx="968">
                  <c:v>3279.8685500000001</c:v>
                </c:pt>
                <c:pt idx="969">
                  <c:v>8596.8277999999991</c:v>
                </c:pt>
                <c:pt idx="970">
                  <c:v>10702.642400000001</c:v>
                </c:pt>
                <c:pt idx="971">
                  <c:v>4992.3764000000001</c:v>
                </c:pt>
                <c:pt idx="972">
                  <c:v>2527.8186500000002</c:v>
                </c:pt>
                <c:pt idx="973">
                  <c:v>1759.338</c:v>
                </c:pt>
                <c:pt idx="974">
                  <c:v>2322.6217999999999</c:v>
                </c:pt>
                <c:pt idx="975">
                  <c:v>16138.762049999999</c:v>
                </c:pt>
                <c:pt idx="976">
                  <c:v>7804.1605</c:v>
                </c:pt>
                <c:pt idx="977">
                  <c:v>2902.9065000000001</c:v>
                </c:pt>
                <c:pt idx="978">
                  <c:v>9704.6680500000002</c:v>
                </c:pt>
                <c:pt idx="979">
                  <c:v>4889.0367999999999</c:v>
                </c:pt>
                <c:pt idx="980">
                  <c:v>25517.11363</c:v>
                </c:pt>
                <c:pt idx="981">
                  <c:v>4500.33925</c:v>
                </c:pt>
                <c:pt idx="982">
                  <c:v>19199.944</c:v>
                </c:pt>
                <c:pt idx="983">
                  <c:v>16796.411940000002</c:v>
                </c:pt>
                <c:pt idx="984">
                  <c:v>4915.0598499999996</c:v>
                </c:pt>
                <c:pt idx="985">
                  <c:v>7624.63</c:v>
                </c:pt>
                <c:pt idx="986">
                  <c:v>8410.0468500000006</c:v>
                </c:pt>
                <c:pt idx="987">
                  <c:v>28340.188849999999</c:v>
                </c:pt>
                <c:pt idx="988">
                  <c:v>4518.8262500000001</c:v>
                </c:pt>
                <c:pt idx="989">
                  <c:v>14571.890799999999</c:v>
                </c:pt>
                <c:pt idx="990">
                  <c:v>3378.91</c:v>
                </c:pt>
                <c:pt idx="991">
                  <c:v>7144.86265</c:v>
                </c:pt>
                <c:pt idx="992">
                  <c:v>10118.424000000001</c:v>
                </c:pt>
                <c:pt idx="993">
                  <c:v>5484.4673000000003</c:v>
                </c:pt>
                <c:pt idx="994">
                  <c:v>16420.494549999999</c:v>
                </c:pt>
                <c:pt idx="995">
                  <c:v>7986.4752500000004</c:v>
                </c:pt>
                <c:pt idx="996">
                  <c:v>7418.5219999999999</c:v>
                </c:pt>
                <c:pt idx="997">
                  <c:v>13887.968500000001</c:v>
                </c:pt>
                <c:pt idx="998">
                  <c:v>6551.7501000000002</c:v>
                </c:pt>
                <c:pt idx="999">
                  <c:v>5267.8181500000001</c:v>
                </c:pt>
                <c:pt idx="1000">
                  <c:v>17361.766100000001</c:v>
                </c:pt>
                <c:pt idx="1001">
                  <c:v>34472.841</c:v>
                </c:pt>
                <c:pt idx="1002">
                  <c:v>1972.95</c:v>
                </c:pt>
                <c:pt idx="1003">
                  <c:v>21232.182260000001</c:v>
                </c:pt>
                <c:pt idx="1004">
                  <c:v>8627.5411000000004</c:v>
                </c:pt>
                <c:pt idx="1005">
                  <c:v>4433.3877000000002</c:v>
                </c:pt>
                <c:pt idx="1006">
                  <c:v>4438.2633999999998</c:v>
                </c:pt>
                <c:pt idx="1007">
                  <c:v>24915.220850000002</c:v>
                </c:pt>
                <c:pt idx="1008">
                  <c:v>23241.47453</c:v>
                </c:pt>
                <c:pt idx="1009">
                  <c:v>9957.7216000000008</c:v>
                </c:pt>
                <c:pt idx="1010">
                  <c:v>8269.0439999999999</c:v>
                </c:pt>
                <c:pt idx="1011">
                  <c:v>18767.737700000001</c:v>
                </c:pt>
                <c:pt idx="1012">
                  <c:v>36580.282160000002</c:v>
                </c:pt>
                <c:pt idx="1013">
                  <c:v>8765.2489999999998</c:v>
                </c:pt>
                <c:pt idx="1014">
                  <c:v>5383.5360000000001</c:v>
                </c:pt>
                <c:pt idx="1015">
                  <c:v>12124.992399999999</c:v>
                </c:pt>
                <c:pt idx="1016">
                  <c:v>2709.24395</c:v>
                </c:pt>
                <c:pt idx="1017">
                  <c:v>3987.9259999999999</c:v>
                </c:pt>
                <c:pt idx="1018">
                  <c:v>12495.290849999999</c:v>
                </c:pt>
                <c:pt idx="1019">
                  <c:v>26018.950519999999</c:v>
                </c:pt>
                <c:pt idx="1020">
                  <c:v>8798.5930000000008</c:v>
                </c:pt>
                <c:pt idx="1021">
                  <c:v>35595.589800000002</c:v>
                </c:pt>
                <c:pt idx="1022">
                  <c:v>42211.138200000001</c:v>
                </c:pt>
                <c:pt idx="1023">
                  <c:v>1711.0268000000001</c:v>
                </c:pt>
                <c:pt idx="1024">
                  <c:v>8569.8618000000006</c:v>
                </c:pt>
                <c:pt idx="1025">
                  <c:v>2020.1769999999999</c:v>
                </c:pt>
                <c:pt idx="1026">
                  <c:v>16450.894700000001</c:v>
                </c:pt>
                <c:pt idx="1027">
                  <c:v>21595.382290000001</c:v>
                </c:pt>
                <c:pt idx="1028">
                  <c:v>9850.4320000000007</c:v>
                </c:pt>
                <c:pt idx="1029">
                  <c:v>6877.9800999999998</c:v>
                </c:pt>
                <c:pt idx="1030">
                  <c:v>21677.283449999999</c:v>
                </c:pt>
                <c:pt idx="1031">
                  <c:v>44423.803</c:v>
                </c:pt>
                <c:pt idx="1032">
                  <c:v>4137.5227000000004</c:v>
                </c:pt>
                <c:pt idx="1033">
                  <c:v>13747.87235</c:v>
                </c:pt>
                <c:pt idx="1034">
                  <c:v>12950.0712</c:v>
                </c:pt>
                <c:pt idx="1035">
                  <c:v>12094.477999999999</c:v>
                </c:pt>
                <c:pt idx="1036">
                  <c:v>37484.4493</c:v>
                </c:pt>
                <c:pt idx="1037">
                  <c:v>39725.518049999999</c:v>
                </c:pt>
                <c:pt idx="1038">
                  <c:v>2250.8352</c:v>
                </c:pt>
                <c:pt idx="1039">
                  <c:v>22493.659640000002</c:v>
                </c:pt>
                <c:pt idx="1040">
                  <c:v>20234.854749999999</c:v>
                </c:pt>
                <c:pt idx="1041">
                  <c:v>1704.7001499999999</c:v>
                </c:pt>
                <c:pt idx="1042">
                  <c:v>33475.817150000003</c:v>
                </c:pt>
                <c:pt idx="1043">
                  <c:v>3161.4540000000002</c:v>
                </c:pt>
                <c:pt idx="1044">
                  <c:v>11394.065549999999</c:v>
                </c:pt>
                <c:pt idx="1045">
                  <c:v>21880.82</c:v>
                </c:pt>
                <c:pt idx="1046">
                  <c:v>7325.0482000000002</c:v>
                </c:pt>
                <c:pt idx="1047">
                  <c:v>44501.398200000003</c:v>
                </c:pt>
                <c:pt idx="1048">
                  <c:v>3594.17085</c:v>
                </c:pt>
                <c:pt idx="1049">
                  <c:v>39727.614000000001</c:v>
                </c:pt>
                <c:pt idx="1050">
                  <c:v>8023.1354499999998</c:v>
                </c:pt>
                <c:pt idx="1051">
                  <c:v>14394.5579</c:v>
                </c:pt>
                <c:pt idx="1052">
                  <c:v>9288.0267000000003</c:v>
                </c:pt>
                <c:pt idx="1053">
                  <c:v>25309.489000000001</c:v>
                </c:pt>
                <c:pt idx="1054">
                  <c:v>3353.4703</c:v>
                </c:pt>
                <c:pt idx="1055">
                  <c:v>10594.501550000001</c:v>
                </c:pt>
                <c:pt idx="1056">
                  <c:v>8277.5229999999992</c:v>
                </c:pt>
                <c:pt idx="1057">
                  <c:v>17929.303370000001</c:v>
                </c:pt>
                <c:pt idx="1058">
                  <c:v>2480.9791</c:v>
                </c:pt>
                <c:pt idx="1059">
                  <c:v>4462.7218000000003</c:v>
                </c:pt>
                <c:pt idx="1060">
                  <c:v>1981.5818999999999</c:v>
                </c:pt>
                <c:pt idx="1061">
                  <c:v>11554.223599999999</c:v>
                </c:pt>
                <c:pt idx="1062">
                  <c:v>48970.247600000002</c:v>
                </c:pt>
                <c:pt idx="1063">
                  <c:v>6548.1950500000003</c:v>
                </c:pt>
                <c:pt idx="1064">
                  <c:v>5708.8670000000002</c:v>
                </c:pt>
                <c:pt idx="1065">
                  <c:v>7045.4989999999998</c:v>
                </c:pt>
                <c:pt idx="1066">
                  <c:v>8978.1851000000006</c:v>
                </c:pt>
                <c:pt idx="1067">
                  <c:v>5757.41345</c:v>
                </c:pt>
                <c:pt idx="1068">
                  <c:v>14349.8544</c:v>
                </c:pt>
                <c:pt idx="1069">
                  <c:v>10928.849</c:v>
                </c:pt>
                <c:pt idx="1070">
                  <c:v>39871.704299999998</c:v>
                </c:pt>
                <c:pt idx="1071">
                  <c:v>13974.455550000001</c:v>
                </c:pt>
                <c:pt idx="1072">
                  <c:v>1909.52745</c:v>
                </c:pt>
                <c:pt idx="1073">
                  <c:v>12096.6512</c:v>
                </c:pt>
                <c:pt idx="1074">
                  <c:v>13204.28565</c:v>
                </c:pt>
                <c:pt idx="1075">
                  <c:v>4562.8420999999998</c:v>
                </c:pt>
                <c:pt idx="1076">
                  <c:v>8551.3469999999998</c:v>
                </c:pt>
                <c:pt idx="1077">
                  <c:v>2102.2647000000002</c:v>
                </c:pt>
                <c:pt idx="1078">
                  <c:v>34672.147199999999</c:v>
                </c:pt>
                <c:pt idx="1079">
                  <c:v>15161.5344</c:v>
                </c:pt>
                <c:pt idx="1080">
                  <c:v>11884.048580000001</c:v>
                </c:pt>
                <c:pt idx="1081">
                  <c:v>4454.40265</c:v>
                </c:pt>
                <c:pt idx="1082">
                  <c:v>5855.9025000000001</c:v>
                </c:pt>
                <c:pt idx="1083">
                  <c:v>4076.4969999999998</c:v>
                </c:pt>
                <c:pt idx="1084">
                  <c:v>15019.760050000001</c:v>
                </c:pt>
                <c:pt idx="1085">
                  <c:v>19023.259999999998</c:v>
                </c:pt>
                <c:pt idx="1086">
                  <c:v>10796.35025</c:v>
                </c:pt>
                <c:pt idx="1087">
                  <c:v>11353.2276</c:v>
                </c:pt>
                <c:pt idx="1088">
                  <c:v>9748.9105999999992</c:v>
                </c:pt>
                <c:pt idx="1089">
                  <c:v>10577.087</c:v>
                </c:pt>
                <c:pt idx="1090">
                  <c:v>41676.081100000003</c:v>
                </c:pt>
                <c:pt idx="1091">
                  <c:v>11286.538699999999</c:v>
                </c:pt>
                <c:pt idx="1092">
                  <c:v>3591.48</c:v>
                </c:pt>
                <c:pt idx="1093">
                  <c:v>33907.548000000003</c:v>
                </c:pt>
                <c:pt idx="1094">
                  <c:v>11299.343000000001</c:v>
                </c:pt>
                <c:pt idx="1095">
                  <c:v>4561.1885000000002</c:v>
                </c:pt>
                <c:pt idx="1096">
                  <c:v>44641.197399999997</c:v>
                </c:pt>
                <c:pt idx="1097">
                  <c:v>1674.6323</c:v>
                </c:pt>
                <c:pt idx="1098">
                  <c:v>23045.566159999998</c:v>
                </c:pt>
                <c:pt idx="1099">
                  <c:v>3227.1210999999998</c:v>
                </c:pt>
                <c:pt idx="1100">
                  <c:v>16776.304049999999</c:v>
                </c:pt>
                <c:pt idx="1101">
                  <c:v>11253.421</c:v>
                </c:pt>
                <c:pt idx="1102">
                  <c:v>3471.4096</c:v>
                </c:pt>
                <c:pt idx="1103">
                  <c:v>11363.2832</c:v>
                </c:pt>
                <c:pt idx="1104">
                  <c:v>20420.604650000001</c:v>
                </c:pt>
                <c:pt idx="1105">
                  <c:v>10338.9316</c:v>
                </c:pt>
                <c:pt idx="1106">
                  <c:v>8988.1587500000005</c:v>
                </c:pt>
                <c:pt idx="1107">
                  <c:v>10493.9458</c:v>
                </c:pt>
                <c:pt idx="1108">
                  <c:v>2904.0880000000002</c:v>
                </c:pt>
                <c:pt idx="1109">
                  <c:v>8605.3615000000009</c:v>
                </c:pt>
                <c:pt idx="1110">
                  <c:v>11512.405000000001</c:v>
                </c:pt>
                <c:pt idx="1111">
                  <c:v>41949.244100000004</c:v>
                </c:pt>
                <c:pt idx="1112">
                  <c:v>24180.933499999999</c:v>
                </c:pt>
                <c:pt idx="1113">
                  <c:v>5312.1698500000002</c:v>
                </c:pt>
                <c:pt idx="1114">
                  <c:v>2396.0958999999998</c:v>
                </c:pt>
                <c:pt idx="1115">
                  <c:v>10807.4863</c:v>
                </c:pt>
                <c:pt idx="1116">
                  <c:v>9222.4025999999994</c:v>
                </c:pt>
                <c:pt idx="1117">
                  <c:v>36124.573700000001</c:v>
                </c:pt>
                <c:pt idx="1118">
                  <c:v>38282.749499999998</c:v>
                </c:pt>
                <c:pt idx="1119">
                  <c:v>5693.4305000000004</c:v>
                </c:pt>
                <c:pt idx="1120">
                  <c:v>34166.273000000001</c:v>
                </c:pt>
                <c:pt idx="1121">
                  <c:v>8347.1643000000004</c:v>
                </c:pt>
                <c:pt idx="1122">
                  <c:v>46661.4424</c:v>
                </c:pt>
                <c:pt idx="1123">
                  <c:v>18903.491409999999</c:v>
                </c:pt>
                <c:pt idx="1124">
                  <c:v>40904.199500000002</c:v>
                </c:pt>
                <c:pt idx="1125">
                  <c:v>14254.608200000001</c:v>
                </c:pt>
                <c:pt idx="1126">
                  <c:v>10214.636</c:v>
                </c:pt>
                <c:pt idx="1127">
                  <c:v>5836.5204000000003</c:v>
                </c:pt>
                <c:pt idx="1128">
                  <c:v>14358.364369999999</c:v>
                </c:pt>
                <c:pt idx="1129">
                  <c:v>1728.8969999999999</c:v>
                </c:pt>
                <c:pt idx="1130">
                  <c:v>8582.3022999999994</c:v>
                </c:pt>
                <c:pt idx="1131">
                  <c:v>3693.4279999999999</c:v>
                </c:pt>
                <c:pt idx="1132">
                  <c:v>20709.020339999999</c:v>
                </c:pt>
                <c:pt idx="1133">
                  <c:v>9991.0376500000002</c:v>
                </c:pt>
                <c:pt idx="1134">
                  <c:v>19673.335729999999</c:v>
                </c:pt>
                <c:pt idx="1135">
                  <c:v>11085.586799999999</c:v>
                </c:pt>
                <c:pt idx="1136">
                  <c:v>7623.518</c:v>
                </c:pt>
                <c:pt idx="1137">
                  <c:v>3176.2876999999999</c:v>
                </c:pt>
                <c:pt idx="1138">
                  <c:v>3704.3544999999999</c:v>
                </c:pt>
                <c:pt idx="1139">
                  <c:v>36898.733079999998</c:v>
                </c:pt>
                <c:pt idx="1140">
                  <c:v>9048.0272999999997</c:v>
                </c:pt>
                <c:pt idx="1141">
                  <c:v>7954.5169999999998</c:v>
                </c:pt>
                <c:pt idx="1142">
                  <c:v>27117.993780000001</c:v>
                </c:pt>
                <c:pt idx="1143">
                  <c:v>6338.0756000000001</c:v>
                </c:pt>
                <c:pt idx="1144">
                  <c:v>9630.3970000000008</c:v>
                </c:pt>
                <c:pt idx="1145">
                  <c:v>11289.10925</c:v>
                </c:pt>
                <c:pt idx="1146">
                  <c:v>52590.829389999999</c:v>
                </c:pt>
                <c:pt idx="1147">
                  <c:v>2261.5688</c:v>
                </c:pt>
                <c:pt idx="1148">
                  <c:v>10791.96</c:v>
                </c:pt>
                <c:pt idx="1149">
                  <c:v>5979.7309999999998</c:v>
                </c:pt>
                <c:pt idx="1150">
                  <c:v>2203.7359499999998</c:v>
                </c:pt>
                <c:pt idx="1151">
                  <c:v>12235.8392</c:v>
                </c:pt>
                <c:pt idx="1152">
                  <c:v>40941.285400000001</c:v>
                </c:pt>
                <c:pt idx="1153">
                  <c:v>5630.4578499999998</c:v>
                </c:pt>
                <c:pt idx="1154">
                  <c:v>11015.1747</c:v>
                </c:pt>
                <c:pt idx="1155">
                  <c:v>7228.2156500000001</c:v>
                </c:pt>
                <c:pt idx="1156">
                  <c:v>39722.746200000001</c:v>
                </c:pt>
                <c:pt idx="1157">
                  <c:v>14426.073850000001</c:v>
                </c:pt>
                <c:pt idx="1158">
                  <c:v>2459.7201</c:v>
                </c:pt>
                <c:pt idx="1159">
                  <c:v>3989.8409999999999</c:v>
                </c:pt>
                <c:pt idx="1160">
                  <c:v>7727.2532000000001</c:v>
                </c:pt>
                <c:pt idx="1161">
                  <c:v>5124.1886999999997</c:v>
                </c:pt>
                <c:pt idx="1162">
                  <c:v>18963.171920000001</c:v>
                </c:pt>
                <c:pt idx="1163">
                  <c:v>2200.8308499999998</c:v>
                </c:pt>
                <c:pt idx="1164">
                  <c:v>7153.5538999999999</c:v>
                </c:pt>
                <c:pt idx="1165">
                  <c:v>5227.9887500000004</c:v>
                </c:pt>
                <c:pt idx="1166">
                  <c:v>10982.5013</c:v>
                </c:pt>
                <c:pt idx="1167">
                  <c:v>4529.4769999999999</c:v>
                </c:pt>
                <c:pt idx="1168">
                  <c:v>4670.6400000000003</c:v>
                </c:pt>
                <c:pt idx="1169">
                  <c:v>6112.3529500000004</c:v>
                </c:pt>
                <c:pt idx="1170">
                  <c:v>17178.682400000002</c:v>
                </c:pt>
                <c:pt idx="1171">
                  <c:v>22478.6</c:v>
                </c:pt>
                <c:pt idx="1172">
                  <c:v>11093.6229</c:v>
                </c:pt>
                <c:pt idx="1173">
                  <c:v>6457.8433999999997</c:v>
                </c:pt>
                <c:pt idx="1174">
                  <c:v>4433.9159</c:v>
                </c:pt>
                <c:pt idx="1175">
                  <c:v>2154.3609999999999</c:v>
                </c:pt>
                <c:pt idx="1176">
                  <c:v>23887.662700000001</c:v>
                </c:pt>
                <c:pt idx="1177">
                  <c:v>6496.8860000000004</c:v>
                </c:pt>
                <c:pt idx="1178">
                  <c:v>2899.4893499999998</c:v>
                </c:pt>
                <c:pt idx="1179">
                  <c:v>19350.368900000001</c:v>
                </c:pt>
                <c:pt idx="1180">
                  <c:v>7650.7737500000003</c:v>
                </c:pt>
                <c:pt idx="1181">
                  <c:v>2850.6837500000001</c:v>
                </c:pt>
                <c:pt idx="1182">
                  <c:v>2632.9920000000002</c:v>
                </c:pt>
                <c:pt idx="1183">
                  <c:v>9447.3824000000004</c:v>
                </c:pt>
                <c:pt idx="1184">
                  <c:v>18328.238099999999</c:v>
                </c:pt>
                <c:pt idx="1185">
                  <c:v>8603.8233999999993</c:v>
                </c:pt>
                <c:pt idx="1186">
                  <c:v>37465.34375</c:v>
                </c:pt>
                <c:pt idx="1187">
                  <c:v>13844.797200000001</c:v>
                </c:pt>
                <c:pt idx="1188">
                  <c:v>21771.3423</c:v>
                </c:pt>
                <c:pt idx="1189">
                  <c:v>13126.677449999999</c:v>
                </c:pt>
                <c:pt idx="1190">
                  <c:v>5327.4002499999997</c:v>
                </c:pt>
                <c:pt idx="1191">
                  <c:v>13725.47184</c:v>
                </c:pt>
                <c:pt idx="1192">
                  <c:v>13019.161050000001</c:v>
                </c:pt>
                <c:pt idx="1193">
                  <c:v>8671.1912499999999</c:v>
                </c:pt>
                <c:pt idx="1194">
                  <c:v>4134.0824499999999</c:v>
                </c:pt>
                <c:pt idx="1195">
                  <c:v>18838.703659999999</c:v>
                </c:pt>
                <c:pt idx="1196">
                  <c:v>33307.550799999997</c:v>
                </c:pt>
                <c:pt idx="1197">
                  <c:v>5699.8374999999996</c:v>
                </c:pt>
                <c:pt idx="1198">
                  <c:v>6393.6034499999996</c:v>
                </c:pt>
                <c:pt idx="1199">
                  <c:v>4934.7049999999999</c:v>
                </c:pt>
                <c:pt idx="1200">
                  <c:v>6198.7518</c:v>
                </c:pt>
                <c:pt idx="1201">
                  <c:v>8733.2292500000003</c:v>
                </c:pt>
                <c:pt idx="1202">
                  <c:v>2055.3249000000001</c:v>
                </c:pt>
                <c:pt idx="1203">
                  <c:v>9964.06</c:v>
                </c:pt>
                <c:pt idx="1204">
                  <c:v>18223.4512</c:v>
                </c:pt>
                <c:pt idx="1205">
                  <c:v>5116.5003999999999</c:v>
                </c:pt>
                <c:pt idx="1206">
                  <c:v>36910.608030000003</c:v>
                </c:pt>
                <c:pt idx="1207">
                  <c:v>38415.474000000002</c:v>
                </c:pt>
                <c:pt idx="1208">
                  <c:v>20296.863450000001</c:v>
                </c:pt>
                <c:pt idx="1209">
                  <c:v>12347.172</c:v>
                </c:pt>
                <c:pt idx="1210">
                  <c:v>5373.3642499999996</c:v>
                </c:pt>
                <c:pt idx="1211">
                  <c:v>23563.016179999999</c:v>
                </c:pt>
                <c:pt idx="1212">
                  <c:v>1702.4553000000001</c:v>
                </c:pt>
                <c:pt idx="1213">
                  <c:v>10806.839</c:v>
                </c:pt>
                <c:pt idx="1214">
                  <c:v>3956.0714499999999</c:v>
                </c:pt>
                <c:pt idx="1215">
                  <c:v>12890.057650000001</c:v>
                </c:pt>
                <c:pt idx="1216">
                  <c:v>5415.6611999999996</c:v>
                </c:pt>
                <c:pt idx="1217">
                  <c:v>4058.1161000000002</c:v>
                </c:pt>
                <c:pt idx="1218">
                  <c:v>41661.601999999999</c:v>
                </c:pt>
                <c:pt idx="1219">
                  <c:v>7537.1638999999996</c:v>
                </c:pt>
                <c:pt idx="1220">
                  <c:v>4718.2035500000002</c:v>
                </c:pt>
                <c:pt idx="1221">
                  <c:v>6593.5083000000004</c:v>
                </c:pt>
                <c:pt idx="1222">
                  <c:v>8442.6669999999995</c:v>
                </c:pt>
                <c:pt idx="1223">
                  <c:v>26125.674770000001</c:v>
                </c:pt>
                <c:pt idx="1224">
                  <c:v>6858.4795999999997</c:v>
                </c:pt>
                <c:pt idx="1225">
                  <c:v>4795.6567999999997</c:v>
                </c:pt>
                <c:pt idx="1226">
                  <c:v>6640.5448500000002</c:v>
                </c:pt>
                <c:pt idx="1227">
                  <c:v>7162.0122000000001</c:v>
                </c:pt>
                <c:pt idx="1228">
                  <c:v>10594.225700000001</c:v>
                </c:pt>
                <c:pt idx="1229">
                  <c:v>11938.255950000001</c:v>
                </c:pt>
                <c:pt idx="1230">
                  <c:v>60021.398970000002</c:v>
                </c:pt>
                <c:pt idx="1231">
                  <c:v>20167.336029999999</c:v>
                </c:pt>
                <c:pt idx="1232">
                  <c:v>12479.70895</c:v>
                </c:pt>
                <c:pt idx="1233">
                  <c:v>11345.519</c:v>
                </c:pt>
                <c:pt idx="1234">
                  <c:v>8515.7587000000003</c:v>
                </c:pt>
                <c:pt idx="1235">
                  <c:v>2699.56835</c:v>
                </c:pt>
                <c:pt idx="1236">
                  <c:v>14449.8544</c:v>
                </c:pt>
                <c:pt idx="1237">
                  <c:v>12224.350850000001</c:v>
                </c:pt>
                <c:pt idx="1238">
                  <c:v>6985.50695</c:v>
                </c:pt>
                <c:pt idx="1239">
                  <c:v>3238.4357</c:v>
                </c:pt>
                <c:pt idx="1240">
                  <c:v>47269.853999999999</c:v>
                </c:pt>
                <c:pt idx="1241">
                  <c:v>49577.662400000001</c:v>
                </c:pt>
                <c:pt idx="1242">
                  <c:v>4296.2712000000001</c:v>
                </c:pt>
                <c:pt idx="1243">
                  <c:v>3171.6149</c:v>
                </c:pt>
                <c:pt idx="1244">
                  <c:v>1135.9407000000001</c:v>
                </c:pt>
                <c:pt idx="1245">
                  <c:v>5615.3689999999997</c:v>
                </c:pt>
                <c:pt idx="1246">
                  <c:v>9101.7980000000007</c:v>
                </c:pt>
                <c:pt idx="1247">
                  <c:v>6059.1729999999998</c:v>
                </c:pt>
                <c:pt idx="1248">
                  <c:v>1633.9618</c:v>
                </c:pt>
                <c:pt idx="1249">
                  <c:v>37607.527699999999</c:v>
                </c:pt>
                <c:pt idx="1250">
                  <c:v>18648.421699999999</c:v>
                </c:pt>
                <c:pt idx="1251">
                  <c:v>1241.5650000000001</c:v>
                </c:pt>
                <c:pt idx="1252">
                  <c:v>16232.847</c:v>
                </c:pt>
                <c:pt idx="1253">
                  <c:v>15828.82173</c:v>
                </c:pt>
                <c:pt idx="1254">
                  <c:v>4415.1588000000002</c:v>
                </c:pt>
                <c:pt idx="1255">
                  <c:v>6474.0129999999999</c:v>
                </c:pt>
                <c:pt idx="1256">
                  <c:v>11436.738149999999</c:v>
                </c:pt>
                <c:pt idx="1257">
                  <c:v>11305.93455</c:v>
                </c:pt>
                <c:pt idx="1258">
                  <c:v>30063.580549999999</c:v>
                </c:pt>
                <c:pt idx="1259">
                  <c:v>10197.772199999999</c:v>
                </c:pt>
                <c:pt idx="1260">
                  <c:v>4544.2348000000002</c:v>
                </c:pt>
                <c:pt idx="1261">
                  <c:v>3277.1610000000001</c:v>
                </c:pt>
                <c:pt idx="1262">
                  <c:v>6770.1925000000001</c:v>
                </c:pt>
                <c:pt idx="1263">
                  <c:v>7337.7479999999996</c:v>
                </c:pt>
                <c:pt idx="1264">
                  <c:v>10370.912549999999</c:v>
                </c:pt>
                <c:pt idx="1265">
                  <c:v>26926.5144</c:v>
                </c:pt>
                <c:pt idx="1266">
                  <c:v>10704.47</c:v>
                </c:pt>
                <c:pt idx="1267">
                  <c:v>34254.053350000002</c:v>
                </c:pt>
                <c:pt idx="1268">
                  <c:v>1880.4870000000001</c:v>
                </c:pt>
                <c:pt idx="1269">
                  <c:v>8615.2999999999993</c:v>
                </c:pt>
                <c:pt idx="1270">
                  <c:v>3292.5298499999999</c:v>
                </c:pt>
                <c:pt idx="1271">
                  <c:v>3021.80915</c:v>
                </c:pt>
                <c:pt idx="1272">
                  <c:v>14478.33015</c:v>
                </c:pt>
                <c:pt idx="1273">
                  <c:v>4747.0528999999997</c:v>
                </c:pt>
                <c:pt idx="1274">
                  <c:v>17043.341400000001</c:v>
                </c:pt>
                <c:pt idx="1275">
                  <c:v>10959.33</c:v>
                </c:pt>
                <c:pt idx="1276">
                  <c:v>2741.9479999999999</c:v>
                </c:pt>
                <c:pt idx="1277">
                  <c:v>4357.0436499999996</c:v>
                </c:pt>
                <c:pt idx="1278">
                  <c:v>22462.043750000001</c:v>
                </c:pt>
                <c:pt idx="1279">
                  <c:v>4189.1130999999996</c:v>
                </c:pt>
                <c:pt idx="1280">
                  <c:v>8283.6807000000008</c:v>
                </c:pt>
                <c:pt idx="1281">
                  <c:v>24535.698550000001</c:v>
                </c:pt>
                <c:pt idx="1282">
                  <c:v>14283.4594</c:v>
                </c:pt>
                <c:pt idx="1283">
                  <c:v>1720.3536999999999</c:v>
                </c:pt>
                <c:pt idx="1284">
                  <c:v>47403.88</c:v>
                </c:pt>
                <c:pt idx="1285">
                  <c:v>8534.6718000000001</c:v>
                </c:pt>
                <c:pt idx="1286">
                  <c:v>3732.6251000000002</c:v>
                </c:pt>
                <c:pt idx="1287">
                  <c:v>5472.4489999999996</c:v>
                </c:pt>
                <c:pt idx="1288">
                  <c:v>38344.565999999999</c:v>
                </c:pt>
                <c:pt idx="1289">
                  <c:v>7147.4727999999996</c:v>
                </c:pt>
                <c:pt idx="1290">
                  <c:v>7133.9025000000001</c:v>
                </c:pt>
                <c:pt idx="1291">
                  <c:v>34828.654000000002</c:v>
                </c:pt>
                <c:pt idx="1292">
                  <c:v>1515.3449000000001</c:v>
                </c:pt>
                <c:pt idx="1293">
                  <c:v>9301.8935500000007</c:v>
                </c:pt>
                <c:pt idx="1294">
                  <c:v>11931.125249999999</c:v>
                </c:pt>
                <c:pt idx="1295">
                  <c:v>1964.78</c:v>
                </c:pt>
                <c:pt idx="1296">
                  <c:v>1708.9257500000001</c:v>
                </c:pt>
                <c:pt idx="1297">
                  <c:v>4340.4408999999996</c:v>
                </c:pt>
                <c:pt idx="1298">
                  <c:v>5261.4694499999996</c:v>
                </c:pt>
                <c:pt idx="1299">
                  <c:v>2710.8285500000002</c:v>
                </c:pt>
                <c:pt idx="1300">
                  <c:v>62592.873090000001</c:v>
                </c:pt>
                <c:pt idx="1301">
                  <c:v>46718.163249999998</c:v>
                </c:pt>
                <c:pt idx="1302">
                  <c:v>3208.7869999999998</c:v>
                </c:pt>
                <c:pt idx="1303">
                  <c:v>37829.724199999997</c:v>
                </c:pt>
                <c:pt idx="1304">
                  <c:v>21259.377949999998</c:v>
                </c:pt>
                <c:pt idx="1305">
                  <c:v>2464.6188000000002</c:v>
                </c:pt>
                <c:pt idx="1306">
                  <c:v>16115.3045</c:v>
                </c:pt>
                <c:pt idx="1307">
                  <c:v>21472.478800000001</c:v>
                </c:pt>
                <c:pt idx="1308">
                  <c:v>33900.652999999998</c:v>
                </c:pt>
                <c:pt idx="1309">
                  <c:v>6875.9610000000002</c:v>
                </c:pt>
                <c:pt idx="1310">
                  <c:v>6940.90985</c:v>
                </c:pt>
                <c:pt idx="1311">
                  <c:v>4571.4130500000001</c:v>
                </c:pt>
                <c:pt idx="1312">
                  <c:v>4536.259</c:v>
                </c:pt>
                <c:pt idx="1313">
                  <c:v>36397.576000000001</c:v>
                </c:pt>
                <c:pt idx="1314">
                  <c:v>18765.87545</c:v>
                </c:pt>
                <c:pt idx="1315">
                  <c:v>11272.331389999999</c:v>
                </c:pt>
                <c:pt idx="1316">
                  <c:v>1731.6769999999999</c:v>
                </c:pt>
                <c:pt idx="1317">
                  <c:v>1163.4627</c:v>
                </c:pt>
                <c:pt idx="1318">
                  <c:v>19496.71917</c:v>
                </c:pt>
                <c:pt idx="1319">
                  <c:v>7201.7008500000002</c:v>
                </c:pt>
                <c:pt idx="1320">
                  <c:v>5425.0233500000004</c:v>
                </c:pt>
                <c:pt idx="1321">
                  <c:v>28101.333050000001</c:v>
                </c:pt>
                <c:pt idx="1322">
                  <c:v>12981.3457</c:v>
                </c:pt>
                <c:pt idx="1323">
                  <c:v>43896.376300000004</c:v>
                </c:pt>
                <c:pt idx="1324">
                  <c:v>4239.8926499999998</c:v>
                </c:pt>
                <c:pt idx="1325">
                  <c:v>13143.336649999999</c:v>
                </c:pt>
                <c:pt idx="1326">
                  <c:v>7050.0213000000003</c:v>
                </c:pt>
                <c:pt idx="1327">
                  <c:v>9377.9046999999991</c:v>
                </c:pt>
                <c:pt idx="1328">
                  <c:v>22395.74424</c:v>
                </c:pt>
                <c:pt idx="1329">
                  <c:v>10325.206</c:v>
                </c:pt>
                <c:pt idx="1330">
                  <c:v>12629.1656</c:v>
                </c:pt>
                <c:pt idx="1331">
                  <c:v>10795.937330000001</c:v>
                </c:pt>
                <c:pt idx="1332">
                  <c:v>11411.684999999999</c:v>
                </c:pt>
                <c:pt idx="1333">
                  <c:v>10600.5483</c:v>
                </c:pt>
                <c:pt idx="1334">
                  <c:v>2205.9807999999998</c:v>
                </c:pt>
                <c:pt idx="1335">
                  <c:v>1629.8335</c:v>
                </c:pt>
                <c:pt idx="1336">
                  <c:v>2007.9449999999999</c:v>
                </c:pt>
                <c:pt idx="1337">
                  <c:v>29141.3603</c:v>
                </c:pt>
              </c:numCache>
            </c:numRef>
          </c:yVal>
          <c:smooth val="0"/>
        </c:ser>
        <c:dLbls>
          <c:showLegendKey val="0"/>
          <c:showVal val="0"/>
          <c:showCatName val="0"/>
          <c:showSerName val="0"/>
          <c:showPercent val="0"/>
          <c:showBubbleSize val="0"/>
        </c:dLbls>
        <c:axId val="146696832"/>
        <c:axId val="146739584"/>
      </c:scatterChart>
      <c:valAx>
        <c:axId val="146696832"/>
        <c:scaling>
          <c:orientation val="minMax"/>
        </c:scaling>
        <c:delete val="0"/>
        <c:axPos val="b"/>
        <c:numFmt formatCode="General" sourceLinked="1"/>
        <c:majorTickMark val="out"/>
        <c:minorTickMark val="none"/>
        <c:tickLblPos val="nextTo"/>
        <c:crossAx val="146739584"/>
        <c:crosses val="autoZero"/>
        <c:crossBetween val="midCat"/>
      </c:valAx>
      <c:valAx>
        <c:axId val="146739584"/>
        <c:scaling>
          <c:orientation val="minMax"/>
        </c:scaling>
        <c:delete val="0"/>
        <c:axPos val="l"/>
        <c:majorGridlines>
          <c:spPr>
            <a:ln>
              <a:noFill/>
            </a:ln>
          </c:spPr>
        </c:majorGridlines>
        <c:numFmt formatCode="General" sourceLinked="1"/>
        <c:majorTickMark val="out"/>
        <c:minorTickMark val="none"/>
        <c:tickLblPos val="nextTo"/>
        <c:crossAx val="146696832"/>
        <c:crosses val="autoZero"/>
        <c:crossBetween val="midCat"/>
      </c:valAx>
      <c:spPr>
        <a:solidFill>
          <a:schemeClr val="tx1"/>
        </a:solidFill>
      </c:spPr>
    </c:plotArea>
    <c:legend>
      <c:legendPos val="r"/>
      <c:layout/>
      <c:overlay val="0"/>
    </c:legend>
    <c:plotVisOnly val="1"/>
    <c:dispBlanksAs val="gap"/>
    <c:showDLblsOverMax val="0"/>
  </c:chart>
  <c:spPr>
    <a:solidFill>
      <a:schemeClr val="tx1"/>
    </a:solidFill>
  </c:spPr>
  <c:txPr>
    <a:bodyPr/>
    <a:lstStyle/>
    <a:p>
      <a:pPr>
        <a:defRPr>
          <a:solidFill>
            <a:schemeClr val="bg2"/>
          </a:solidFill>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[insurance ANALYSIS.xlsx]question 5!PivotTable7</c:name>
    <c:fmtId val="7"/>
  </c:pivotSource>
  <c:chart>
    <c:autoTitleDeleted val="0"/>
    <c:pivotFmts>
      <c:pivotFmt>
        <c:idx val="0"/>
        <c:marker>
          <c:symbol val="none"/>
        </c:marker>
        <c:dLbl>
          <c:idx val="0"/>
          <c:spPr/>
          <c:txPr>
            <a:bodyPr rot="-5400000" vert="horz"/>
            <a:lstStyle/>
            <a:p>
              <a:pPr>
                <a:defRPr/>
              </a:pPr>
              <a:endParaRPr lang="en-US"/>
            </a:p>
          </c:txPr>
          <c:showLegendKey val="0"/>
          <c:showVal val="1"/>
          <c:showCatName val="0"/>
          <c:showSerName val="0"/>
          <c:showPercent val="0"/>
          <c:showBubbleSize val="0"/>
        </c:dLbl>
      </c:pivotFmt>
      <c:pivotFmt>
        <c:idx val="1"/>
        <c:marker>
          <c:symbol val="none"/>
        </c:marker>
        <c:dLbl>
          <c:idx val="0"/>
          <c:spPr/>
          <c:txPr>
            <a:bodyPr rot="-5400000" vert="horz"/>
            <a:lstStyle/>
            <a:p>
              <a:pPr>
                <a:defRPr/>
              </a:pPr>
              <a:endParaRPr lang="en-US"/>
            </a:p>
          </c:txPr>
          <c:showLegendKey val="0"/>
          <c:showVal val="1"/>
          <c:showCatName val="0"/>
          <c:showSerName val="0"/>
          <c:showPercent val="0"/>
          <c:showBubbleSize val="0"/>
        </c:dLbl>
      </c:pivotFmt>
      <c:pivotFmt>
        <c:idx val="2"/>
        <c:marker>
          <c:symbol val="none"/>
        </c:marker>
        <c:dLbl>
          <c:idx val="0"/>
          <c:spPr/>
          <c:txPr>
            <a:bodyPr rot="-5400000" vert="horz"/>
            <a:lstStyle/>
            <a:p>
              <a:pPr>
                <a:defRPr/>
              </a:pPr>
              <a:endParaRPr lang="en-US"/>
            </a:p>
          </c:txPr>
          <c:showLegendKey val="0"/>
          <c:showVal val="1"/>
          <c:showCatName val="0"/>
          <c:showSerName val="0"/>
          <c:showPercent val="0"/>
          <c:showBubbleSize val="0"/>
        </c:dLbl>
      </c:pivotFmt>
      <c:pivotFmt>
        <c:idx val="3"/>
        <c:marker>
          <c:symbol val="none"/>
        </c:marker>
        <c:dLbl>
          <c:idx val="0"/>
          <c:spPr/>
          <c:txPr>
            <a:bodyPr rot="-5400000" vert="horz"/>
            <a:lstStyle/>
            <a:p>
              <a:pPr>
                <a:defRPr/>
              </a:pPr>
              <a:endParaRPr lang="en-US"/>
            </a:p>
          </c:txPr>
          <c:showLegendKey val="0"/>
          <c:showVal val="1"/>
          <c:showCatName val="0"/>
          <c:showSerName val="0"/>
          <c:showPercent val="0"/>
          <c:showBubbleSize val="0"/>
        </c:dLbl>
      </c:pivotFmt>
      <c:pivotFmt>
        <c:idx val="4"/>
        <c:marker>
          <c:symbol val="none"/>
        </c:marker>
        <c:dLbl>
          <c:idx val="0"/>
          <c:spPr/>
          <c:txPr>
            <a:bodyPr rot="-5400000" vert="horz"/>
            <a:lstStyle/>
            <a:p>
              <a:pPr>
                <a:defRPr/>
              </a:pPr>
              <a:endParaRPr lang="en-US"/>
            </a:p>
          </c:txPr>
          <c:showLegendKey val="0"/>
          <c:showVal val="1"/>
          <c:showCatName val="0"/>
          <c:showSerName val="0"/>
          <c:showPercent val="0"/>
          <c:showBubbleSize val="0"/>
        </c:dLbl>
      </c:pivotFmt>
      <c:pivotFmt>
        <c:idx val="5"/>
        <c:marker>
          <c:symbol val="none"/>
        </c:marker>
        <c:dLbl>
          <c:idx val="0"/>
          <c:spPr/>
          <c:txPr>
            <a:bodyPr rot="-5400000" vert="horz"/>
            <a:lstStyle/>
            <a:p>
              <a:pPr>
                <a:defRPr/>
              </a:pPr>
              <a:endParaRPr lang="en-US"/>
            </a:p>
          </c:txPr>
          <c:showLegendKey val="0"/>
          <c:showVal val="1"/>
          <c:showCatName val="0"/>
          <c:showSerName val="0"/>
          <c:showPercent val="0"/>
          <c:showBubbleSize val="0"/>
        </c:dLbl>
      </c:pivotFmt>
    </c:pivotFmts>
    <c:plotArea>
      <c:layout/>
      <c:barChart>
        <c:barDir val="col"/>
        <c:grouping val="clustered"/>
        <c:varyColors val="0"/>
        <c:ser>
          <c:idx val="0"/>
          <c:order val="0"/>
          <c:tx>
            <c:strRef>
              <c:f>'question 5'!$B$3</c:f>
              <c:strCache>
                <c:ptCount val="1"/>
                <c:pt idx="0">
                  <c:v>Average of charges</c:v>
                </c:pt>
              </c:strCache>
            </c:strRef>
          </c:tx>
          <c:invertIfNegative val="0"/>
          <c:dLbls>
            <c:txPr>
              <a:bodyPr rot="-5400000" vert="horz"/>
              <a:lstStyle/>
              <a:p>
                <a:pPr>
                  <a:defRPr/>
                </a:pPr>
                <a:endParaRPr lang="en-US"/>
              </a:p>
            </c:txPr>
            <c:showLegendKey val="0"/>
            <c:showVal val="1"/>
            <c:showCatName val="0"/>
            <c:showSerName val="0"/>
            <c:showPercent val="0"/>
            <c:showBubbleSize val="0"/>
            <c:showLeaderLines val="0"/>
          </c:dLbls>
          <c:cat>
            <c:strRef>
              <c:f>'question 5'!$A$4:$A$8</c:f>
              <c:strCache>
                <c:ptCount val="4"/>
                <c:pt idx="0">
                  <c:v>northeast</c:v>
                </c:pt>
                <c:pt idx="1">
                  <c:v>northwest</c:v>
                </c:pt>
                <c:pt idx="2">
                  <c:v>southeast</c:v>
                </c:pt>
                <c:pt idx="3">
                  <c:v>southwest</c:v>
                </c:pt>
              </c:strCache>
            </c:strRef>
          </c:cat>
          <c:val>
            <c:numRef>
              <c:f>'question 5'!$B$4:$B$8</c:f>
              <c:numCache>
                <c:formatCode>General</c:formatCode>
                <c:ptCount val="4"/>
                <c:pt idx="0">
                  <c:v>13406.3845163858</c:v>
                </c:pt>
                <c:pt idx="1">
                  <c:v>12417.575373969228</c:v>
                </c:pt>
                <c:pt idx="2">
                  <c:v>14735.411437609895</c:v>
                </c:pt>
                <c:pt idx="3">
                  <c:v>12346.93737729231</c:v>
                </c:pt>
              </c:numCache>
            </c:numRef>
          </c:val>
        </c:ser>
        <c:ser>
          <c:idx val="1"/>
          <c:order val="1"/>
          <c:tx>
            <c:strRef>
              <c:f>'question 5'!$C$3</c:f>
              <c:strCache>
                <c:ptCount val="1"/>
                <c:pt idx="0">
                  <c:v>Average of bmi</c:v>
                </c:pt>
              </c:strCache>
            </c:strRef>
          </c:tx>
          <c:invertIfNegative val="0"/>
          <c:dLbls>
            <c:txPr>
              <a:bodyPr rot="-5400000" vert="horz"/>
              <a:lstStyle/>
              <a:p>
                <a:pPr>
                  <a:defRPr/>
                </a:pPr>
                <a:endParaRPr lang="en-US"/>
              </a:p>
            </c:txPr>
            <c:showLegendKey val="0"/>
            <c:showVal val="1"/>
            <c:showCatName val="0"/>
            <c:showSerName val="0"/>
            <c:showPercent val="0"/>
            <c:showBubbleSize val="0"/>
            <c:showLeaderLines val="0"/>
          </c:dLbls>
          <c:cat>
            <c:strRef>
              <c:f>'question 5'!$A$4:$A$8</c:f>
              <c:strCache>
                <c:ptCount val="4"/>
                <c:pt idx="0">
                  <c:v>northeast</c:v>
                </c:pt>
                <c:pt idx="1">
                  <c:v>northwest</c:v>
                </c:pt>
                <c:pt idx="2">
                  <c:v>southeast</c:v>
                </c:pt>
                <c:pt idx="3">
                  <c:v>southwest</c:v>
                </c:pt>
              </c:strCache>
            </c:strRef>
          </c:cat>
          <c:val>
            <c:numRef>
              <c:f>'question 5'!$C$4:$C$8</c:f>
              <c:numCache>
                <c:formatCode>General</c:formatCode>
                <c:ptCount val="4"/>
                <c:pt idx="0">
                  <c:v>29.17350308641976</c:v>
                </c:pt>
                <c:pt idx="1">
                  <c:v>29.199784615384626</c:v>
                </c:pt>
                <c:pt idx="2">
                  <c:v>33.355989010989028</c:v>
                </c:pt>
                <c:pt idx="3">
                  <c:v>30.596615384615379</c:v>
                </c:pt>
              </c:numCache>
            </c:numRef>
          </c:val>
        </c:ser>
        <c:dLbls>
          <c:showLegendKey val="0"/>
          <c:showVal val="0"/>
          <c:showCatName val="0"/>
          <c:showSerName val="0"/>
          <c:showPercent val="0"/>
          <c:showBubbleSize val="0"/>
        </c:dLbls>
        <c:gapWidth val="150"/>
        <c:axId val="146807808"/>
        <c:axId val="146821888"/>
      </c:barChart>
      <c:catAx>
        <c:axId val="146807808"/>
        <c:scaling>
          <c:orientation val="minMax"/>
        </c:scaling>
        <c:delete val="0"/>
        <c:axPos val="b"/>
        <c:majorTickMark val="out"/>
        <c:minorTickMark val="none"/>
        <c:tickLblPos val="nextTo"/>
        <c:crossAx val="146821888"/>
        <c:crosses val="autoZero"/>
        <c:auto val="1"/>
        <c:lblAlgn val="ctr"/>
        <c:lblOffset val="100"/>
        <c:noMultiLvlLbl val="0"/>
      </c:catAx>
      <c:valAx>
        <c:axId val="146821888"/>
        <c:scaling>
          <c:orientation val="minMax"/>
        </c:scaling>
        <c:delete val="0"/>
        <c:axPos val="l"/>
        <c:majorGridlines/>
        <c:numFmt formatCode="General" sourceLinked="1"/>
        <c:majorTickMark val="out"/>
        <c:minorTickMark val="none"/>
        <c:tickLblPos val="nextTo"/>
        <c:crossAx val="146807808"/>
        <c:crosses val="autoZero"/>
        <c:crossBetween val="between"/>
      </c:valAx>
      <c:spPr>
        <a:solidFill>
          <a:schemeClr val="tx1"/>
        </a:solidFill>
      </c:spPr>
    </c:plotArea>
    <c:legend>
      <c:legendPos val="r"/>
      <c:layout/>
      <c:overlay val="0"/>
    </c:legend>
    <c:plotVisOnly val="1"/>
    <c:dispBlanksAs val="gap"/>
    <c:showDLblsOverMax val="0"/>
  </c:chart>
  <c:spPr>
    <a:solidFill>
      <a:schemeClr val="tx1"/>
    </a:solidFill>
  </c:spPr>
  <c:txPr>
    <a:bodyPr/>
    <a:lstStyle/>
    <a:p>
      <a:pPr>
        <a:defRPr>
          <a:solidFill>
            <a:schemeClr val="bg2"/>
          </a:solidFill>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[insurance ANALYSIS.xlsx]question 7!PivotTable9</c:name>
    <c:fmtId val="23"/>
  </c:pivotSource>
  <c:chart>
    <c:autoTitleDeleted val="1"/>
    <c:pivotFmts>
      <c:pivotFmt>
        <c:idx val="0"/>
        <c:spPr>
          <a:solidFill>
            <a:schemeClr val="accent6"/>
          </a:solidFill>
        </c:spPr>
        <c:marker>
          <c:symbol val="none"/>
        </c:marker>
        <c:dLbl>
          <c:idx val="0"/>
          <c:spPr/>
          <c:txPr>
            <a:bodyPr/>
            <a:lstStyle/>
            <a:p>
              <a:pPr>
                <a:defRPr/>
              </a:pPr>
              <a:endParaRPr lang="en-US"/>
            </a:p>
          </c:txPr>
          <c:showLegendKey val="0"/>
          <c:showVal val="1"/>
          <c:showCatName val="0"/>
          <c:showSerName val="0"/>
          <c:showPercent val="0"/>
          <c:showBubbleSize val="0"/>
        </c:dLbl>
      </c:pivotFmt>
      <c:pivotFmt>
        <c:idx val="1"/>
        <c:spPr>
          <a:solidFill>
            <a:schemeClr val="accent6"/>
          </a:solidFill>
        </c:spPr>
        <c:marker>
          <c:symbol val="none"/>
        </c:marker>
        <c:dLbl>
          <c:idx val="0"/>
          <c:spPr/>
          <c:txPr>
            <a:bodyPr/>
            <a:lstStyle/>
            <a:p>
              <a:pPr>
                <a:defRPr/>
              </a:pPr>
              <a:endParaRPr lang="en-US"/>
            </a:p>
          </c:txPr>
          <c:showLegendKey val="0"/>
          <c:showVal val="1"/>
          <c:showCatName val="0"/>
          <c:showSerName val="0"/>
          <c:showPercent val="0"/>
          <c:showBubbleSize val="0"/>
        </c:dLbl>
      </c:pivotFmt>
      <c:pivotFmt>
        <c:idx val="2"/>
        <c:spPr>
          <a:solidFill>
            <a:schemeClr val="accent6"/>
          </a:solidFill>
        </c:spPr>
        <c:marker>
          <c:symbol val="none"/>
        </c:marker>
        <c:dLbl>
          <c:idx val="0"/>
          <c:spPr/>
          <c:txPr>
            <a:bodyPr/>
            <a:lstStyle/>
            <a:p>
              <a:pPr>
                <a:defRPr/>
              </a:pPr>
              <a:endParaRPr lang="en-US"/>
            </a:p>
          </c:txPr>
          <c:showLegendKey val="0"/>
          <c:showVal val="1"/>
          <c:showCatName val="0"/>
          <c:showSerName val="0"/>
          <c:showPercent val="0"/>
          <c:showBubbleSize val="0"/>
        </c:dLbl>
      </c:pivotFmt>
    </c:pivotFmts>
    <c:plotArea>
      <c:layout/>
      <c:barChart>
        <c:barDir val="col"/>
        <c:grouping val="clustered"/>
        <c:varyColors val="0"/>
        <c:ser>
          <c:idx val="0"/>
          <c:order val="0"/>
          <c:tx>
            <c:strRef>
              <c:f>'question 7'!$B$3</c:f>
              <c:strCache>
                <c:ptCount val="1"/>
                <c:pt idx="0">
                  <c:v>Total</c:v>
                </c:pt>
              </c:strCache>
            </c:strRef>
          </c:tx>
          <c:spPr>
            <a:solidFill>
              <a:schemeClr val="accent1"/>
            </a:solidFill>
          </c:spPr>
          <c:invertIfNegative val="0"/>
          <c:dLbls>
            <c:txPr>
              <a:bodyPr/>
              <a:lstStyle/>
              <a:p>
                <a:pPr>
                  <a:defRPr/>
                </a:pPr>
                <a:endParaRPr lang="en-US"/>
              </a:p>
            </c:txPr>
            <c:showLegendKey val="0"/>
            <c:showVal val="1"/>
            <c:showCatName val="0"/>
            <c:showSerName val="0"/>
            <c:showPercent val="0"/>
            <c:showBubbleSize val="0"/>
            <c:showLeaderLines val="0"/>
          </c:dLbls>
          <c:cat>
            <c:strRef>
              <c:f>'question 7'!$A$4:$A$8</c:f>
              <c:strCache>
                <c:ptCount val="4"/>
                <c:pt idx="0">
                  <c:v>Normal</c:v>
                </c:pt>
                <c:pt idx="1">
                  <c:v>Obese</c:v>
                </c:pt>
                <c:pt idx="2">
                  <c:v>Overweight</c:v>
                </c:pt>
                <c:pt idx="3">
                  <c:v>Underweight</c:v>
                </c:pt>
              </c:strCache>
            </c:strRef>
          </c:cat>
          <c:val>
            <c:numRef>
              <c:f>'question 7'!$B$4:$B$8</c:f>
              <c:numCache>
                <c:formatCode>General</c:formatCode>
                <c:ptCount val="4"/>
                <c:pt idx="0">
                  <c:v>222</c:v>
                </c:pt>
                <c:pt idx="1">
                  <c:v>716</c:v>
                </c:pt>
                <c:pt idx="2">
                  <c:v>380</c:v>
                </c:pt>
                <c:pt idx="3">
                  <c:v>20</c:v>
                </c:pt>
              </c:numCache>
            </c:numRef>
          </c:val>
        </c:ser>
        <c:dLbls>
          <c:showLegendKey val="0"/>
          <c:showVal val="0"/>
          <c:showCatName val="0"/>
          <c:showSerName val="0"/>
          <c:showPercent val="0"/>
          <c:showBubbleSize val="0"/>
        </c:dLbls>
        <c:gapWidth val="150"/>
        <c:axId val="146864000"/>
        <c:axId val="146865536"/>
      </c:barChart>
      <c:catAx>
        <c:axId val="146864000"/>
        <c:scaling>
          <c:orientation val="minMax"/>
        </c:scaling>
        <c:delete val="0"/>
        <c:axPos val="b"/>
        <c:majorTickMark val="out"/>
        <c:minorTickMark val="none"/>
        <c:tickLblPos val="nextTo"/>
        <c:crossAx val="146865536"/>
        <c:crosses val="autoZero"/>
        <c:auto val="1"/>
        <c:lblAlgn val="ctr"/>
        <c:lblOffset val="100"/>
        <c:noMultiLvlLbl val="0"/>
      </c:catAx>
      <c:valAx>
        <c:axId val="146865536"/>
        <c:scaling>
          <c:orientation val="minMax"/>
        </c:scaling>
        <c:delete val="0"/>
        <c:axPos val="l"/>
        <c:majorGridlines>
          <c:spPr>
            <a:ln>
              <a:noFill/>
            </a:ln>
          </c:spPr>
        </c:majorGridlines>
        <c:numFmt formatCode="General" sourceLinked="1"/>
        <c:majorTickMark val="out"/>
        <c:minorTickMark val="none"/>
        <c:tickLblPos val="nextTo"/>
        <c:crossAx val="146864000"/>
        <c:crosses val="autoZero"/>
        <c:crossBetween val="between"/>
      </c:valAx>
      <c:spPr>
        <a:solidFill>
          <a:schemeClr val="tx1"/>
        </a:solidFill>
      </c:spPr>
    </c:plotArea>
    <c:legend>
      <c:legendPos val="r"/>
      <c:layout/>
      <c:overlay val="0"/>
    </c:legend>
    <c:plotVisOnly val="1"/>
    <c:dispBlanksAs val="gap"/>
    <c:showDLblsOverMax val="0"/>
  </c:chart>
  <c:spPr>
    <a:solidFill>
      <a:schemeClr val="tx1"/>
    </a:solidFill>
  </c:spPr>
  <c:txPr>
    <a:bodyPr/>
    <a:lstStyle/>
    <a:p>
      <a:pPr>
        <a:defRPr>
          <a:solidFill>
            <a:schemeClr val="bg2"/>
          </a:solidFill>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a:lstStyle/>
          <a:p>
            <a:pPr>
              <a:defRPr/>
            </a:pPr>
            <a:r>
              <a:rPr lang="en-US" sz="1400"/>
              <a:t>Correlation</a:t>
            </a:r>
            <a:r>
              <a:rPr lang="en-US" sz="1400" baseline="0"/>
              <a:t> b/w BMI and charges</a:t>
            </a:r>
            <a:endParaRPr lang="en-US" sz="1400"/>
          </a:p>
        </c:rich>
      </c:tx>
      <c:layout/>
      <c:overlay val="0"/>
    </c:title>
    <c:autoTitleDeleted val="0"/>
    <c:plotArea>
      <c:layout>
        <c:manualLayout>
          <c:layoutTarget val="inner"/>
          <c:xMode val="edge"/>
          <c:yMode val="edge"/>
          <c:x val="0.17257174103237097"/>
          <c:y val="0.14850721784776902"/>
          <c:w val="0.69019313210848643"/>
          <c:h val="0.68921660834062404"/>
        </c:manualLayout>
      </c:layout>
      <c:scatterChart>
        <c:scatterStyle val="lineMarker"/>
        <c:varyColors val="0"/>
        <c:ser>
          <c:idx val="0"/>
          <c:order val="0"/>
          <c:tx>
            <c:strRef>
              <c:f>insurance!$G$1</c:f>
              <c:strCache>
                <c:ptCount val="1"/>
                <c:pt idx="0">
                  <c:v>charges</c:v>
                </c:pt>
              </c:strCache>
            </c:strRef>
          </c:tx>
          <c:spPr>
            <a:ln w="28575">
              <a:noFill/>
            </a:ln>
          </c:spPr>
          <c:dPt>
            <c:idx val="1317"/>
            <c:marker>
              <c:symbol val="diamond"/>
              <c:size val="7"/>
              <c:spPr>
                <a:gradFill>
                  <a:gsLst>
                    <a:gs pos="93609">
                      <a:srgbClr val="FF2F00"/>
                    </a:gs>
                    <a:gs pos="0">
                      <a:srgbClr val="000082"/>
                    </a:gs>
                    <a:gs pos="30000">
                      <a:srgbClr val="66008F"/>
                    </a:gs>
                    <a:gs pos="64999">
                      <a:srgbClr val="BA0066"/>
                    </a:gs>
                    <a:gs pos="89999">
                      <a:srgbClr val="FF0000"/>
                    </a:gs>
                    <a:gs pos="100000">
                      <a:srgbClr val="FF8200"/>
                    </a:gs>
                  </a:gsLst>
                  <a:lin ang="5400000" scaled="0"/>
                </a:gradFill>
              </c:spPr>
            </c:marker>
            <c:bubble3D val="0"/>
          </c:dPt>
          <c:trendline>
            <c:spPr>
              <a:ln w="19050">
                <a:solidFill>
                  <a:srgbClr val="FFFF00"/>
                </a:solidFill>
              </a:ln>
            </c:spPr>
            <c:trendlineType val="linear"/>
            <c:dispRSqr val="0"/>
            <c:dispEq val="0"/>
          </c:trendline>
          <c:xVal>
            <c:numRef>
              <c:f>insurance!$C$2:$C$1339</c:f>
              <c:numCache>
                <c:formatCode>General</c:formatCode>
                <c:ptCount val="1338"/>
                <c:pt idx="0">
                  <c:v>27.9</c:v>
                </c:pt>
                <c:pt idx="1">
                  <c:v>33.770000000000003</c:v>
                </c:pt>
                <c:pt idx="2">
                  <c:v>33</c:v>
                </c:pt>
                <c:pt idx="3">
                  <c:v>22.704999999999998</c:v>
                </c:pt>
                <c:pt idx="4">
                  <c:v>28.88</c:v>
                </c:pt>
                <c:pt idx="5">
                  <c:v>25.74</c:v>
                </c:pt>
                <c:pt idx="6">
                  <c:v>33.44</c:v>
                </c:pt>
                <c:pt idx="7">
                  <c:v>27.74</c:v>
                </c:pt>
                <c:pt idx="8">
                  <c:v>29.83</c:v>
                </c:pt>
                <c:pt idx="9">
                  <c:v>25.84</c:v>
                </c:pt>
                <c:pt idx="10">
                  <c:v>26.22</c:v>
                </c:pt>
                <c:pt idx="11">
                  <c:v>26.29</c:v>
                </c:pt>
                <c:pt idx="12">
                  <c:v>34.4</c:v>
                </c:pt>
                <c:pt idx="13">
                  <c:v>39.82</c:v>
                </c:pt>
                <c:pt idx="14">
                  <c:v>42.13</c:v>
                </c:pt>
                <c:pt idx="15">
                  <c:v>24.6</c:v>
                </c:pt>
                <c:pt idx="16">
                  <c:v>30.78</c:v>
                </c:pt>
                <c:pt idx="17">
                  <c:v>23.844999999999999</c:v>
                </c:pt>
                <c:pt idx="18">
                  <c:v>40.299999999999997</c:v>
                </c:pt>
                <c:pt idx="19">
                  <c:v>35.299999999999997</c:v>
                </c:pt>
                <c:pt idx="20">
                  <c:v>36.005000000000003</c:v>
                </c:pt>
                <c:pt idx="21">
                  <c:v>32.4</c:v>
                </c:pt>
                <c:pt idx="22">
                  <c:v>34.1</c:v>
                </c:pt>
                <c:pt idx="23">
                  <c:v>31.92</c:v>
                </c:pt>
                <c:pt idx="24">
                  <c:v>28.024999999999999</c:v>
                </c:pt>
                <c:pt idx="25">
                  <c:v>27.72</c:v>
                </c:pt>
                <c:pt idx="26">
                  <c:v>23.085000000000001</c:v>
                </c:pt>
                <c:pt idx="27">
                  <c:v>32.774999999999999</c:v>
                </c:pt>
                <c:pt idx="28">
                  <c:v>17.385000000000002</c:v>
                </c:pt>
                <c:pt idx="29">
                  <c:v>36.299999999999997</c:v>
                </c:pt>
                <c:pt idx="30">
                  <c:v>35.6</c:v>
                </c:pt>
                <c:pt idx="31">
                  <c:v>26.315000000000001</c:v>
                </c:pt>
                <c:pt idx="32">
                  <c:v>28.6</c:v>
                </c:pt>
                <c:pt idx="33">
                  <c:v>28.31</c:v>
                </c:pt>
                <c:pt idx="34">
                  <c:v>36.4</c:v>
                </c:pt>
                <c:pt idx="35">
                  <c:v>20.425000000000001</c:v>
                </c:pt>
                <c:pt idx="36">
                  <c:v>32.965000000000003</c:v>
                </c:pt>
                <c:pt idx="37">
                  <c:v>20.8</c:v>
                </c:pt>
                <c:pt idx="38">
                  <c:v>36.67</c:v>
                </c:pt>
                <c:pt idx="39">
                  <c:v>39.9</c:v>
                </c:pt>
                <c:pt idx="40">
                  <c:v>26.6</c:v>
                </c:pt>
                <c:pt idx="41">
                  <c:v>36.630000000000003</c:v>
                </c:pt>
                <c:pt idx="42">
                  <c:v>21.78</c:v>
                </c:pt>
                <c:pt idx="43">
                  <c:v>30.8</c:v>
                </c:pt>
                <c:pt idx="44">
                  <c:v>37.049999999999997</c:v>
                </c:pt>
                <c:pt idx="45">
                  <c:v>37.299999999999997</c:v>
                </c:pt>
                <c:pt idx="46">
                  <c:v>38.664999999999999</c:v>
                </c:pt>
                <c:pt idx="47">
                  <c:v>34.770000000000003</c:v>
                </c:pt>
                <c:pt idx="48">
                  <c:v>24.53</c:v>
                </c:pt>
                <c:pt idx="49">
                  <c:v>35.200000000000003</c:v>
                </c:pt>
                <c:pt idx="50">
                  <c:v>35.625</c:v>
                </c:pt>
                <c:pt idx="51">
                  <c:v>33.630000000000003</c:v>
                </c:pt>
                <c:pt idx="52">
                  <c:v>28</c:v>
                </c:pt>
                <c:pt idx="53">
                  <c:v>34.43</c:v>
                </c:pt>
                <c:pt idx="54">
                  <c:v>28.69</c:v>
                </c:pt>
                <c:pt idx="55">
                  <c:v>36.954999999999998</c:v>
                </c:pt>
                <c:pt idx="56">
                  <c:v>31.824999999999999</c:v>
                </c:pt>
                <c:pt idx="57">
                  <c:v>31.68</c:v>
                </c:pt>
                <c:pt idx="58">
                  <c:v>22.88</c:v>
                </c:pt>
                <c:pt idx="59">
                  <c:v>37.335000000000001</c:v>
                </c:pt>
                <c:pt idx="60">
                  <c:v>27.36</c:v>
                </c:pt>
                <c:pt idx="61">
                  <c:v>33.659999999999997</c:v>
                </c:pt>
                <c:pt idx="62">
                  <c:v>24.7</c:v>
                </c:pt>
                <c:pt idx="63">
                  <c:v>25.934999999999999</c:v>
                </c:pt>
                <c:pt idx="64">
                  <c:v>22.42</c:v>
                </c:pt>
                <c:pt idx="65">
                  <c:v>28.9</c:v>
                </c:pt>
                <c:pt idx="66">
                  <c:v>39.1</c:v>
                </c:pt>
                <c:pt idx="67">
                  <c:v>26.315000000000001</c:v>
                </c:pt>
                <c:pt idx="68">
                  <c:v>36.19</c:v>
                </c:pt>
                <c:pt idx="69">
                  <c:v>23.98</c:v>
                </c:pt>
                <c:pt idx="70">
                  <c:v>24.75</c:v>
                </c:pt>
                <c:pt idx="71">
                  <c:v>28.5</c:v>
                </c:pt>
                <c:pt idx="72">
                  <c:v>28.1</c:v>
                </c:pt>
                <c:pt idx="73">
                  <c:v>32.01</c:v>
                </c:pt>
                <c:pt idx="74">
                  <c:v>27.4</c:v>
                </c:pt>
                <c:pt idx="75">
                  <c:v>34.01</c:v>
                </c:pt>
                <c:pt idx="76">
                  <c:v>29.59</c:v>
                </c:pt>
                <c:pt idx="77">
                  <c:v>35.53</c:v>
                </c:pt>
                <c:pt idx="78">
                  <c:v>39.805</c:v>
                </c:pt>
                <c:pt idx="79">
                  <c:v>32.965000000000003</c:v>
                </c:pt>
                <c:pt idx="80">
                  <c:v>26.885000000000002</c:v>
                </c:pt>
                <c:pt idx="81">
                  <c:v>38.284999999999997</c:v>
                </c:pt>
                <c:pt idx="82">
                  <c:v>37.619999999999997</c:v>
                </c:pt>
                <c:pt idx="83">
                  <c:v>41.23</c:v>
                </c:pt>
                <c:pt idx="84">
                  <c:v>34.799999999999997</c:v>
                </c:pt>
                <c:pt idx="85">
                  <c:v>22.895</c:v>
                </c:pt>
                <c:pt idx="86">
                  <c:v>31.16</c:v>
                </c:pt>
                <c:pt idx="87">
                  <c:v>27.2</c:v>
                </c:pt>
                <c:pt idx="88">
                  <c:v>27.74</c:v>
                </c:pt>
                <c:pt idx="89">
                  <c:v>26.98</c:v>
                </c:pt>
                <c:pt idx="90">
                  <c:v>39.49</c:v>
                </c:pt>
                <c:pt idx="91">
                  <c:v>24.795000000000002</c:v>
                </c:pt>
                <c:pt idx="92">
                  <c:v>29.83</c:v>
                </c:pt>
                <c:pt idx="93">
                  <c:v>34.770000000000003</c:v>
                </c:pt>
                <c:pt idx="94">
                  <c:v>31.3</c:v>
                </c:pt>
                <c:pt idx="95">
                  <c:v>37.619999999999997</c:v>
                </c:pt>
                <c:pt idx="96">
                  <c:v>30.8</c:v>
                </c:pt>
                <c:pt idx="97">
                  <c:v>38.28</c:v>
                </c:pt>
                <c:pt idx="98">
                  <c:v>19.95</c:v>
                </c:pt>
                <c:pt idx="99">
                  <c:v>19.3</c:v>
                </c:pt>
                <c:pt idx="100">
                  <c:v>31.6</c:v>
                </c:pt>
                <c:pt idx="101">
                  <c:v>25.46</c:v>
                </c:pt>
                <c:pt idx="102">
                  <c:v>30.114999999999998</c:v>
                </c:pt>
                <c:pt idx="103">
                  <c:v>29.92</c:v>
                </c:pt>
                <c:pt idx="104">
                  <c:v>27.5</c:v>
                </c:pt>
                <c:pt idx="105">
                  <c:v>28.024999999999999</c:v>
                </c:pt>
                <c:pt idx="106">
                  <c:v>28.4</c:v>
                </c:pt>
                <c:pt idx="107">
                  <c:v>30.875</c:v>
                </c:pt>
                <c:pt idx="108">
                  <c:v>27.94</c:v>
                </c:pt>
                <c:pt idx="109">
                  <c:v>35.090000000000003</c:v>
                </c:pt>
                <c:pt idx="110">
                  <c:v>33.630000000000003</c:v>
                </c:pt>
                <c:pt idx="111">
                  <c:v>29.7</c:v>
                </c:pt>
                <c:pt idx="112">
                  <c:v>30.8</c:v>
                </c:pt>
                <c:pt idx="113">
                  <c:v>35.72</c:v>
                </c:pt>
                <c:pt idx="114">
                  <c:v>32.204999999999998</c:v>
                </c:pt>
                <c:pt idx="115">
                  <c:v>28.594999999999999</c:v>
                </c:pt>
                <c:pt idx="116">
                  <c:v>49.06</c:v>
                </c:pt>
                <c:pt idx="117">
                  <c:v>27.94</c:v>
                </c:pt>
                <c:pt idx="118">
                  <c:v>27.17</c:v>
                </c:pt>
                <c:pt idx="119">
                  <c:v>23.37</c:v>
                </c:pt>
                <c:pt idx="120">
                  <c:v>37.1</c:v>
                </c:pt>
                <c:pt idx="121">
                  <c:v>23.75</c:v>
                </c:pt>
                <c:pt idx="122">
                  <c:v>28.975000000000001</c:v>
                </c:pt>
                <c:pt idx="123">
                  <c:v>31.35</c:v>
                </c:pt>
                <c:pt idx="124">
                  <c:v>33.914999999999999</c:v>
                </c:pt>
                <c:pt idx="125">
                  <c:v>28.785</c:v>
                </c:pt>
                <c:pt idx="126">
                  <c:v>28.3</c:v>
                </c:pt>
                <c:pt idx="127">
                  <c:v>37.4</c:v>
                </c:pt>
                <c:pt idx="128">
                  <c:v>17.765000000000001</c:v>
                </c:pt>
                <c:pt idx="129">
                  <c:v>34.700000000000003</c:v>
                </c:pt>
                <c:pt idx="130">
                  <c:v>26.504999999999999</c:v>
                </c:pt>
                <c:pt idx="131">
                  <c:v>22.04</c:v>
                </c:pt>
                <c:pt idx="132">
                  <c:v>35.9</c:v>
                </c:pt>
                <c:pt idx="133">
                  <c:v>25.555</c:v>
                </c:pt>
                <c:pt idx="134">
                  <c:v>28.785</c:v>
                </c:pt>
                <c:pt idx="135">
                  <c:v>28.05</c:v>
                </c:pt>
                <c:pt idx="136">
                  <c:v>34.1</c:v>
                </c:pt>
                <c:pt idx="137">
                  <c:v>25.175000000000001</c:v>
                </c:pt>
                <c:pt idx="138">
                  <c:v>31.9</c:v>
                </c:pt>
                <c:pt idx="139">
                  <c:v>36</c:v>
                </c:pt>
                <c:pt idx="140">
                  <c:v>22.42</c:v>
                </c:pt>
                <c:pt idx="141">
                  <c:v>32.49</c:v>
                </c:pt>
                <c:pt idx="142">
                  <c:v>25.3</c:v>
                </c:pt>
                <c:pt idx="143">
                  <c:v>29.734999999999999</c:v>
                </c:pt>
                <c:pt idx="144">
                  <c:v>28.69</c:v>
                </c:pt>
                <c:pt idx="145">
                  <c:v>38.83</c:v>
                </c:pt>
                <c:pt idx="146">
                  <c:v>30.495000000000001</c:v>
                </c:pt>
                <c:pt idx="147">
                  <c:v>37.729999999999997</c:v>
                </c:pt>
                <c:pt idx="148">
                  <c:v>37.43</c:v>
                </c:pt>
                <c:pt idx="149">
                  <c:v>28.4</c:v>
                </c:pt>
                <c:pt idx="150">
                  <c:v>24.13</c:v>
                </c:pt>
                <c:pt idx="151">
                  <c:v>29.7</c:v>
                </c:pt>
                <c:pt idx="152">
                  <c:v>37.145000000000003</c:v>
                </c:pt>
                <c:pt idx="153">
                  <c:v>23.37</c:v>
                </c:pt>
                <c:pt idx="154">
                  <c:v>25.46</c:v>
                </c:pt>
                <c:pt idx="155">
                  <c:v>39.520000000000003</c:v>
                </c:pt>
                <c:pt idx="156">
                  <c:v>24.42</c:v>
                </c:pt>
                <c:pt idx="157">
                  <c:v>25.175000000000001</c:v>
                </c:pt>
                <c:pt idx="158">
                  <c:v>35.53</c:v>
                </c:pt>
                <c:pt idx="159">
                  <c:v>27.83</c:v>
                </c:pt>
                <c:pt idx="160">
                  <c:v>26.6</c:v>
                </c:pt>
                <c:pt idx="161">
                  <c:v>36.85</c:v>
                </c:pt>
                <c:pt idx="162">
                  <c:v>39.6</c:v>
                </c:pt>
                <c:pt idx="163">
                  <c:v>29.8</c:v>
                </c:pt>
                <c:pt idx="164">
                  <c:v>29.64</c:v>
                </c:pt>
                <c:pt idx="165">
                  <c:v>28.215</c:v>
                </c:pt>
                <c:pt idx="166">
                  <c:v>37</c:v>
                </c:pt>
                <c:pt idx="167">
                  <c:v>33.155000000000001</c:v>
                </c:pt>
                <c:pt idx="168">
                  <c:v>31.824999999999999</c:v>
                </c:pt>
                <c:pt idx="169">
                  <c:v>18.905000000000001</c:v>
                </c:pt>
                <c:pt idx="170">
                  <c:v>41.47</c:v>
                </c:pt>
                <c:pt idx="171">
                  <c:v>30.3</c:v>
                </c:pt>
                <c:pt idx="172">
                  <c:v>15.96</c:v>
                </c:pt>
                <c:pt idx="173">
                  <c:v>34.799999999999997</c:v>
                </c:pt>
                <c:pt idx="174">
                  <c:v>33.344999999999999</c:v>
                </c:pt>
                <c:pt idx="175">
                  <c:v>37.700000000000003</c:v>
                </c:pt>
                <c:pt idx="176">
                  <c:v>27.835000000000001</c:v>
                </c:pt>
                <c:pt idx="177">
                  <c:v>29.2</c:v>
                </c:pt>
                <c:pt idx="178">
                  <c:v>28.9</c:v>
                </c:pt>
                <c:pt idx="179">
                  <c:v>33.155000000000001</c:v>
                </c:pt>
                <c:pt idx="180">
                  <c:v>28.594999999999999</c:v>
                </c:pt>
                <c:pt idx="181">
                  <c:v>38.28</c:v>
                </c:pt>
                <c:pt idx="182">
                  <c:v>19.95</c:v>
                </c:pt>
                <c:pt idx="183">
                  <c:v>26.41</c:v>
                </c:pt>
                <c:pt idx="184">
                  <c:v>30.69</c:v>
                </c:pt>
                <c:pt idx="185">
                  <c:v>41.895000000000003</c:v>
                </c:pt>
                <c:pt idx="186">
                  <c:v>29.92</c:v>
                </c:pt>
                <c:pt idx="187">
                  <c:v>30.9</c:v>
                </c:pt>
                <c:pt idx="188">
                  <c:v>32.200000000000003</c:v>
                </c:pt>
                <c:pt idx="189">
                  <c:v>32.11</c:v>
                </c:pt>
                <c:pt idx="190">
                  <c:v>31.57</c:v>
                </c:pt>
                <c:pt idx="191">
                  <c:v>26.2</c:v>
                </c:pt>
                <c:pt idx="192">
                  <c:v>25.74</c:v>
                </c:pt>
                <c:pt idx="193">
                  <c:v>26.6</c:v>
                </c:pt>
                <c:pt idx="194">
                  <c:v>34.43</c:v>
                </c:pt>
                <c:pt idx="195">
                  <c:v>30.59</c:v>
                </c:pt>
                <c:pt idx="196">
                  <c:v>32.799999999999997</c:v>
                </c:pt>
                <c:pt idx="197">
                  <c:v>28.6</c:v>
                </c:pt>
                <c:pt idx="198">
                  <c:v>18.05</c:v>
                </c:pt>
                <c:pt idx="199">
                  <c:v>39.33</c:v>
                </c:pt>
                <c:pt idx="200">
                  <c:v>32.11</c:v>
                </c:pt>
                <c:pt idx="201">
                  <c:v>32.229999999999997</c:v>
                </c:pt>
                <c:pt idx="202">
                  <c:v>24.035</c:v>
                </c:pt>
                <c:pt idx="203">
                  <c:v>36.08</c:v>
                </c:pt>
                <c:pt idx="204">
                  <c:v>22.3</c:v>
                </c:pt>
                <c:pt idx="205">
                  <c:v>28.88</c:v>
                </c:pt>
                <c:pt idx="206">
                  <c:v>26.4</c:v>
                </c:pt>
                <c:pt idx="207">
                  <c:v>27.74</c:v>
                </c:pt>
                <c:pt idx="208">
                  <c:v>31.8</c:v>
                </c:pt>
                <c:pt idx="209">
                  <c:v>41.23</c:v>
                </c:pt>
                <c:pt idx="210">
                  <c:v>33</c:v>
                </c:pt>
                <c:pt idx="211">
                  <c:v>30.875</c:v>
                </c:pt>
                <c:pt idx="212">
                  <c:v>28.5</c:v>
                </c:pt>
                <c:pt idx="213">
                  <c:v>26.73</c:v>
                </c:pt>
                <c:pt idx="214">
                  <c:v>30.9</c:v>
                </c:pt>
                <c:pt idx="215">
                  <c:v>37.1</c:v>
                </c:pt>
                <c:pt idx="216">
                  <c:v>26.6</c:v>
                </c:pt>
                <c:pt idx="217">
                  <c:v>23.1</c:v>
                </c:pt>
                <c:pt idx="218">
                  <c:v>29.92</c:v>
                </c:pt>
                <c:pt idx="219">
                  <c:v>23.21</c:v>
                </c:pt>
                <c:pt idx="220">
                  <c:v>33.700000000000003</c:v>
                </c:pt>
                <c:pt idx="221">
                  <c:v>33.25</c:v>
                </c:pt>
                <c:pt idx="222">
                  <c:v>30.8</c:v>
                </c:pt>
                <c:pt idx="223">
                  <c:v>34.799999999999997</c:v>
                </c:pt>
                <c:pt idx="224">
                  <c:v>24.64</c:v>
                </c:pt>
                <c:pt idx="225">
                  <c:v>33.880000000000003</c:v>
                </c:pt>
                <c:pt idx="226">
                  <c:v>38.06</c:v>
                </c:pt>
                <c:pt idx="227">
                  <c:v>41.91</c:v>
                </c:pt>
                <c:pt idx="228">
                  <c:v>31.635000000000002</c:v>
                </c:pt>
                <c:pt idx="229">
                  <c:v>25.46</c:v>
                </c:pt>
                <c:pt idx="230">
                  <c:v>36.195</c:v>
                </c:pt>
                <c:pt idx="231">
                  <c:v>27.83</c:v>
                </c:pt>
                <c:pt idx="232">
                  <c:v>17.8</c:v>
                </c:pt>
                <c:pt idx="233">
                  <c:v>27.5</c:v>
                </c:pt>
                <c:pt idx="234">
                  <c:v>24.51</c:v>
                </c:pt>
                <c:pt idx="235">
                  <c:v>22.22</c:v>
                </c:pt>
                <c:pt idx="236">
                  <c:v>26.73</c:v>
                </c:pt>
                <c:pt idx="237">
                  <c:v>38.39</c:v>
                </c:pt>
                <c:pt idx="238">
                  <c:v>29.07</c:v>
                </c:pt>
                <c:pt idx="239">
                  <c:v>38.06</c:v>
                </c:pt>
                <c:pt idx="240">
                  <c:v>36.67</c:v>
                </c:pt>
                <c:pt idx="241">
                  <c:v>22.135000000000002</c:v>
                </c:pt>
                <c:pt idx="242">
                  <c:v>26.8</c:v>
                </c:pt>
                <c:pt idx="243">
                  <c:v>35.299999999999997</c:v>
                </c:pt>
                <c:pt idx="244">
                  <c:v>27.74</c:v>
                </c:pt>
                <c:pt idx="245">
                  <c:v>30.02</c:v>
                </c:pt>
                <c:pt idx="246">
                  <c:v>38.06</c:v>
                </c:pt>
                <c:pt idx="247">
                  <c:v>35.86</c:v>
                </c:pt>
                <c:pt idx="248">
                  <c:v>20.9</c:v>
                </c:pt>
                <c:pt idx="249">
                  <c:v>28.975000000000001</c:v>
                </c:pt>
                <c:pt idx="250">
                  <c:v>17.29</c:v>
                </c:pt>
                <c:pt idx="251">
                  <c:v>32.200000000000003</c:v>
                </c:pt>
                <c:pt idx="252">
                  <c:v>34.21</c:v>
                </c:pt>
                <c:pt idx="253">
                  <c:v>30.3</c:v>
                </c:pt>
                <c:pt idx="254">
                  <c:v>31.824999999999999</c:v>
                </c:pt>
                <c:pt idx="255">
                  <c:v>25.364999999999998</c:v>
                </c:pt>
                <c:pt idx="256">
                  <c:v>33.630000000000003</c:v>
                </c:pt>
                <c:pt idx="257">
                  <c:v>40.15</c:v>
                </c:pt>
                <c:pt idx="258">
                  <c:v>24.414999999999999</c:v>
                </c:pt>
                <c:pt idx="259">
                  <c:v>31.92</c:v>
                </c:pt>
                <c:pt idx="260">
                  <c:v>25.2</c:v>
                </c:pt>
                <c:pt idx="261">
                  <c:v>26.84</c:v>
                </c:pt>
                <c:pt idx="262">
                  <c:v>24.32</c:v>
                </c:pt>
                <c:pt idx="263">
                  <c:v>36.954999999999998</c:v>
                </c:pt>
                <c:pt idx="264">
                  <c:v>38.06</c:v>
                </c:pt>
                <c:pt idx="265">
                  <c:v>42.35</c:v>
                </c:pt>
                <c:pt idx="266">
                  <c:v>19.8</c:v>
                </c:pt>
                <c:pt idx="267">
                  <c:v>32.395000000000003</c:v>
                </c:pt>
                <c:pt idx="268">
                  <c:v>30.2</c:v>
                </c:pt>
                <c:pt idx="269">
                  <c:v>25.84</c:v>
                </c:pt>
                <c:pt idx="270">
                  <c:v>29.37</c:v>
                </c:pt>
                <c:pt idx="271">
                  <c:v>34.200000000000003</c:v>
                </c:pt>
                <c:pt idx="272">
                  <c:v>37.049999999999997</c:v>
                </c:pt>
                <c:pt idx="273">
                  <c:v>27.454999999999998</c:v>
                </c:pt>
                <c:pt idx="274">
                  <c:v>27.55</c:v>
                </c:pt>
                <c:pt idx="275">
                  <c:v>26.6</c:v>
                </c:pt>
                <c:pt idx="276">
                  <c:v>20.614999999999998</c:v>
                </c:pt>
                <c:pt idx="277">
                  <c:v>24.3</c:v>
                </c:pt>
                <c:pt idx="278">
                  <c:v>31.79</c:v>
                </c:pt>
                <c:pt idx="279">
                  <c:v>21.56</c:v>
                </c:pt>
                <c:pt idx="280">
                  <c:v>28.12</c:v>
                </c:pt>
                <c:pt idx="281">
                  <c:v>40.564999999999998</c:v>
                </c:pt>
                <c:pt idx="282">
                  <c:v>27.645</c:v>
                </c:pt>
                <c:pt idx="283">
                  <c:v>32.395000000000003</c:v>
                </c:pt>
                <c:pt idx="284">
                  <c:v>31.2</c:v>
                </c:pt>
                <c:pt idx="285">
                  <c:v>26.62</c:v>
                </c:pt>
                <c:pt idx="286">
                  <c:v>48.07</c:v>
                </c:pt>
                <c:pt idx="287">
                  <c:v>26.22</c:v>
                </c:pt>
                <c:pt idx="288">
                  <c:v>36.765000000000001</c:v>
                </c:pt>
                <c:pt idx="289">
                  <c:v>26.4</c:v>
                </c:pt>
                <c:pt idx="290">
                  <c:v>33.4</c:v>
                </c:pt>
                <c:pt idx="291">
                  <c:v>29.64</c:v>
                </c:pt>
                <c:pt idx="292">
                  <c:v>45.54</c:v>
                </c:pt>
                <c:pt idx="293">
                  <c:v>28.82</c:v>
                </c:pt>
                <c:pt idx="294">
                  <c:v>26.8</c:v>
                </c:pt>
                <c:pt idx="295">
                  <c:v>22.99</c:v>
                </c:pt>
                <c:pt idx="296">
                  <c:v>27.7</c:v>
                </c:pt>
                <c:pt idx="297">
                  <c:v>25.41</c:v>
                </c:pt>
                <c:pt idx="298">
                  <c:v>34.39</c:v>
                </c:pt>
                <c:pt idx="299">
                  <c:v>28.88</c:v>
                </c:pt>
                <c:pt idx="300">
                  <c:v>27.55</c:v>
                </c:pt>
                <c:pt idx="301">
                  <c:v>22.61</c:v>
                </c:pt>
                <c:pt idx="302">
                  <c:v>37.51</c:v>
                </c:pt>
                <c:pt idx="303">
                  <c:v>33</c:v>
                </c:pt>
                <c:pt idx="304">
                  <c:v>38</c:v>
                </c:pt>
                <c:pt idx="305">
                  <c:v>33.344999999999999</c:v>
                </c:pt>
                <c:pt idx="306">
                  <c:v>27.5</c:v>
                </c:pt>
                <c:pt idx="307">
                  <c:v>33.33</c:v>
                </c:pt>
                <c:pt idx="308">
                  <c:v>34.865000000000002</c:v>
                </c:pt>
                <c:pt idx="309">
                  <c:v>33.06</c:v>
                </c:pt>
                <c:pt idx="310">
                  <c:v>26.6</c:v>
                </c:pt>
                <c:pt idx="311">
                  <c:v>24.7</c:v>
                </c:pt>
                <c:pt idx="312">
                  <c:v>35.97</c:v>
                </c:pt>
                <c:pt idx="313">
                  <c:v>35.86</c:v>
                </c:pt>
                <c:pt idx="314">
                  <c:v>31.4</c:v>
                </c:pt>
                <c:pt idx="315">
                  <c:v>33.25</c:v>
                </c:pt>
                <c:pt idx="316">
                  <c:v>32.204999999999998</c:v>
                </c:pt>
                <c:pt idx="317">
                  <c:v>32.774999999999999</c:v>
                </c:pt>
                <c:pt idx="318">
                  <c:v>27.645</c:v>
                </c:pt>
                <c:pt idx="319">
                  <c:v>37.335000000000001</c:v>
                </c:pt>
                <c:pt idx="320">
                  <c:v>25.27</c:v>
                </c:pt>
                <c:pt idx="321">
                  <c:v>29.64</c:v>
                </c:pt>
                <c:pt idx="322">
                  <c:v>30.8</c:v>
                </c:pt>
                <c:pt idx="323">
                  <c:v>40.945</c:v>
                </c:pt>
                <c:pt idx="324">
                  <c:v>27.2</c:v>
                </c:pt>
                <c:pt idx="325">
                  <c:v>34.104999999999997</c:v>
                </c:pt>
                <c:pt idx="326">
                  <c:v>23.21</c:v>
                </c:pt>
                <c:pt idx="327">
                  <c:v>36.479999999999997</c:v>
                </c:pt>
                <c:pt idx="328">
                  <c:v>33.799999999999997</c:v>
                </c:pt>
                <c:pt idx="329">
                  <c:v>36.700000000000003</c:v>
                </c:pt>
                <c:pt idx="330">
                  <c:v>36.384999999999998</c:v>
                </c:pt>
                <c:pt idx="331">
                  <c:v>27.36</c:v>
                </c:pt>
                <c:pt idx="332">
                  <c:v>31.16</c:v>
                </c:pt>
                <c:pt idx="333">
                  <c:v>28.785</c:v>
                </c:pt>
                <c:pt idx="334">
                  <c:v>35.72</c:v>
                </c:pt>
                <c:pt idx="335">
                  <c:v>34.5</c:v>
                </c:pt>
                <c:pt idx="336">
                  <c:v>25.74</c:v>
                </c:pt>
                <c:pt idx="337">
                  <c:v>27.55</c:v>
                </c:pt>
                <c:pt idx="338">
                  <c:v>32.299999999999997</c:v>
                </c:pt>
                <c:pt idx="339">
                  <c:v>27.72</c:v>
                </c:pt>
                <c:pt idx="340">
                  <c:v>27.6</c:v>
                </c:pt>
                <c:pt idx="341">
                  <c:v>30.02</c:v>
                </c:pt>
                <c:pt idx="342">
                  <c:v>27.55</c:v>
                </c:pt>
                <c:pt idx="343">
                  <c:v>36.765000000000001</c:v>
                </c:pt>
                <c:pt idx="344">
                  <c:v>41.47</c:v>
                </c:pt>
                <c:pt idx="345">
                  <c:v>29.26</c:v>
                </c:pt>
                <c:pt idx="346">
                  <c:v>35.75</c:v>
                </c:pt>
                <c:pt idx="347">
                  <c:v>33.344999999999999</c:v>
                </c:pt>
                <c:pt idx="348">
                  <c:v>29.92</c:v>
                </c:pt>
                <c:pt idx="349">
                  <c:v>27.835000000000001</c:v>
                </c:pt>
                <c:pt idx="350">
                  <c:v>23.18</c:v>
                </c:pt>
                <c:pt idx="351">
                  <c:v>25.6</c:v>
                </c:pt>
                <c:pt idx="352">
                  <c:v>27.7</c:v>
                </c:pt>
                <c:pt idx="353">
                  <c:v>35.244999999999997</c:v>
                </c:pt>
                <c:pt idx="354">
                  <c:v>38.28</c:v>
                </c:pt>
                <c:pt idx="355">
                  <c:v>27.6</c:v>
                </c:pt>
                <c:pt idx="356">
                  <c:v>43.89</c:v>
                </c:pt>
                <c:pt idx="357">
                  <c:v>29.83</c:v>
                </c:pt>
                <c:pt idx="358">
                  <c:v>41.91</c:v>
                </c:pt>
                <c:pt idx="359">
                  <c:v>20.79</c:v>
                </c:pt>
                <c:pt idx="360">
                  <c:v>32.299999999999997</c:v>
                </c:pt>
                <c:pt idx="361">
                  <c:v>30.5</c:v>
                </c:pt>
                <c:pt idx="362">
                  <c:v>21.7</c:v>
                </c:pt>
                <c:pt idx="363">
                  <c:v>26.4</c:v>
                </c:pt>
                <c:pt idx="364">
                  <c:v>21.89</c:v>
                </c:pt>
                <c:pt idx="365">
                  <c:v>30.78</c:v>
                </c:pt>
                <c:pt idx="366">
                  <c:v>32.299999999999997</c:v>
                </c:pt>
                <c:pt idx="367">
                  <c:v>24.984999999999999</c:v>
                </c:pt>
                <c:pt idx="368">
                  <c:v>32.015000000000001</c:v>
                </c:pt>
                <c:pt idx="369">
                  <c:v>30.4</c:v>
                </c:pt>
                <c:pt idx="370">
                  <c:v>21.09</c:v>
                </c:pt>
                <c:pt idx="371">
                  <c:v>22.23</c:v>
                </c:pt>
                <c:pt idx="372">
                  <c:v>33.155000000000001</c:v>
                </c:pt>
                <c:pt idx="373">
                  <c:v>32.9</c:v>
                </c:pt>
                <c:pt idx="374">
                  <c:v>33.33</c:v>
                </c:pt>
                <c:pt idx="375">
                  <c:v>28.31</c:v>
                </c:pt>
                <c:pt idx="376">
                  <c:v>24.89</c:v>
                </c:pt>
                <c:pt idx="377">
                  <c:v>40.15</c:v>
                </c:pt>
                <c:pt idx="378">
                  <c:v>30.114999999999998</c:v>
                </c:pt>
                <c:pt idx="379">
                  <c:v>31.46</c:v>
                </c:pt>
                <c:pt idx="380">
                  <c:v>17.954999999999998</c:v>
                </c:pt>
                <c:pt idx="381">
                  <c:v>30.684999999999999</c:v>
                </c:pt>
                <c:pt idx="382">
                  <c:v>33</c:v>
                </c:pt>
                <c:pt idx="383">
                  <c:v>43.34</c:v>
                </c:pt>
                <c:pt idx="384">
                  <c:v>22.135000000000002</c:v>
                </c:pt>
                <c:pt idx="385">
                  <c:v>34.4</c:v>
                </c:pt>
                <c:pt idx="386">
                  <c:v>39.049999999999997</c:v>
                </c:pt>
                <c:pt idx="387">
                  <c:v>25.364999999999998</c:v>
                </c:pt>
                <c:pt idx="388">
                  <c:v>22.61</c:v>
                </c:pt>
                <c:pt idx="389">
                  <c:v>30.21</c:v>
                </c:pt>
                <c:pt idx="390">
                  <c:v>35.625</c:v>
                </c:pt>
                <c:pt idx="391">
                  <c:v>37.43</c:v>
                </c:pt>
                <c:pt idx="392">
                  <c:v>31.445</c:v>
                </c:pt>
                <c:pt idx="393">
                  <c:v>31.35</c:v>
                </c:pt>
                <c:pt idx="394">
                  <c:v>32.299999999999997</c:v>
                </c:pt>
                <c:pt idx="395">
                  <c:v>19.855</c:v>
                </c:pt>
                <c:pt idx="396">
                  <c:v>34.4</c:v>
                </c:pt>
                <c:pt idx="397">
                  <c:v>31.02</c:v>
                </c:pt>
                <c:pt idx="398">
                  <c:v>25.6</c:v>
                </c:pt>
                <c:pt idx="399">
                  <c:v>38.17</c:v>
                </c:pt>
                <c:pt idx="400">
                  <c:v>20.6</c:v>
                </c:pt>
                <c:pt idx="401">
                  <c:v>47.52</c:v>
                </c:pt>
                <c:pt idx="402">
                  <c:v>32.965000000000003</c:v>
                </c:pt>
                <c:pt idx="403">
                  <c:v>32.299999999999997</c:v>
                </c:pt>
                <c:pt idx="404">
                  <c:v>20.399999999999999</c:v>
                </c:pt>
                <c:pt idx="405">
                  <c:v>38.380000000000003</c:v>
                </c:pt>
                <c:pt idx="406">
                  <c:v>24.31</c:v>
                </c:pt>
                <c:pt idx="407">
                  <c:v>23.6</c:v>
                </c:pt>
                <c:pt idx="408">
                  <c:v>21.12</c:v>
                </c:pt>
                <c:pt idx="409">
                  <c:v>30.03</c:v>
                </c:pt>
                <c:pt idx="410">
                  <c:v>17.48</c:v>
                </c:pt>
                <c:pt idx="411">
                  <c:v>20.234999999999999</c:v>
                </c:pt>
                <c:pt idx="412">
                  <c:v>17.195</c:v>
                </c:pt>
                <c:pt idx="413">
                  <c:v>23.9</c:v>
                </c:pt>
                <c:pt idx="414">
                  <c:v>35.15</c:v>
                </c:pt>
                <c:pt idx="415">
                  <c:v>35.64</c:v>
                </c:pt>
                <c:pt idx="416">
                  <c:v>34.1</c:v>
                </c:pt>
                <c:pt idx="417">
                  <c:v>22.6</c:v>
                </c:pt>
                <c:pt idx="418">
                  <c:v>39.159999999999997</c:v>
                </c:pt>
                <c:pt idx="419">
                  <c:v>26.98</c:v>
                </c:pt>
                <c:pt idx="420">
                  <c:v>33.880000000000003</c:v>
                </c:pt>
                <c:pt idx="421">
                  <c:v>35.86</c:v>
                </c:pt>
                <c:pt idx="422">
                  <c:v>32.774999999999999</c:v>
                </c:pt>
                <c:pt idx="423">
                  <c:v>30.59</c:v>
                </c:pt>
                <c:pt idx="424">
                  <c:v>30.2</c:v>
                </c:pt>
                <c:pt idx="425">
                  <c:v>24.31</c:v>
                </c:pt>
                <c:pt idx="426">
                  <c:v>27.265000000000001</c:v>
                </c:pt>
                <c:pt idx="427">
                  <c:v>29.164999999999999</c:v>
                </c:pt>
                <c:pt idx="428">
                  <c:v>16.815000000000001</c:v>
                </c:pt>
                <c:pt idx="429">
                  <c:v>30.4</c:v>
                </c:pt>
                <c:pt idx="430">
                  <c:v>33.1</c:v>
                </c:pt>
                <c:pt idx="431">
                  <c:v>20.234999999999999</c:v>
                </c:pt>
                <c:pt idx="432">
                  <c:v>26.9</c:v>
                </c:pt>
                <c:pt idx="433">
                  <c:v>30.5</c:v>
                </c:pt>
                <c:pt idx="434">
                  <c:v>28.594999999999999</c:v>
                </c:pt>
                <c:pt idx="435">
                  <c:v>33.11</c:v>
                </c:pt>
                <c:pt idx="436">
                  <c:v>31.73</c:v>
                </c:pt>
                <c:pt idx="437">
                  <c:v>28.9</c:v>
                </c:pt>
                <c:pt idx="438">
                  <c:v>46.75</c:v>
                </c:pt>
                <c:pt idx="439">
                  <c:v>29.45</c:v>
                </c:pt>
                <c:pt idx="440">
                  <c:v>32.68</c:v>
                </c:pt>
                <c:pt idx="441">
                  <c:v>33.5</c:v>
                </c:pt>
                <c:pt idx="442">
                  <c:v>43.01</c:v>
                </c:pt>
                <c:pt idx="443">
                  <c:v>36.520000000000003</c:v>
                </c:pt>
                <c:pt idx="444">
                  <c:v>26.695</c:v>
                </c:pt>
                <c:pt idx="445">
                  <c:v>33.1</c:v>
                </c:pt>
                <c:pt idx="446">
                  <c:v>29.64</c:v>
                </c:pt>
                <c:pt idx="447">
                  <c:v>25.65</c:v>
                </c:pt>
                <c:pt idx="448">
                  <c:v>29.6</c:v>
                </c:pt>
                <c:pt idx="449">
                  <c:v>38.6</c:v>
                </c:pt>
                <c:pt idx="450">
                  <c:v>29.6</c:v>
                </c:pt>
                <c:pt idx="451">
                  <c:v>24.13</c:v>
                </c:pt>
                <c:pt idx="452">
                  <c:v>23.4</c:v>
                </c:pt>
                <c:pt idx="453">
                  <c:v>29.734999999999999</c:v>
                </c:pt>
                <c:pt idx="454">
                  <c:v>46.53</c:v>
                </c:pt>
                <c:pt idx="455">
                  <c:v>37.4</c:v>
                </c:pt>
                <c:pt idx="456">
                  <c:v>30.14</c:v>
                </c:pt>
                <c:pt idx="457">
                  <c:v>30.495000000000001</c:v>
                </c:pt>
                <c:pt idx="458">
                  <c:v>39.6</c:v>
                </c:pt>
                <c:pt idx="459">
                  <c:v>33</c:v>
                </c:pt>
                <c:pt idx="460">
                  <c:v>36.630000000000003</c:v>
                </c:pt>
                <c:pt idx="461">
                  <c:v>30</c:v>
                </c:pt>
                <c:pt idx="462">
                  <c:v>38.094999999999999</c:v>
                </c:pt>
                <c:pt idx="463">
                  <c:v>25.934999999999999</c:v>
                </c:pt>
                <c:pt idx="464">
                  <c:v>25.175000000000001</c:v>
                </c:pt>
                <c:pt idx="465">
                  <c:v>28.38</c:v>
                </c:pt>
                <c:pt idx="466">
                  <c:v>28.7</c:v>
                </c:pt>
                <c:pt idx="467">
                  <c:v>33.82</c:v>
                </c:pt>
                <c:pt idx="468">
                  <c:v>24.32</c:v>
                </c:pt>
                <c:pt idx="469">
                  <c:v>24.09</c:v>
                </c:pt>
                <c:pt idx="470">
                  <c:v>32.67</c:v>
                </c:pt>
                <c:pt idx="471">
                  <c:v>30.114999999999998</c:v>
                </c:pt>
                <c:pt idx="472">
                  <c:v>29.8</c:v>
                </c:pt>
                <c:pt idx="473">
                  <c:v>33.344999999999999</c:v>
                </c:pt>
                <c:pt idx="474">
                  <c:v>25.1</c:v>
                </c:pt>
                <c:pt idx="475">
                  <c:v>28.31</c:v>
                </c:pt>
                <c:pt idx="476">
                  <c:v>28.5</c:v>
                </c:pt>
                <c:pt idx="477">
                  <c:v>35.625</c:v>
                </c:pt>
                <c:pt idx="478">
                  <c:v>36.85</c:v>
                </c:pt>
                <c:pt idx="479">
                  <c:v>32.56</c:v>
                </c:pt>
                <c:pt idx="480">
                  <c:v>41.325000000000003</c:v>
                </c:pt>
                <c:pt idx="481">
                  <c:v>37.51</c:v>
                </c:pt>
                <c:pt idx="482">
                  <c:v>31.35</c:v>
                </c:pt>
                <c:pt idx="483">
                  <c:v>39.5</c:v>
                </c:pt>
                <c:pt idx="484">
                  <c:v>34.299999999999997</c:v>
                </c:pt>
                <c:pt idx="485">
                  <c:v>31.065000000000001</c:v>
                </c:pt>
                <c:pt idx="486">
                  <c:v>21.47</c:v>
                </c:pt>
                <c:pt idx="487">
                  <c:v>28.7</c:v>
                </c:pt>
                <c:pt idx="488">
                  <c:v>38.06</c:v>
                </c:pt>
                <c:pt idx="489">
                  <c:v>31.16</c:v>
                </c:pt>
                <c:pt idx="490">
                  <c:v>32.9</c:v>
                </c:pt>
                <c:pt idx="491">
                  <c:v>25.08</c:v>
                </c:pt>
                <c:pt idx="492">
                  <c:v>25.08</c:v>
                </c:pt>
                <c:pt idx="493">
                  <c:v>43.4</c:v>
                </c:pt>
                <c:pt idx="494">
                  <c:v>25.7</c:v>
                </c:pt>
                <c:pt idx="495">
                  <c:v>27.93</c:v>
                </c:pt>
                <c:pt idx="496">
                  <c:v>23.6</c:v>
                </c:pt>
                <c:pt idx="497">
                  <c:v>28.7</c:v>
                </c:pt>
                <c:pt idx="498">
                  <c:v>23.98</c:v>
                </c:pt>
                <c:pt idx="499">
                  <c:v>39.200000000000003</c:v>
                </c:pt>
                <c:pt idx="500">
                  <c:v>34.4</c:v>
                </c:pt>
                <c:pt idx="501">
                  <c:v>26.03</c:v>
                </c:pt>
                <c:pt idx="502">
                  <c:v>23.21</c:v>
                </c:pt>
                <c:pt idx="503">
                  <c:v>30.25</c:v>
                </c:pt>
                <c:pt idx="504">
                  <c:v>28.93</c:v>
                </c:pt>
                <c:pt idx="505">
                  <c:v>30.875</c:v>
                </c:pt>
                <c:pt idx="506">
                  <c:v>31.35</c:v>
                </c:pt>
                <c:pt idx="507">
                  <c:v>23.75</c:v>
                </c:pt>
                <c:pt idx="508">
                  <c:v>25.27</c:v>
                </c:pt>
                <c:pt idx="509">
                  <c:v>28.7</c:v>
                </c:pt>
                <c:pt idx="510">
                  <c:v>32.11</c:v>
                </c:pt>
                <c:pt idx="511">
                  <c:v>33.659999999999997</c:v>
                </c:pt>
                <c:pt idx="512">
                  <c:v>22.42</c:v>
                </c:pt>
                <c:pt idx="513">
                  <c:v>30.4</c:v>
                </c:pt>
                <c:pt idx="514">
                  <c:v>28.3</c:v>
                </c:pt>
                <c:pt idx="515">
                  <c:v>35.700000000000003</c:v>
                </c:pt>
                <c:pt idx="516">
                  <c:v>35.31</c:v>
                </c:pt>
                <c:pt idx="517">
                  <c:v>30.495000000000001</c:v>
                </c:pt>
                <c:pt idx="518">
                  <c:v>31</c:v>
                </c:pt>
                <c:pt idx="519">
                  <c:v>30.875</c:v>
                </c:pt>
                <c:pt idx="520">
                  <c:v>27.36</c:v>
                </c:pt>
                <c:pt idx="521">
                  <c:v>44.22</c:v>
                </c:pt>
                <c:pt idx="522">
                  <c:v>33.914999999999999</c:v>
                </c:pt>
                <c:pt idx="523">
                  <c:v>37.729999999999997</c:v>
                </c:pt>
                <c:pt idx="524">
                  <c:v>26.07</c:v>
                </c:pt>
                <c:pt idx="525">
                  <c:v>33.880000000000003</c:v>
                </c:pt>
                <c:pt idx="526">
                  <c:v>30.59</c:v>
                </c:pt>
                <c:pt idx="527">
                  <c:v>25.8</c:v>
                </c:pt>
                <c:pt idx="528">
                  <c:v>39.424999999999997</c:v>
                </c:pt>
                <c:pt idx="529">
                  <c:v>25.46</c:v>
                </c:pt>
                <c:pt idx="530">
                  <c:v>42.13</c:v>
                </c:pt>
                <c:pt idx="531">
                  <c:v>31.73</c:v>
                </c:pt>
                <c:pt idx="532">
                  <c:v>29.7</c:v>
                </c:pt>
                <c:pt idx="533">
                  <c:v>36.19</c:v>
                </c:pt>
                <c:pt idx="534">
                  <c:v>40.479999999999997</c:v>
                </c:pt>
                <c:pt idx="535">
                  <c:v>28.024999999999999</c:v>
                </c:pt>
                <c:pt idx="536">
                  <c:v>38.9</c:v>
                </c:pt>
                <c:pt idx="537">
                  <c:v>30.2</c:v>
                </c:pt>
                <c:pt idx="538">
                  <c:v>28.05</c:v>
                </c:pt>
                <c:pt idx="539">
                  <c:v>31.35</c:v>
                </c:pt>
                <c:pt idx="540">
                  <c:v>38</c:v>
                </c:pt>
                <c:pt idx="541">
                  <c:v>31.79</c:v>
                </c:pt>
                <c:pt idx="542">
                  <c:v>36.299999999999997</c:v>
                </c:pt>
                <c:pt idx="543">
                  <c:v>47.41</c:v>
                </c:pt>
                <c:pt idx="544">
                  <c:v>30.21</c:v>
                </c:pt>
                <c:pt idx="545">
                  <c:v>25.84</c:v>
                </c:pt>
                <c:pt idx="546">
                  <c:v>35.435000000000002</c:v>
                </c:pt>
                <c:pt idx="547">
                  <c:v>46.7</c:v>
                </c:pt>
                <c:pt idx="548">
                  <c:v>28.594999999999999</c:v>
                </c:pt>
                <c:pt idx="549">
                  <c:v>46.2</c:v>
                </c:pt>
                <c:pt idx="550">
                  <c:v>30.8</c:v>
                </c:pt>
                <c:pt idx="551">
                  <c:v>28.93</c:v>
                </c:pt>
                <c:pt idx="552">
                  <c:v>21.4</c:v>
                </c:pt>
                <c:pt idx="553">
                  <c:v>31.73</c:v>
                </c:pt>
                <c:pt idx="554">
                  <c:v>41.325000000000003</c:v>
                </c:pt>
                <c:pt idx="555">
                  <c:v>23.8</c:v>
                </c:pt>
                <c:pt idx="556">
                  <c:v>33.44</c:v>
                </c:pt>
                <c:pt idx="557">
                  <c:v>34.21</c:v>
                </c:pt>
                <c:pt idx="558">
                  <c:v>34.104999999999997</c:v>
                </c:pt>
                <c:pt idx="559">
                  <c:v>35.53</c:v>
                </c:pt>
                <c:pt idx="560">
                  <c:v>19.95</c:v>
                </c:pt>
                <c:pt idx="561">
                  <c:v>32.68</c:v>
                </c:pt>
                <c:pt idx="562">
                  <c:v>30.5</c:v>
                </c:pt>
                <c:pt idx="563">
                  <c:v>44.77</c:v>
                </c:pt>
                <c:pt idx="564">
                  <c:v>32.119999999999997</c:v>
                </c:pt>
                <c:pt idx="565">
                  <c:v>30.495000000000001</c:v>
                </c:pt>
                <c:pt idx="566">
                  <c:v>40.564999999999998</c:v>
                </c:pt>
                <c:pt idx="567">
                  <c:v>30.59</c:v>
                </c:pt>
                <c:pt idx="568">
                  <c:v>31.9</c:v>
                </c:pt>
                <c:pt idx="569">
                  <c:v>40.564999999999998</c:v>
                </c:pt>
                <c:pt idx="570">
                  <c:v>29.1</c:v>
                </c:pt>
                <c:pt idx="571">
                  <c:v>37.29</c:v>
                </c:pt>
                <c:pt idx="572">
                  <c:v>43.12</c:v>
                </c:pt>
                <c:pt idx="573">
                  <c:v>36.86</c:v>
                </c:pt>
                <c:pt idx="574">
                  <c:v>34.295000000000002</c:v>
                </c:pt>
                <c:pt idx="575">
                  <c:v>27.17</c:v>
                </c:pt>
                <c:pt idx="576">
                  <c:v>26.84</c:v>
                </c:pt>
                <c:pt idx="577">
                  <c:v>38.094999999999999</c:v>
                </c:pt>
                <c:pt idx="578">
                  <c:v>30.2</c:v>
                </c:pt>
                <c:pt idx="579">
                  <c:v>23.465</c:v>
                </c:pt>
                <c:pt idx="580">
                  <c:v>25.46</c:v>
                </c:pt>
                <c:pt idx="581">
                  <c:v>30.59</c:v>
                </c:pt>
                <c:pt idx="582">
                  <c:v>45.43</c:v>
                </c:pt>
                <c:pt idx="583">
                  <c:v>23.65</c:v>
                </c:pt>
                <c:pt idx="584">
                  <c:v>20.7</c:v>
                </c:pt>
                <c:pt idx="585">
                  <c:v>28.27</c:v>
                </c:pt>
                <c:pt idx="586">
                  <c:v>20.234999999999999</c:v>
                </c:pt>
                <c:pt idx="587">
                  <c:v>30.21</c:v>
                </c:pt>
                <c:pt idx="588">
                  <c:v>35.909999999999997</c:v>
                </c:pt>
                <c:pt idx="589">
                  <c:v>30.69</c:v>
                </c:pt>
                <c:pt idx="590">
                  <c:v>29</c:v>
                </c:pt>
                <c:pt idx="591">
                  <c:v>19.57</c:v>
                </c:pt>
                <c:pt idx="592">
                  <c:v>31.13</c:v>
                </c:pt>
                <c:pt idx="593">
                  <c:v>21.85</c:v>
                </c:pt>
                <c:pt idx="594">
                  <c:v>40.26</c:v>
                </c:pt>
                <c:pt idx="595">
                  <c:v>33.725000000000001</c:v>
                </c:pt>
                <c:pt idx="596">
                  <c:v>29.48</c:v>
                </c:pt>
                <c:pt idx="597">
                  <c:v>33.25</c:v>
                </c:pt>
                <c:pt idx="598">
                  <c:v>32.6</c:v>
                </c:pt>
                <c:pt idx="599">
                  <c:v>37.524999999999999</c:v>
                </c:pt>
                <c:pt idx="600">
                  <c:v>39.159999999999997</c:v>
                </c:pt>
                <c:pt idx="601">
                  <c:v>31.635000000000002</c:v>
                </c:pt>
                <c:pt idx="602">
                  <c:v>25.3</c:v>
                </c:pt>
                <c:pt idx="603">
                  <c:v>39.049999999999997</c:v>
                </c:pt>
                <c:pt idx="604">
                  <c:v>28.31</c:v>
                </c:pt>
                <c:pt idx="605">
                  <c:v>34.1</c:v>
                </c:pt>
                <c:pt idx="606">
                  <c:v>25.175000000000001</c:v>
                </c:pt>
                <c:pt idx="607">
                  <c:v>23.655000000000001</c:v>
                </c:pt>
                <c:pt idx="608">
                  <c:v>26.98</c:v>
                </c:pt>
                <c:pt idx="609">
                  <c:v>37.799999999999997</c:v>
                </c:pt>
                <c:pt idx="610">
                  <c:v>29.37</c:v>
                </c:pt>
                <c:pt idx="611">
                  <c:v>34.799999999999997</c:v>
                </c:pt>
                <c:pt idx="612">
                  <c:v>33.155000000000001</c:v>
                </c:pt>
                <c:pt idx="613">
                  <c:v>19</c:v>
                </c:pt>
                <c:pt idx="614">
                  <c:v>33</c:v>
                </c:pt>
                <c:pt idx="615">
                  <c:v>36.630000000000003</c:v>
                </c:pt>
                <c:pt idx="616">
                  <c:v>28.594999999999999</c:v>
                </c:pt>
                <c:pt idx="617">
                  <c:v>25.6</c:v>
                </c:pt>
                <c:pt idx="618">
                  <c:v>33.11</c:v>
                </c:pt>
                <c:pt idx="619">
                  <c:v>37.1</c:v>
                </c:pt>
                <c:pt idx="620">
                  <c:v>31.4</c:v>
                </c:pt>
                <c:pt idx="621">
                  <c:v>34.1</c:v>
                </c:pt>
                <c:pt idx="622">
                  <c:v>21.3</c:v>
                </c:pt>
                <c:pt idx="623">
                  <c:v>33.534999999999997</c:v>
                </c:pt>
                <c:pt idx="624">
                  <c:v>28.785</c:v>
                </c:pt>
                <c:pt idx="625">
                  <c:v>26.03</c:v>
                </c:pt>
                <c:pt idx="626">
                  <c:v>28.88</c:v>
                </c:pt>
                <c:pt idx="627">
                  <c:v>42.46</c:v>
                </c:pt>
                <c:pt idx="628">
                  <c:v>38</c:v>
                </c:pt>
                <c:pt idx="629">
                  <c:v>38.950000000000003</c:v>
                </c:pt>
                <c:pt idx="630">
                  <c:v>36.1</c:v>
                </c:pt>
                <c:pt idx="631">
                  <c:v>29.3</c:v>
                </c:pt>
                <c:pt idx="632">
                  <c:v>35.53</c:v>
                </c:pt>
                <c:pt idx="633">
                  <c:v>22.704999999999998</c:v>
                </c:pt>
                <c:pt idx="634">
                  <c:v>39.700000000000003</c:v>
                </c:pt>
                <c:pt idx="635">
                  <c:v>38.19</c:v>
                </c:pt>
                <c:pt idx="636">
                  <c:v>24.51</c:v>
                </c:pt>
                <c:pt idx="637">
                  <c:v>38.094999999999999</c:v>
                </c:pt>
                <c:pt idx="638">
                  <c:v>26.41</c:v>
                </c:pt>
                <c:pt idx="639">
                  <c:v>33.659999999999997</c:v>
                </c:pt>
                <c:pt idx="640">
                  <c:v>42.4</c:v>
                </c:pt>
                <c:pt idx="641">
                  <c:v>28.31</c:v>
                </c:pt>
                <c:pt idx="642">
                  <c:v>33.914999999999999</c:v>
                </c:pt>
                <c:pt idx="643">
                  <c:v>34.96</c:v>
                </c:pt>
                <c:pt idx="644">
                  <c:v>35.31</c:v>
                </c:pt>
                <c:pt idx="645">
                  <c:v>30.78</c:v>
                </c:pt>
                <c:pt idx="646">
                  <c:v>26.22</c:v>
                </c:pt>
                <c:pt idx="647">
                  <c:v>23.37</c:v>
                </c:pt>
                <c:pt idx="648">
                  <c:v>28.5</c:v>
                </c:pt>
                <c:pt idx="649">
                  <c:v>32.965000000000003</c:v>
                </c:pt>
                <c:pt idx="650">
                  <c:v>42.68</c:v>
                </c:pt>
                <c:pt idx="651">
                  <c:v>39.6</c:v>
                </c:pt>
                <c:pt idx="652">
                  <c:v>31.13</c:v>
                </c:pt>
                <c:pt idx="653">
                  <c:v>36.299999999999997</c:v>
                </c:pt>
                <c:pt idx="654">
                  <c:v>35.200000000000003</c:v>
                </c:pt>
                <c:pt idx="655">
                  <c:v>25.3</c:v>
                </c:pt>
                <c:pt idx="656">
                  <c:v>42.4</c:v>
                </c:pt>
                <c:pt idx="657">
                  <c:v>33.155000000000001</c:v>
                </c:pt>
                <c:pt idx="658">
                  <c:v>35.909999999999997</c:v>
                </c:pt>
                <c:pt idx="659">
                  <c:v>28.785</c:v>
                </c:pt>
                <c:pt idx="660">
                  <c:v>46.53</c:v>
                </c:pt>
                <c:pt idx="661">
                  <c:v>23.98</c:v>
                </c:pt>
                <c:pt idx="662">
                  <c:v>31.54</c:v>
                </c:pt>
                <c:pt idx="663">
                  <c:v>33.659999999999997</c:v>
                </c:pt>
                <c:pt idx="664">
                  <c:v>22.99</c:v>
                </c:pt>
                <c:pt idx="665">
                  <c:v>38.06</c:v>
                </c:pt>
                <c:pt idx="666">
                  <c:v>28.7</c:v>
                </c:pt>
                <c:pt idx="667">
                  <c:v>32.774999999999999</c:v>
                </c:pt>
                <c:pt idx="668">
                  <c:v>32.015000000000001</c:v>
                </c:pt>
                <c:pt idx="669">
                  <c:v>29.81</c:v>
                </c:pt>
                <c:pt idx="670">
                  <c:v>31.57</c:v>
                </c:pt>
                <c:pt idx="671">
                  <c:v>31.16</c:v>
                </c:pt>
                <c:pt idx="672">
                  <c:v>29.7</c:v>
                </c:pt>
                <c:pt idx="673">
                  <c:v>31.02</c:v>
                </c:pt>
                <c:pt idx="674">
                  <c:v>43.89</c:v>
                </c:pt>
                <c:pt idx="675">
                  <c:v>21.375</c:v>
                </c:pt>
                <c:pt idx="676">
                  <c:v>40.81</c:v>
                </c:pt>
                <c:pt idx="677">
                  <c:v>31.35</c:v>
                </c:pt>
                <c:pt idx="678">
                  <c:v>36.1</c:v>
                </c:pt>
                <c:pt idx="679">
                  <c:v>23.18</c:v>
                </c:pt>
                <c:pt idx="680">
                  <c:v>17.399999999999999</c:v>
                </c:pt>
                <c:pt idx="681">
                  <c:v>20.3</c:v>
                </c:pt>
                <c:pt idx="682">
                  <c:v>35.299999999999997</c:v>
                </c:pt>
                <c:pt idx="683">
                  <c:v>24.32</c:v>
                </c:pt>
                <c:pt idx="684">
                  <c:v>18.5</c:v>
                </c:pt>
                <c:pt idx="685">
                  <c:v>26.41</c:v>
                </c:pt>
                <c:pt idx="686">
                  <c:v>26.125</c:v>
                </c:pt>
                <c:pt idx="687">
                  <c:v>41.69</c:v>
                </c:pt>
                <c:pt idx="688">
                  <c:v>24.1</c:v>
                </c:pt>
                <c:pt idx="689">
                  <c:v>31.13</c:v>
                </c:pt>
                <c:pt idx="690">
                  <c:v>27.36</c:v>
                </c:pt>
                <c:pt idx="691">
                  <c:v>36.200000000000003</c:v>
                </c:pt>
                <c:pt idx="692">
                  <c:v>32.395000000000003</c:v>
                </c:pt>
                <c:pt idx="693">
                  <c:v>23.655000000000001</c:v>
                </c:pt>
                <c:pt idx="694">
                  <c:v>34.799999999999997</c:v>
                </c:pt>
                <c:pt idx="695">
                  <c:v>40.185000000000002</c:v>
                </c:pt>
                <c:pt idx="696">
                  <c:v>32.299999999999997</c:v>
                </c:pt>
                <c:pt idx="697">
                  <c:v>35.75</c:v>
                </c:pt>
                <c:pt idx="698">
                  <c:v>33.725000000000001</c:v>
                </c:pt>
                <c:pt idx="699">
                  <c:v>39.270000000000003</c:v>
                </c:pt>
                <c:pt idx="700">
                  <c:v>34.869999999999997</c:v>
                </c:pt>
                <c:pt idx="701">
                  <c:v>44.744999999999997</c:v>
                </c:pt>
                <c:pt idx="702">
                  <c:v>41.47</c:v>
                </c:pt>
                <c:pt idx="703">
                  <c:v>26.41</c:v>
                </c:pt>
                <c:pt idx="704">
                  <c:v>29.545000000000002</c:v>
                </c:pt>
                <c:pt idx="705">
                  <c:v>32.9</c:v>
                </c:pt>
                <c:pt idx="706">
                  <c:v>38.06</c:v>
                </c:pt>
                <c:pt idx="707">
                  <c:v>28.69</c:v>
                </c:pt>
                <c:pt idx="708">
                  <c:v>30.495000000000001</c:v>
                </c:pt>
                <c:pt idx="709">
                  <c:v>27.74</c:v>
                </c:pt>
                <c:pt idx="710">
                  <c:v>35.200000000000003</c:v>
                </c:pt>
                <c:pt idx="711">
                  <c:v>23.54</c:v>
                </c:pt>
                <c:pt idx="712">
                  <c:v>30.684999999999999</c:v>
                </c:pt>
                <c:pt idx="713">
                  <c:v>40.47</c:v>
                </c:pt>
                <c:pt idx="714">
                  <c:v>22.6</c:v>
                </c:pt>
                <c:pt idx="715">
                  <c:v>28.9</c:v>
                </c:pt>
                <c:pt idx="716">
                  <c:v>22.61</c:v>
                </c:pt>
                <c:pt idx="717">
                  <c:v>24.32</c:v>
                </c:pt>
                <c:pt idx="718">
                  <c:v>36.67</c:v>
                </c:pt>
                <c:pt idx="719">
                  <c:v>33.44</c:v>
                </c:pt>
                <c:pt idx="720">
                  <c:v>40.659999999999997</c:v>
                </c:pt>
                <c:pt idx="721">
                  <c:v>36.6</c:v>
                </c:pt>
                <c:pt idx="722">
                  <c:v>37.4</c:v>
                </c:pt>
                <c:pt idx="723">
                  <c:v>35.4</c:v>
                </c:pt>
                <c:pt idx="724">
                  <c:v>27.074999999999999</c:v>
                </c:pt>
                <c:pt idx="725">
                  <c:v>39.049999999999997</c:v>
                </c:pt>
                <c:pt idx="726">
                  <c:v>28.405000000000001</c:v>
                </c:pt>
                <c:pt idx="727">
                  <c:v>21.754999999999999</c:v>
                </c:pt>
                <c:pt idx="728">
                  <c:v>40.28</c:v>
                </c:pt>
                <c:pt idx="729">
                  <c:v>36.08</c:v>
                </c:pt>
                <c:pt idx="730">
                  <c:v>24.42</c:v>
                </c:pt>
                <c:pt idx="731">
                  <c:v>21.4</c:v>
                </c:pt>
                <c:pt idx="732">
                  <c:v>30.1</c:v>
                </c:pt>
                <c:pt idx="733">
                  <c:v>27.265000000000001</c:v>
                </c:pt>
                <c:pt idx="734">
                  <c:v>32.1</c:v>
                </c:pt>
                <c:pt idx="735">
                  <c:v>34.770000000000003</c:v>
                </c:pt>
                <c:pt idx="736">
                  <c:v>38.39</c:v>
                </c:pt>
                <c:pt idx="737">
                  <c:v>23.7</c:v>
                </c:pt>
                <c:pt idx="738">
                  <c:v>31.73</c:v>
                </c:pt>
                <c:pt idx="739">
                  <c:v>35.5</c:v>
                </c:pt>
                <c:pt idx="740">
                  <c:v>24.035</c:v>
                </c:pt>
                <c:pt idx="741">
                  <c:v>29.15</c:v>
                </c:pt>
                <c:pt idx="742">
                  <c:v>34.104999999999997</c:v>
                </c:pt>
                <c:pt idx="743">
                  <c:v>26.62</c:v>
                </c:pt>
                <c:pt idx="744">
                  <c:v>26.41</c:v>
                </c:pt>
                <c:pt idx="745">
                  <c:v>30.114999999999998</c:v>
                </c:pt>
                <c:pt idx="746">
                  <c:v>27</c:v>
                </c:pt>
                <c:pt idx="747">
                  <c:v>21.754999999999999</c:v>
                </c:pt>
                <c:pt idx="748">
                  <c:v>36</c:v>
                </c:pt>
                <c:pt idx="749">
                  <c:v>30.875</c:v>
                </c:pt>
                <c:pt idx="750">
                  <c:v>26.4</c:v>
                </c:pt>
                <c:pt idx="751">
                  <c:v>28.975000000000001</c:v>
                </c:pt>
                <c:pt idx="752">
                  <c:v>37.905000000000001</c:v>
                </c:pt>
                <c:pt idx="753">
                  <c:v>22.77</c:v>
                </c:pt>
                <c:pt idx="754">
                  <c:v>33.630000000000003</c:v>
                </c:pt>
                <c:pt idx="755">
                  <c:v>27.645</c:v>
                </c:pt>
                <c:pt idx="756">
                  <c:v>22.8</c:v>
                </c:pt>
                <c:pt idx="757">
                  <c:v>27.83</c:v>
                </c:pt>
                <c:pt idx="758">
                  <c:v>37.43</c:v>
                </c:pt>
                <c:pt idx="759">
                  <c:v>38.17</c:v>
                </c:pt>
                <c:pt idx="760">
                  <c:v>34.58</c:v>
                </c:pt>
                <c:pt idx="761">
                  <c:v>35.200000000000003</c:v>
                </c:pt>
                <c:pt idx="762">
                  <c:v>27.1</c:v>
                </c:pt>
                <c:pt idx="763">
                  <c:v>26.03</c:v>
                </c:pt>
                <c:pt idx="764">
                  <c:v>25.175000000000001</c:v>
                </c:pt>
                <c:pt idx="765">
                  <c:v>31.824999999999999</c:v>
                </c:pt>
                <c:pt idx="766">
                  <c:v>32.299999999999997</c:v>
                </c:pt>
                <c:pt idx="767">
                  <c:v>29</c:v>
                </c:pt>
                <c:pt idx="768">
                  <c:v>39.700000000000003</c:v>
                </c:pt>
                <c:pt idx="769">
                  <c:v>19.475000000000001</c:v>
                </c:pt>
                <c:pt idx="770">
                  <c:v>36.1</c:v>
                </c:pt>
                <c:pt idx="771">
                  <c:v>26.7</c:v>
                </c:pt>
                <c:pt idx="772">
                  <c:v>36.479999999999997</c:v>
                </c:pt>
                <c:pt idx="773">
                  <c:v>28.88</c:v>
                </c:pt>
                <c:pt idx="774">
                  <c:v>34.200000000000003</c:v>
                </c:pt>
                <c:pt idx="775">
                  <c:v>33.33</c:v>
                </c:pt>
                <c:pt idx="776">
                  <c:v>32.299999999999997</c:v>
                </c:pt>
                <c:pt idx="777">
                  <c:v>39.805</c:v>
                </c:pt>
                <c:pt idx="778">
                  <c:v>34.32</c:v>
                </c:pt>
                <c:pt idx="779">
                  <c:v>28.88</c:v>
                </c:pt>
                <c:pt idx="780">
                  <c:v>24.4</c:v>
                </c:pt>
                <c:pt idx="781">
                  <c:v>41.14</c:v>
                </c:pt>
                <c:pt idx="782">
                  <c:v>35.97</c:v>
                </c:pt>
                <c:pt idx="783">
                  <c:v>27.6</c:v>
                </c:pt>
                <c:pt idx="784">
                  <c:v>29.26</c:v>
                </c:pt>
                <c:pt idx="785">
                  <c:v>27.7</c:v>
                </c:pt>
                <c:pt idx="786">
                  <c:v>36.954999999999998</c:v>
                </c:pt>
                <c:pt idx="787">
                  <c:v>36.86</c:v>
                </c:pt>
                <c:pt idx="788">
                  <c:v>22.515000000000001</c:v>
                </c:pt>
                <c:pt idx="789">
                  <c:v>29.92</c:v>
                </c:pt>
                <c:pt idx="790">
                  <c:v>41.8</c:v>
                </c:pt>
                <c:pt idx="791">
                  <c:v>27.6</c:v>
                </c:pt>
                <c:pt idx="792">
                  <c:v>23.18</c:v>
                </c:pt>
                <c:pt idx="793">
                  <c:v>20.9</c:v>
                </c:pt>
                <c:pt idx="794">
                  <c:v>31.92</c:v>
                </c:pt>
                <c:pt idx="795">
                  <c:v>28.5</c:v>
                </c:pt>
                <c:pt idx="796">
                  <c:v>44.22</c:v>
                </c:pt>
                <c:pt idx="797">
                  <c:v>22.895</c:v>
                </c:pt>
                <c:pt idx="798">
                  <c:v>33.1</c:v>
                </c:pt>
                <c:pt idx="799">
                  <c:v>24.795000000000002</c:v>
                </c:pt>
                <c:pt idx="800">
                  <c:v>26.18</c:v>
                </c:pt>
                <c:pt idx="801">
                  <c:v>35.97</c:v>
                </c:pt>
                <c:pt idx="802">
                  <c:v>22.3</c:v>
                </c:pt>
                <c:pt idx="803">
                  <c:v>42.24</c:v>
                </c:pt>
                <c:pt idx="804">
                  <c:v>26.51</c:v>
                </c:pt>
                <c:pt idx="805">
                  <c:v>35.814999999999998</c:v>
                </c:pt>
                <c:pt idx="806">
                  <c:v>41.42</c:v>
                </c:pt>
                <c:pt idx="807">
                  <c:v>36.575000000000003</c:v>
                </c:pt>
                <c:pt idx="808">
                  <c:v>30.14</c:v>
                </c:pt>
                <c:pt idx="809">
                  <c:v>25.84</c:v>
                </c:pt>
                <c:pt idx="810">
                  <c:v>30.8</c:v>
                </c:pt>
                <c:pt idx="811">
                  <c:v>42.94</c:v>
                </c:pt>
                <c:pt idx="812">
                  <c:v>21.01</c:v>
                </c:pt>
                <c:pt idx="813">
                  <c:v>22.515000000000001</c:v>
                </c:pt>
                <c:pt idx="814">
                  <c:v>34.43</c:v>
                </c:pt>
                <c:pt idx="815">
                  <c:v>31.46</c:v>
                </c:pt>
                <c:pt idx="816">
                  <c:v>24.225000000000001</c:v>
                </c:pt>
                <c:pt idx="817">
                  <c:v>37.1</c:v>
                </c:pt>
                <c:pt idx="818">
                  <c:v>26.125</c:v>
                </c:pt>
                <c:pt idx="819">
                  <c:v>35.53</c:v>
                </c:pt>
                <c:pt idx="820">
                  <c:v>33.700000000000003</c:v>
                </c:pt>
                <c:pt idx="821">
                  <c:v>17.670000000000002</c:v>
                </c:pt>
                <c:pt idx="822">
                  <c:v>31.13</c:v>
                </c:pt>
                <c:pt idx="823">
                  <c:v>29.81</c:v>
                </c:pt>
                <c:pt idx="824">
                  <c:v>24.32</c:v>
                </c:pt>
                <c:pt idx="825">
                  <c:v>31.824999999999999</c:v>
                </c:pt>
                <c:pt idx="826">
                  <c:v>31.79</c:v>
                </c:pt>
                <c:pt idx="827">
                  <c:v>28.024999999999999</c:v>
                </c:pt>
                <c:pt idx="828">
                  <c:v>30.78</c:v>
                </c:pt>
                <c:pt idx="829">
                  <c:v>21.85</c:v>
                </c:pt>
                <c:pt idx="830">
                  <c:v>33.1</c:v>
                </c:pt>
                <c:pt idx="831">
                  <c:v>25.84</c:v>
                </c:pt>
                <c:pt idx="832">
                  <c:v>23.844999999999999</c:v>
                </c:pt>
                <c:pt idx="833">
                  <c:v>34.39</c:v>
                </c:pt>
                <c:pt idx="834">
                  <c:v>33.82</c:v>
                </c:pt>
                <c:pt idx="835">
                  <c:v>35.97</c:v>
                </c:pt>
                <c:pt idx="836">
                  <c:v>31.5</c:v>
                </c:pt>
                <c:pt idx="837">
                  <c:v>28.31</c:v>
                </c:pt>
                <c:pt idx="838">
                  <c:v>23.465</c:v>
                </c:pt>
                <c:pt idx="839">
                  <c:v>31.35</c:v>
                </c:pt>
                <c:pt idx="840">
                  <c:v>31.1</c:v>
                </c:pt>
                <c:pt idx="841">
                  <c:v>24.7</c:v>
                </c:pt>
                <c:pt idx="842">
                  <c:v>32.78</c:v>
                </c:pt>
                <c:pt idx="843">
                  <c:v>29.81</c:v>
                </c:pt>
                <c:pt idx="844">
                  <c:v>30.495000000000001</c:v>
                </c:pt>
                <c:pt idx="845">
                  <c:v>32.450000000000003</c:v>
                </c:pt>
                <c:pt idx="846">
                  <c:v>34.200000000000003</c:v>
                </c:pt>
                <c:pt idx="847">
                  <c:v>50.38</c:v>
                </c:pt>
                <c:pt idx="848">
                  <c:v>24.1</c:v>
                </c:pt>
                <c:pt idx="849">
                  <c:v>32.774999999999999</c:v>
                </c:pt>
                <c:pt idx="850">
                  <c:v>30.78</c:v>
                </c:pt>
                <c:pt idx="851">
                  <c:v>32.299999999999997</c:v>
                </c:pt>
                <c:pt idx="852">
                  <c:v>35.53</c:v>
                </c:pt>
                <c:pt idx="853">
                  <c:v>23.75</c:v>
                </c:pt>
                <c:pt idx="854">
                  <c:v>23.844999999999999</c:v>
                </c:pt>
                <c:pt idx="855">
                  <c:v>29.6</c:v>
                </c:pt>
                <c:pt idx="856">
                  <c:v>33.11</c:v>
                </c:pt>
                <c:pt idx="857">
                  <c:v>24.13</c:v>
                </c:pt>
                <c:pt idx="858">
                  <c:v>32.229999999999997</c:v>
                </c:pt>
                <c:pt idx="859">
                  <c:v>28.1</c:v>
                </c:pt>
                <c:pt idx="860">
                  <c:v>47.6</c:v>
                </c:pt>
                <c:pt idx="861">
                  <c:v>28</c:v>
                </c:pt>
                <c:pt idx="862">
                  <c:v>33.534999999999997</c:v>
                </c:pt>
                <c:pt idx="863">
                  <c:v>19.855</c:v>
                </c:pt>
                <c:pt idx="864">
                  <c:v>25.4</c:v>
                </c:pt>
                <c:pt idx="865">
                  <c:v>29.9</c:v>
                </c:pt>
                <c:pt idx="866">
                  <c:v>37.29</c:v>
                </c:pt>
                <c:pt idx="867">
                  <c:v>43.7</c:v>
                </c:pt>
                <c:pt idx="868">
                  <c:v>23.655000000000001</c:v>
                </c:pt>
                <c:pt idx="869">
                  <c:v>24.3</c:v>
                </c:pt>
                <c:pt idx="870">
                  <c:v>36.200000000000003</c:v>
                </c:pt>
                <c:pt idx="871">
                  <c:v>29.48</c:v>
                </c:pt>
                <c:pt idx="872">
                  <c:v>24.86</c:v>
                </c:pt>
                <c:pt idx="873">
                  <c:v>30.1</c:v>
                </c:pt>
                <c:pt idx="874">
                  <c:v>21.85</c:v>
                </c:pt>
                <c:pt idx="875">
                  <c:v>28.12</c:v>
                </c:pt>
                <c:pt idx="876">
                  <c:v>27.1</c:v>
                </c:pt>
                <c:pt idx="877">
                  <c:v>33.44</c:v>
                </c:pt>
                <c:pt idx="878">
                  <c:v>28.8</c:v>
                </c:pt>
                <c:pt idx="879">
                  <c:v>29.5</c:v>
                </c:pt>
                <c:pt idx="880">
                  <c:v>34.799999999999997</c:v>
                </c:pt>
                <c:pt idx="881">
                  <c:v>27.36</c:v>
                </c:pt>
                <c:pt idx="882">
                  <c:v>22.135000000000002</c:v>
                </c:pt>
                <c:pt idx="883">
                  <c:v>37.049999999999997</c:v>
                </c:pt>
                <c:pt idx="884">
                  <c:v>26.695</c:v>
                </c:pt>
                <c:pt idx="885">
                  <c:v>28.93</c:v>
                </c:pt>
                <c:pt idx="886">
                  <c:v>28.975000000000001</c:v>
                </c:pt>
                <c:pt idx="887">
                  <c:v>30.02</c:v>
                </c:pt>
                <c:pt idx="888">
                  <c:v>39.5</c:v>
                </c:pt>
                <c:pt idx="889">
                  <c:v>33.630000000000003</c:v>
                </c:pt>
                <c:pt idx="890">
                  <c:v>26.885000000000002</c:v>
                </c:pt>
                <c:pt idx="891">
                  <c:v>29.04</c:v>
                </c:pt>
                <c:pt idx="892">
                  <c:v>24.035</c:v>
                </c:pt>
                <c:pt idx="893">
                  <c:v>38.94</c:v>
                </c:pt>
                <c:pt idx="894">
                  <c:v>32.11</c:v>
                </c:pt>
                <c:pt idx="895">
                  <c:v>44</c:v>
                </c:pt>
                <c:pt idx="896">
                  <c:v>20.045000000000002</c:v>
                </c:pt>
                <c:pt idx="897">
                  <c:v>25.555</c:v>
                </c:pt>
                <c:pt idx="898">
                  <c:v>40.26</c:v>
                </c:pt>
                <c:pt idx="899">
                  <c:v>22.515000000000001</c:v>
                </c:pt>
                <c:pt idx="900">
                  <c:v>22.515000000000001</c:v>
                </c:pt>
                <c:pt idx="901">
                  <c:v>40.92</c:v>
                </c:pt>
                <c:pt idx="902">
                  <c:v>27.265000000000001</c:v>
                </c:pt>
                <c:pt idx="903">
                  <c:v>36.85</c:v>
                </c:pt>
                <c:pt idx="904">
                  <c:v>35.1</c:v>
                </c:pt>
                <c:pt idx="905">
                  <c:v>29.355</c:v>
                </c:pt>
                <c:pt idx="906">
                  <c:v>32.585000000000001</c:v>
                </c:pt>
                <c:pt idx="907">
                  <c:v>32.340000000000003</c:v>
                </c:pt>
                <c:pt idx="908">
                  <c:v>39.799999999999997</c:v>
                </c:pt>
                <c:pt idx="909">
                  <c:v>24.6</c:v>
                </c:pt>
                <c:pt idx="910">
                  <c:v>28.31</c:v>
                </c:pt>
                <c:pt idx="911">
                  <c:v>31.73</c:v>
                </c:pt>
                <c:pt idx="912">
                  <c:v>26.695</c:v>
                </c:pt>
                <c:pt idx="913">
                  <c:v>27.5</c:v>
                </c:pt>
                <c:pt idx="914">
                  <c:v>24.605</c:v>
                </c:pt>
                <c:pt idx="915">
                  <c:v>33.99</c:v>
                </c:pt>
                <c:pt idx="916">
                  <c:v>26.885000000000002</c:v>
                </c:pt>
                <c:pt idx="917">
                  <c:v>22.895</c:v>
                </c:pt>
                <c:pt idx="918">
                  <c:v>28.2</c:v>
                </c:pt>
                <c:pt idx="919">
                  <c:v>34.21</c:v>
                </c:pt>
                <c:pt idx="920">
                  <c:v>25</c:v>
                </c:pt>
                <c:pt idx="921">
                  <c:v>33.200000000000003</c:v>
                </c:pt>
                <c:pt idx="922">
                  <c:v>31</c:v>
                </c:pt>
                <c:pt idx="923">
                  <c:v>35.814999999999998</c:v>
                </c:pt>
                <c:pt idx="924">
                  <c:v>23.2</c:v>
                </c:pt>
                <c:pt idx="925">
                  <c:v>32.11</c:v>
                </c:pt>
                <c:pt idx="926">
                  <c:v>23.4</c:v>
                </c:pt>
                <c:pt idx="927">
                  <c:v>20.100000000000001</c:v>
                </c:pt>
                <c:pt idx="928">
                  <c:v>39.159999999999997</c:v>
                </c:pt>
                <c:pt idx="929">
                  <c:v>34.21</c:v>
                </c:pt>
                <c:pt idx="930">
                  <c:v>46.53</c:v>
                </c:pt>
                <c:pt idx="931">
                  <c:v>32.5</c:v>
                </c:pt>
                <c:pt idx="932">
                  <c:v>25.8</c:v>
                </c:pt>
                <c:pt idx="933">
                  <c:v>35.299999999999997</c:v>
                </c:pt>
                <c:pt idx="934">
                  <c:v>37.18</c:v>
                </c:pt>
                <c:pt idx="935">
                  <c:v>27.5</c:v>
                </c:pt>
                <c:pt idx="936">
                  <c:v>29.734999999999999</c:v>
                </c:pt>
                <c:pt idx="937">
                  <c:v>24.225000000000001</c:v>
                </c:pt>
                <c:pt idx="938">
                  <c:v>26.18</c:v>
                </c:pt>
                <c:pt idx="939">
                  <c:v>29.48</c:v>
                </c:pt>
                <c:pt idx="940">
                  <c:v>23.21</c:v>
                </c:pt>
                <c:pt idx="941">
                  <c:v>46.09</c:v>
                </c:pt>
                <c:pt idx="942">
                  <c:v>40.185000000000002</c:v>
                </c:pt>
                <c:pt idx="943">
                  <c:v>22.61</c:v>
                </c:pt>
                <c:pt idx="944">
                  <c:v>39.93</c:v>
                </c:pt>
                <c:pt idx="945">
                  <c:v>35.799999999999997</c:v>
                </c:pt>
                <c:pt idx="946">
                  <c:v>35.799999999999997</c:v>
                </c:pt>
                <c:pt idx="947">
                  <c:v>34.200000000000003</c:v>
                </c:pt>
                <c:pt idx="948">
                  <c:v>31.254999999999999</c:v>
                </c:pt>
                <c:pt idx="949">
                  <c:v>29.7</c:v>
                </c:pt>
                <c:pt idx="950">
                  <c:v>18.335000000000001</c:v>
                </c:pt>
                <c:pt idx="951">
                  <c:v>42.9</c:v>
                </c:pt>
                <c:pt idx="952">
                  <c:v>28.405000000000001</c:v>
                </c:pt>
                <c:pt idx="953">
                  <c:v>30.2</c:v>
                </c:pt>
                <c:pt idx="954">
                  <c:v>27.835000000000001</c:v>
                </c:pt>
                <c:pt idx="955">
                  <c:v>39.49</c:v>
                </c:pt>
                <c:pt idx="956">
                  <c:v>30.8</c:v>
                </c:pt>
                <c:pt idx="957">
                  <c:v>26.79</c:v>
                </c:pt>
                <c:pt idx="958">
                  <c:v>34.96</c:v>
                </c:pt>
                <c:pt idx="959">
                  <c:v>36.67</c:v>
                </c:pt>
                <c:pt idx="960">
                  <c:v>39.615000000000002</c:v>
                </c:pt>
                <c:pt idx="961">
                  <c:v>25.9</c:v>
                </c:pt>
                <c:pt idx="962">
                  <c:v>35.200000000000003</c:v>
                </c:pt>
                <c:pt idx="963">
                  <c:v>24.795000000000002</c:v>
                </c:pt>
                <c:pt idx="964">
                  <c:v>36.765000000000001</c:v>
                </c:pt>
                <c:pt idx="965">
                  <c:v>27.1</c:v>
                </c:pt>
                <c:pt idx="966">
                  <c:v>24.795000000000002</c:v>
                </c:pt>
                <c:pt idx="967">
                  <c:v>25.364999999999998</c:v>
                </c:pt>
                <c:pt idx="968">
                  <c:v>25.745000000000001</c:v>
                </c:pt>
                <c:pt idx="969">
                  <c:v>34.32</c:v>
                </c:pt>
                <c:pt idx="970">
                  <c:v>28.16</c:v>
                </c:pt>
                <c:pt idx="971">
                  <c:v>23.56</c:v>
                </c:pt>
                <c:pt idx="972">
                  <c:v>20.234999999999999</c:v>
                </c:pt>
                <c:pt idx="973">
                  <c:v>40.5</c:v>
                </c:pt>
                <c:pt idx="974">
                  <c:v>35.42</c:v>
                </c:pt>
                <c:pt idx="975">
                  <c:v>22.895</c:v>
                </c:pt>
                <c:pt idx="976">
                  <c:v>40.15</c:v>
                </c:pt>
                <c:pt idx="977">
                  <c:v>29.15</c:v>
                </c:pt>
                <c:pt idx="978">
                  <c:v>39.994999999999997</c:v>
                </c:pt>
                <c:pt idx="979">
                  <c:v>29.92</c:v>
                </c:pt>
                <c:pt idx="980">
                  <c:v>25.46</c:v>
                </c:pt>
                <c:pt idx="981">
                  <c:v>21.375</c:v>
                </c:pt>
                <c:pt idx="982">
                  <c:v>25.9</c:v>
                </c:pt>
                <c:pt idx="983">
                  <c:v>30.59</c:v>
                </c:pt>
                <c:pt idx="984">
                  <c:v>30.114999999999998</c:v>
                </c:pt>
                <c:pt idx="985">
                  <c:v>25.8</c:v>
                </c:pt>
                <c:pt idx="986">
                  <c:v>30.114999999999998</c:v>
                </c:pt>
                <c:pt idx="987">
                  <c:v>27.645</c:v>
                </c:pt>
                <c:pt idx="988">
                  <c:v>34.674999999999997</c:v>
                </c:pt>
                <c:pt idx="989">
                  <c:v>20.52</c:v>
                </c:pt>
                <c:pt idx="990">
                  <c:v>19.8</c:v>
                </c:pt>
                <c:pt idx="991">
                  <c:v>27.835000000000001</c:v>
                </c:pt>
                <c:pt idx="992">
                  <c:v>31.6</c:v>
                </c:pt>
                <c:pt idx="993">
                  <c:v>28.27</c:v>
                </c:pt>
                <c:pt idx="994">
                  <c:v>20.045000000000002</c:v>
                </c:pt>
                <c:pt idx="995">
                  <c:v>23.274999999999999</c:v>
                </c:pt>
                <c:pt idx="996">
                  <c:v>34.1</c:v>
                </c:pt>
                <c:pt idx="997">
                  <c:v>36.85</c:v>
                </c:pt>
                <c:pt idx="998">
                  <c:v>36.29</c:v>
                </c:pt>
                <c:pt idx="999">
                  <c:v>26.885000000000002</c:v>
                </c:pt>
                <c:pt idx="1000">
                  <c:v>22.99</c:v>
                </c:pt>
                <c:pt idx="1001">
                  <c:v>32.700000000000003</c:v>
                </c:pt>
                <c:pt idx="1002">
                  <c:v>25.8</c:v>
                </c:pt>
                <c:pt idx="1003">
                  <c:v>29.6</c:v>
                </c:pt>
                <c:pt idx="1004">
                  <c:v>19.190000000000001</c:v>
                </c:pt>
                <c:pt idx="1005">
                  <c:v>31.73</c:v>
                </c:pt>
                <c:pt idx="1006">
                  <c:v>29.26</c:v>
                </c:pt>
                <c:pt idx="1007">
                  <c:v>28.215</c:v>
                </c:pt>
                <c:pt idx="1008">
                  <c:v>24.984999999999999</c:v>
                </c:pt>
                <c:pt idx="1009">
                  <c:v>27.74</c:v>
                </c:pt>
                <c:pt idx="1010">
                  <c:v>22.8</c:v>
                </c:pt>
                <c:pt idx="1011">
                  <c:v>20.13</c:v>
                </c:pt>
                <c:pt idx="1012">
                  <c:v>33.33</c:v>
                </c:pt>
                <c:pt idx="1013">
                  <c:v>32.299999999999997</c:v>
                </c:pt>
                <c:pt idx="1014">
                  <c:v>27.6</c:v>
                </c:pt>
                <c:pt idx="1015">
                  <c:v>25.46</c:v>
                </c:pt>
                <c:pt idx="1016">
                  <c:v>24.605</c:v>
                </c:pt>
                <c:pt idx="1017">
                  <c:v>34.200000000000003</c:v>
                </c:pt>
                <c:pt idx="1018">
                  <c:v>35.814999999999998</c:v>
                </c:pt>
                <c:pt idx="1019">
                  <c:v>32.68</c:v>
                </c:pt>
                <c:pt idx="1020">
                  <c:v>37</c:v>
                </c:pt>
                <c:pt idx="1021">
                  <c:v>31.02</c:v>
                </c:pt>
                <c:pt idx="1022">
                  <c:v>36.08</c:v>
                </c:pt>
                <c:pt idx="1023">
                  <c:v>23.32</c:v>
                </c:pt>
                <c:pt idx="1024">
                  <c:v>45.32</c:v>
                </c:pt>
                <c:pt idx="1025">
                  <c:v>34.6</c:v>
                </c:pt>
                <c:pt idx="1026">
                  <c:v>26.03</c:v>
                </c:pt>
                <c:pt idx="1027">
                  <c:v>18.715</c:v>
                </c:pt>
                <c:pt idx="1028">
                  <c:v>31.6</c:v>
                </c:pt>
                <c:pt idx="1029">
                  <c:v>17.29</c:v>
                </c:pt>
                <c:pt idx="1030">
                  <c:v>23.655000000000001</c:v>
                </c:pt>
                <c:pt idx="1031">
                  <c:v>35.200000000000003</c:v>
                </c:pt>
                <c:pt idx="1032">
                  <c:v>27.93</c:v>
                </c:pt>
                <c:pt idx="1033">
                  <c:v>21.565000000000001</c:v>
                </c:pt>
                <c:pt idx="1034">
                  <c:v>38.380000000000003</c:v>
                </c:pt>
                <c:pt idx="1035">
                  <c:v>23</c:v>
                </c:pt>
                <c:pt idx="1036">
                  <c:v>37.07</c:v>
                </c:pt>
                <c:pt idx="1037">
                  <c:v>30.495000000000001</c:v>
                </c:pt>
                <c:pt idx="1038">
                  <c:v>28.88</c:v>
                </c:pt>
                <c:pt idx="1039">
                  <c:v>27.265000000000001</c:v>
                </c:pt>
                <c:pt idx="1040">
                  <c:v>28.024999999999999</c:v>
                </c:pt>
                <c:pt idx="1041">
                  <c:v>23.085000000000001</c:v>
                </c:pt>
                <c:pt idx="1042">
                  <c:v>30.684999999999999</c:v>
                </c:pt>
                <c:pt idx="1043">
                  <c:v>25.8</c:v>
                </c:pt>
                <c:pt idx="1044">
                  <c:v>35.244999999999997</c:v>
                </c:pt>
                <c:pt idx="1045">
                  <c:v>24.7</c:v>
                </c:pt>
                <c:pt idx="1046">
                  <c:v>25.08</c:v>
                </c:pt>
                <c:pt idx="1047">
                  <c:v>52.58</c:v>
                </c:pt>
                <c:pt idx="1048">
                  <c:v>22.515000000000001</c:v>
                </c:pt>
                <c:pt idx="1049">
                  <c:v>30.9</c:v>
                </c:pt>
                <c:pt idx="1050">
                  <c:v>36.954999999999998</c:v>
                </c:pt>
                <c:pt idx="1051">
                  <c:v>26.41</c:v>
                </c:pt>
                <c:pt idx="1052">
                  <c:v>29.83</c:v>
                </c:pt>
                <c:pt idx="1053">
                  <c:v>29.8</c:v>
                </c:pt>
                <c:pt idx="1054">
                  <c:v>21.47</c:v>
                </c:pt>
                <c:pt idx="1055">
                  <c:v>27.645</c:v>
                </c:pt>
                <c:pt idx="1056">
                  <c:v>28.9</c:v>
                </c:pt>
                <c:pt idx="1057">
                  <c:v>31.79</c:v>
                </c:pt>
                <c:pt idx="1058">
                  <c:v>39.49</c:v>
                </c:pt>
                <c:pt idx="1059">
                  <c:v>33.82</c:v>
                </c:pt>
                <c:pt idx="1060">
                  <c:v>32.01</c:v>
                </c:pt>
                <c:pt idx="1061">
                  <c:v>27.94</c:v>
                </c:pt>
                <c:pt idx="1062">
                  <c:v>41.14</c:v>
                </c:pt>
                <c:pt idx="1063">
                  <c:v>28.594999999999999</c:v>
                </c:pt>
                <c:pt idx="1064">
                  <c:v>25.6</c:v>
                </c:pt>
                <c:pt idx="1065">
                  <c:v>25.3</c:v>
                </c:pt>
                <c:pt idx="1066">
                  <c:v>37.29</c:v>
                </c:pt>
                <c:pt idx="1067">
                  <c:v>42.655000000000001</c:v>
                </c:pt>
                <c:pt idx="1068">
                  <c:v>21.66</c:v>
                </c:pt>
                <c:pt idx="1069">
                  <c:v>31.9</c:v>
                </c:pt>
                <c:pt idx="1070">
                  <c:v>37.07</c:v>
                </c:pt>
                <c:pt idx="1071">
                  <c:v>31.445</c:v>
                </c:pt>
                <c:pt idx="1072">
                  <c:v>31.254999999999999</c:v>
                </c:pt>
                <c:pt idx="1073">
                  <c:v>28.88</c:v>
                </c:pt>
                <c:pt idx="1074">
                  <c:v>18.335000000000001</c:v>
                </c:pt>
                <c:pt idx="1075">
                  <c:v>29.59</c:v>
                </c:pt>
                <c:pt idx="1076">
                  <c:v>32</c:v>
                </c:pt>
                <c:pt idx="1077">
                  <c:v>26.03</c:v>
                </c:pt>
                <c:pt idx="1078">
                  <c:v>31.68</c:v>
                </c:pt>
                <c:pt idx="1079">
                  <c:v>33.659999999999997</c:v>
                </c:pt>
                <c:pt idx="1080">
                  <c:v>21.78</c:v>
                </c:pt>
                <c:pt idx="1081">
                  <c:v>27.835000000000001</c:v>
                </c:pt>
                <c:pt idx="1082">
                  <c:v>19.95</c:v>
                </c:pt>
                <c:pt idx="1083">
                  <c:v>31.5</c:v>
                </c:pt>
                <c:pt idx="1084">
                  <c:v>30.495000000000001</c:v>
                </c:pt>
                <c:pt idx="1085">
                  <c:v>18.3</c:v>
                </c:pt>
                <c:pt idx="1086">
                  <c:v>28.975000000000001</c:v>
                </c:pt>
                <c:pt idx="1087">
                  <c:v>31.54</c:v>
                </c:pt>
                <c:pt idx="1088">
                  <c:v>47.74</c:v>
                </c:pt>
                <c:pt idx="1089">
                  <c:v>22.1</c:v>
                </c:pt>
                <c:pt idx="1090">
                  <c:v>36.19</c:v>
                </c:pt>
                <c:pt idx="1091">
                  <c:v>29.83</c:v>
                </c:pt>
                <c:pt idx="1092">
                  <c:v>32.700000000000003</c:v>
                </c:pt>
                <c:pt idx="1093">
                  <c:v>30.4</c:v>
                </c:pt>
                <c:pt idx="1094">
                  <c:v>33.700000000000003</c:v>
                </c:pt>
                <c:pt idx="1095">
                  <c:v>31.35</c:v>
                </c:pt>
                <c:pt idx="1096">
                  <c:v>34.96</c:v>
                </c:pt>
                <c:pt idx="1097">
                  <c:v>33.770000000000003</c:v>
                </c:pt>
                <c:pt idx="1098">
                  <c:v>30.875</c:v>
                </c:pt>
                <c:pt idx="1099">
                  <c:v>33.99</c:v>
                </c:pt>
                <c:pt idx="1100">
                  <c:v>19.094999999999999</c:v>
                </c:pt>
                <c:pt idx="1101">
                  <c:v>28.6</c:v>
                </c:pt>
                <c:pt idx="1102">
                  <c:v>38.94</c:v>
                </c:pt>
                <c:pt idx="1103">
                  <c:v>36.08</c:v>
                </c:pt>
                <c:pt idx="1104">
                  <c:v>29.8</c:v>
                </c:pt>
                <c:pt idx="1105">
                  <c:v>31.24</c:v>
                </c:pt>
                <c:pt idx="1106">
                  <c:v>29.925000000000001</c:v>
                </c:pt>
                <c:pt idx="1107">
                  <c:v>26.22</c:v>
                </c:pt>
                <c:pt idx="1108">
                  <c:v>30</c:v>
                </c:pt>
                <c:pt idx="1109">
                  <c:v>20.350000000000001</c:v>
                </c:pt>
                <c:pt idx="1110">
                  <c:v>32.299999999999997</c:v>
                </c:pt>
                <c:pt idx="1111">
                  <c:v>38.39</c:v>
                </c:pt>
                <c:pt idx="1112">
                  <c:v>25.85</c:v>
                </c:pt>
                <c:pt idx="1113">
                  <c:v>26.315000000000001</c:v>
                </c:pt>
                <c:pt idx="1114">
                  <c:v>24.51</c:v>
                </c:pt>
                <c:pt idx="1115">
                  <c:v>32.67</c:v>
                </c:pt>
                <c:pt idx="1116">
                  <c:v>29.64</c:v>
                </c:pt>
                <c:pt idx="1117">
                  <c:v>33.33</c:v>
                </c:pt>
                <c:pt idx="1118">
                  <c:v>35.75</c:v>
                </c:pt>
                <c:pt idx="1119">
                  <c:v>19.95</c:v>
                </c:pt>
                <c:pt idx="1120">
                  <c:v>31.4</c:v>
                </c:pt>
                <c:pt idx="1121">
                  <c:v>38.17</c:v>
                </c:pt>
                <c:pt idx="1122">
                  <c:v>36.86</c:v>
                </c:pt>
                <c:pt idx="1123">
                  <c:v>32.395000000000003</c:v>
                </c:pt>
                <c:pt idx="1124">
                  <c:v>42.75</c:v>
                </c:pt>
                <c:pt idx="1125">
                  <c:v>25.08</c:v>
                </c:pt>
                <c:pt idx="1126">
                  <c:v>29.9</c:v>
                </c:pt>
                <c:pt idx="1127">
                  <c:v>35.86</c:v>
                </c:pt>
                <c:pt idx="1128">
                  <c:v>32.799999999999997</c:v>
                </c:pt>
                <c:pt idx="1129">
                  <c:v>18.600000000000001</c:v>
                </c:pt>
                <c:pt idx="1130">
                  <c:v>23.87</c:v>
                </c:pt>
                <c:pt idx="1131">
                  <c:v>45.9</c:v>
                </c:pt>
                <c:pt idx="1132">
                  <c:v>40.28</c:v>
                </c:pt>
                <c:pt idx="1133">
                  <c:v>18.335000000000001</c:v>
                </c:pt>
                <c:pt idx="1134">
                  <c:v>33.82</c:v>
                </c:pt>
                <c:pt idx="1135">
                  <c:v>28.12</c:v>
                </c:pt>
                <c:pt idx="1136">
                  <c:v>25</c:v>
                </c:pt>
                <c:pt idx="1137">
                  <c:v>22.23</c:v>
                </c:pt>
                <c:pt idx="1138">
                  <c:v>30.25</c:v>
                </c:pt>
                <c:pt idx="1139">
                  <c:v>32.49</c:v>
                </c:pt>
                <c:pt idx="1140">
                  <c:v>37.07</c:v>
                </c:pt>
                <c:pt idx="1141">
                  <c:v>32.6</c:v>
                </c:pt>
                <c:pt idx="1142">
                  <c:v>24.86</c:v>
                </c:pt>
                <c:pt idx="1143">
                  <c:v>32.340000000000003</c:v>
                </c:pt>
                <c:pt idx="1144">
                  <c:v>32.299999999999997</c:v>
                </c:pt>
                <c:pt idx="1145">
                  <c:v>32.774999999999999</c:v>
                </c:pt>
                <c:pt idx="1146">
                  <c:v>32.799999999999997</c:v>
                </c:pt>
                <c:pt idx="1147">
                  <c:v>31.92</c:v>
                </c:pt>
                <c:pt idx="1148">
                  <c:v>21.5</c:v>
                </c:pt>
                <c:pt idx="1149">
                  <c:v>34.1</c:v>
                </c:pt>
                <c:pt idx="1150">
                  <c:v>30.305</c:v>
                </c:pt>
                <c:pt idx="1151">
                  <c:v>36.479999999999997</c:v>
                </c:pt>
                <c:pt idx="1152">
                  <c:v>32.56</c:v>
                </c:pt>
                <c:pt idx="1153">
                  <c:v>35.814999999999998</c:v>
                </c:pt>
                <c:pt idx="1154">
                  <c:v>27.93</c:v>
                </c:pt>
                <c:pt idx="1155">
                  <c:v>22.135000000000002</c:v>
                </c:pt>
                <c:pt idx="1156">
                  <c:v>44.88</c:v>
                </c:pt>
                <c:pt idx="1157">
                  <c:v>23.18</c:v>
                </c:pt>
                <c:pt idx="1158">
                  <c:v>30.59</c:v>
                </c:pt>
                <c:pt idx="1159">
                  <c:v>41.1</c:v>
                </c:pt>
                <c:pt idx="1160">
                  <c:v>34.58</c:v>
                </c:pt>
                <c:pt idx="1161">
                  <c:v>42.13</c:v>
                </c:pt>
                <c:pt idx="1162">
                  <c:v>38.83</c:v>
                </c:pt>
                <c:pt idx="1163">
                  <c:v>28.215</c:v>
                </c:pt>
                <c:pt idx="1164">
                  <c:v>28.31</c:v>
                </c:pt>
                <c:pt idx="1165">
                  <c:v>26.125</c:v>
                </c:pt>
                <c:pt idx="1166">
                  <c:v>40.369999999999997</c:v>
                </c:pt>
                <c:pt idx="1167">
                  <c:v>24.6</c:v>
                </c:pt>
                <c:pt idx="1168">
                  <c:v>35.200000000000003</c:v>
                </c:pt>
                <c:pt idx="1169">
                  <c:v>34.104999999999997</c:v>
                </c:pt>
                <c:pt idx="1170">
                  <c:v>27.36</c:v>
                </c:pt>
                <c:pt idx="1171">
                  <c:v>26.7</c:v>
                </c:pt>
                <c:pt idx="1172">
                  <c:v>41.91</c:v>
                </c:pt>
                <c:pt idx="1173">
                  <c:v>29.26</c:v>
                </c:pt>
                <c:pt idx="1174">
                  <c:v>32.11</c:v>
                </c:pt>
                <c:pt idx="1175">
                  <c:v>27.1</c:v>
                </c:pt>
                <c:pt idx="1176">
                  <c:v>24.13</c:v>
                </c:pt>
                <c:pt idx="1177">
                  <c:v>27.4</c:v>
                </c:pt>
                <c:pt idx="1178">
                  <c:v>34.865000000000002</c:v>
                </c:pt>
                <c:pt idx="1179">
                  <c:v>29.81</c:v>
                </c:pt>
                <c:pt idx="1180">
                  <c:v>41.325000000000003</c:v>
                </c:pt>
                <c:pt idx="1181">
                  <c:v>29.925000000000001</c:v>
                </c:pt>
                <c:pt idx="1182">
                  <c:v>30.3</c:v>
                </c:pt>
                <c:pt idx="1183">
                  <c:v>27.36</c:v>
                </c:pt>
                <c:pt idx="1184">
                  <c:v>28.49</c:v>
                </c:pt>
                <c:pt idx="1185">
                  <c:v>23.56</c:v>
                </c:pt>
                <c:pt idx="1186">
                  <c:v>35.625</c:v>
                </c:pt>
                <c:pt idx="1187">
                  <c:v>32.68</c:v>
                </c:pt>
                <c:pt idx="1188">
                  <c:v>25.27</c:v>
                </c:pt>
                <c:pt idx="1189">
                  <c:v>28</c:v>
                </c:pt>
                <c:pt idx="1190">
                  <c:v>32.774999999999999</c:v>
                </c:pt>
                <c:pt idx="1191">
                  <c:v>21.754999999999999</c:v>
                </c:pt>
                <c:pt idx="1192">
                  <c:v>32.395000000000003</c:v>
                </c:pt>
                <c:pt idx="1193">
                  <c:v>36.575000000000003</c:v>
                </c:pt>
                <c:pt idx="1194">
                  <c:v>21.754999999999999</c:v>
                </c:pt>
                <c:pt idx="1195">
                  <c:v>27.93</c:v>
                </c:pt>
                <c:pt idx="1196">
                  <c:v>30.02</c:v>
                </c:pt>
                <c:pt idx="1197">
                  <c:v>33.549999999999997</c:v>
                </c:pt>
                <c:pt idx="1198">
                  <c:v>29.355</c:v>
                </c:pt>
                <c:pt idx="1199">
                  <c:v>25.8</c:v>
                </c:pt>
                <c:pt idx="1200">
                  <c:v>24.32</c:v>
                </c:pt>
                <c:pt idx="1201">
                  <c:v>40.375</c:v>
                </c:pt>
                <c:pt idx="1202">
                  <c:v>32.11</c:v>
                </c:pt>
                <c:pt idx="1203">
                  <c:v>32.299999999999997</c:v>
                </c:pt>
                <c:pt idx="1204">
                  <c:v>27.28</c:v>
                </c:pt>
                <c:pt idx="1205">
                  <c:v>17.86</c:v>
                </c:pt>
                <c:pt idx="1206">
                  <c:v>34.799999999999997</c:v>
                </c:pt>
                <c:pt idx="1207">
                  <c:v>33.4</c:v>
                </c:pt>
                <c:pt idx="1208">
                  <c:v>25.555</c:v>
                </c:pt>
                <c:pt idx="1209">
                  <c:v>37.1</c:v>
                </c:pt>
                <c:pt idx="1210">
                  <c:v>30.875</c:v>
                </c:pt>
                <c:pt idx="1211">
                  <c:v>34.1</c:v>
                </c:pt>
                <c:pt idx="1212">
                  <c:v>21.47</c:v>
                </c:pt>
                <c:pt idx="1213">
                  <c:v>33.299999999999997</c:v>
                </c:pt>
                <c:pt idx="1214">
                  <c:v>31.254999999999999</c:v>
                </c:pt>
                <c:pt idx="1215">
                  <c:v>39.14</c:v>
                </c:pt>
                <c:pt idx="1216">
                  <c:v>25.08</c:v>
                </c:pt>
                <c:pt idx="1217">
                  <c:v>37.29</c:v>
                </c:pt>
                <c:pt idx="1218">
                  <c:v>34.6</c:v>
                </c:pt>
                <c:pt idx="1219">
                  <c:v>30.21</c:v>
                </c:pt>
                <c:pt idx="1220">
                  <c:v>21.945</c:v>
                </c:pt>
                <c:pt idx="1221">
                  <c:v>24.97</c:v>
                </c:pt>
                <c:pt idx="1222">
                  <c:v>25.3</c:v>
                </c:pt>
                <c:pt idx="1223">
                  <c:v>24.42</c:v>
                </c:pt>
                <c:pt idx="1224">
                  <c:v>23.94</c:v>
                </c:pt>
                <c:pt idx="1225">
                  <c:v>39.82</c:v>
                </c:pt>
                <c:pt idx="1226">
                  <c:v>16.815000000000001</c:v>
                </c:pt>
                <c:pt idx="1227">
                  <c:v>37.18</c:v>
                </c:pt>
                <c:pt idx="1228">
                  <c:v>34.43</c:v>
                </c:pt>
                <c:pt idx="1229">
                  <c:v>30.305</c:v>
                </c:pt>
                <c:pt idx="1230">
                  <c:v>34.484999999999999</c:v>
                </c:pt>
                <c:pt idx="1231">
                  <c:v>21.8</c:v>
                </c:pt>
                <c:pt idx="1232">
                  <c:v>24.605</c:v>
                </c:pt>
                <c:pt idx="1233">
                  <c:v>23.3</c:v>
                </c:pt>
                <c:pt idx="1234">
                  <c:v>27.83</c:v>
                </c:pt>
                <c:pt idx="1235">
                  <c:v>31.065000000000001</c:v>
                </c:pt>
                <c:pt idx="1236">
                  <c:v>21.66</c:v>
                </c:pt>
                <c:pt idx="1237">
                  <c:v>28.215</c:v>
                </c:pt>
                <c:pt idx="1238">
                  <c:v>22.704999999999998</c:v>
                </c:pt>
                <c:pt idx="1239">
                  <c:v>42.13</c:v>
                </c:pt>
                <c:pt idx="1240">
                  <c:v>41.8</c:v>
                </c:pt>
                <c:pt idx="1241">
                  <c:v>36.96</c:v>
                </c:pt>
                <c:pt idx="1242">
                  <c:v>21.28</c:v>
                </c:pt>
                <c:pt idx="1243">
                  <c:v>33.11</c:v>
                </c:pt>
                <c:pt idx="1244">
                  <c:v>33.33</c:v>
                </c:pt>
                <c:pt idx="1245">
                  <c:v>24.3</c:v>
                </c:pt>
                <c:pt idx="1246">
                  <c:v>25.7</c:v>
                </c:pt>
                <c:pt idx="1247">
                  <c:v>29.4</c:v>
                </c:pt>
                <c:pt idx="1248">
                  <c:v>39.82</c:v>
                </c:pt>
                <c:pt idx="1249">
                  <c:v>33.630000000000003</c:v>
                </c:pt>
                <c:pt idx="1250">
                  <c:v>29.83</c:v>
                </c:pt>
                <c:pt idx="1251">
                  <c:v>19.8</c:v>
                </c:pt>
                <c:pt idx="1252">
                  <c:v>27.3</c:v>
                </c:pt>
                <c:pt idx="1253">
                  <c:v>29.3</c:v>
                </c:pt>
                <c:pt idx="1254">
                  <c:v>27.72</c:v>
                </c:pt>
                <c:pt idx="1255">
                  <c:v>37.9</c:v>
                </c:pt>
                <c:pt idx="1256">
                  <c:v>36.384999999999998</c:v>
                </c:pt>
                <c:pt idx="1257">
                  <c:v>27.645</c:v>
                </c:pt>
                <c:pt idx="1258">
                  <c:v>37.715000000000003</c:v>
                </c:pt>
                <c:pt idx="1259">
                  <c:v>23.18</c:v>
                </c:pt>
                <c:pt idx="1260">
                  <c:v>20.52</c:v>
                </c:pt>
                <c:pt idx="1261">
                  <c:v>37.1</c:v>
                </c:pt>
                <c:pt idx="1262">
                  <c:v>28.05</c:v>
                </c:pt>
                <c:pt idx="1263">
                  <c:v>29.9</c:v>
                </c:pt>
                <c:pt idx="1264">
                  <c:v>33.344999999999999</c:v>
                </c:pt>
                <c:pt idx="1265">
                  <c:v>23.76</c:v>
                </c:pt>
                <c:pt idx="1266">
                  <c:v>30.5</c:v>
                </c:pt>
                <c:pt idx="1267">
                  <c:v>31.065000000000001</c:v>
                </c:pt>
                <c:pt idx="1268">
                  <c:v>33.299999999999997</c:v>
                </c:pt>
                <c:pt idx="1269">
                  <c:v>27.5</c:v>
                </c:pt>
                <c:pt idx="1270">
                  <c:v>33.914999999999999</c:v>
                </c:pt>
                <c:pt idx="1271">
                  <c:v>34.484999999999999</c:v>
                </c:pt>
                <c:pt idx="1272">
                  <c:v>25.52</c:v>
                </c:pt>
                <c:pt idx="1273">
                  <c:v>27.61</c:v>
                </c:pt>
                <c:pt idx="1274">
                  <c:v>27.06</c:v>
                </c:pt>
                <c:pt idx="1275">
                  <c:v>23.7</c:v>
                </c:pt>
                <c:pt idx="1276">
                  <c:v>30.4</c:v>
                </c:pt>
                <c:pt idx="1277">
                  <c:v>29.734999999999999</c:v>
                </c:pt>
                <c:pt idx="1278">
                  <c:v>29.925000000000001</c:v>
                </c:pt>
                <c:pt idx="1279">
                  <c:v>26.79</c:v>
                </c:pt>
                <c:pt idx="1280">
                  <c:v>33.33</c:v>
                </c:pt>
                <c:pt idx="1281">
                  <c:v>27.645</c:v>
                </c:pt>
                <c:pt idx="1282">
                  <c:v>21.66</c:v>
                </c:pt>
                <c:pt idx="1283">
                  <c:v>30.03</c:v>
                </c:pt>
                <c:pt idx="1284">
                  <c:v>36.299999999999997</c:v>
                </c:pt>
                <c:pt idx="1285">
                  <c:v>24.32</c:v>
                </c:pt>
                <c:pt idx="1286">
                  <c:v>17.29</c:v>
                </c:pt>
                <c:pt idx="1287">
                  <c:v>25.9</c:v>
                </c:pt>
                <c:pt idx="1288">
                  <c:v>39.4</c:v>
                </c:pt>
                <c:pt idx="1289">
                  <c:v>34.32</c:v>
                </c:pt>
                <c:pt idx="1290">
                  <c:v>19.95</c:v>
                </c:pt>
                <c:pt idx="1291">
                  <c:v>34.9</c:v>
                </c:pt>
                <c:pt idx="1292">
                  <c:v>23.21</c:v>
                </c:pt>
                <c:pt idx="1293">
                  <c:v>25.745000000000001</c:v>
                </c:pt>
                <c:pt idx="1294">
                  <c:v>25.175000000000001</c:v>
                </c:pt>
                <c:pt idx="1295">
                  <c:v>22</c:v>
                </c:pt>
                <c:pt idx="1296">
                  <c:v>26.125</c:v>
                </c:pt>
                <c:pt idx="1297">
                  <c:v>26.51</c:v>
                </c:pt>
                <c:pt idx="1298">
                  <c:v>27.454999999999998</c:v>
                </c:pt>
                <c:pt idx="1299">
                  <c:v>25.745000000000001</c:v>
                </c:pt>
                <c:pt idx="1300">
                  <c:v>30.36</c:v>
                </c:pt>
                <c:pt idx="1301">
                  <c:v>30.875</c:v>
                </c:pt>
                <c:pt idx="1302">
                  <c:v>20.8</c:v>
                </c:pt>
                <c:pt idx="1303">
                  <c:v>27.8</c:v>
                </c:pt>
                <c:pt idx="1304">
                  <c:v>24.605</c:v>
                </c:pt>
                <c:pt idx="1305">
                  <c:v>27.72</c:v>
                </c:pt>
                <c:pt idx="1306">
                  <c:v>21.85</c:v>
                </c:pt>
                <c:pt idx="1307">
                  <c:v>28.12</c:v>
                </c:pt>
                <c:pt idx="1308">
                  <c:v>30.2</c:v>
                </c:pt>
                <c:pt idx="1309">
                  <c:v>32.200000000000003</c:v>
                </c:pt>
                <c:pt idx="1310">
                  <c:v>26.315000000000001</c:v>
                </c:pt>
                <c:pt idx="1311">
                  <c:v>26.695</c:v>
                </c:pt>
                <c:pt idx="1312">
                  <c:v>42.9</c:v>
                </c:pt>
                <c:pt idx="1313">
                  <c:v>34.700000000000003</c:v>
                </c:pt>
                <c:pt idx="1314">
                  <c:v>23.655000000000001</c:v>
                </c:pt>
                <c:pt idx="1315">
                  <c:v>28.31</c:v>
                </c:pt>
                <c:pt idx="1316">
                  <c:v>20.6</c:v>
                </c:pt>
                <c:pt idx="1317">
                  <c:v>53.13</c:v>
                </c:pt>
                <c:pt idx="1318">
                  <c:v>39.71</c:v>
                </c:pt>
                <c:pt idx="1319">
                  <c:v>26.315000000000001</c:v>
                </c:pt>
                <c:pt idx="1320">
                  <c:v>31.065000000000001</c:v>
                </c:pt>
                <c:pt idx="1321">
                  <c:v>26.695</c:v>
                </c:pt>
                <c:pt idx="1322">
                  <c:v>38.83</c:v>
                </c:pt>
                <c:pt idx="1323">
                  <c:v>40.369999999999997</c:v>
                </c:pt>
                <c:pt idx="1324">
                  <c:v>25.934999999999999</c:v>
                </c:pt>
                <c:pt idx="1325">
                  <c:v>33.534999999999997</c:v>
                </c:pt>
                <c:pt idx="1326">
                  <c:v>32.869999999999997</c:v>
                </c:pt>
                <c:pt idx="1327">
                  <c:v>30.03</c:v>
                </c:pt>
                <c:pt idx="1328">
                  <c:v>24.225000000000001</c:v>
                </c:pt>
                <c:pt idx="1329">
                  <c:v>38.6</c:v>
                </c:pt>
                <c:pt idx="1330">
                  <c:v>25.74</c:v>
                </c:pt>
                <c:pt idx="1331">
                  <c:v>33.4</c:v>
                </c:pt>
                <c:pt idx="1332">
                  <c:v>44.7</c:v>
                </c:pt>
                <c:pt idx="1333">
                  <c:v>30.97</c:v>
                </c:pt>
                <c:pt idx="1334">
                  <c:v>31.92</c:v>
                </c:pt>
                <c:pt idx="1335">
                  <c:v>36.85</c:v>
                </c:pt>
                <c:pt idx="1336">
                  <c:v>25.8</c:v>
                </c:pt>
                <c:pt idx="1337">
                  <c:v>29.07</c:v>
                </c:pt>
              </c:numCache>
            </c:numRef>
          </c:xVal>
          <c:yVal>
            <c:numRef>
              <c:f>insurance!$G$2:$G$1339</c:f>
              <c:numCache>
                <c:formatCode>General</c:formatCode>
                <c:ptCount val="1338"/>
                <c:pt idx="0">
                  <c:v>16884.923999999999</c:v>
                </c:pt>
                <c:pt idx="1">
                  <c:v>1725.5523000000001</c:v>
                </c:pt>
                <c:pt idx="2">
                  <c:v>4449.4620000000004</c:v>
                </c:pt>
                <c:pt idx="3">
                  <c:v>21984.47061</c:v>
                </c:pt>
                <c:pt idx="4">
                  <c:v>3866.8552</c:v>
                </c:pt>
                <c:pt idx="5">
                  <c:v>3756.6215999999999</c:v>
                </c:pt>
                <c:pt idx="6">
                  <c:v>8240.5895999999993</c:v>
                </c:pt>
                <c:pt idx="7">
                  <c:v>7281.5056000000004</c:v>
                </c:pt>
                <c:pt idx="8">
                  <c:v>6406.4107000000004</c:v>
                </c:pt>
                <c:pt idx="9">
                  <c:v>28923.136920000001</c:v>
                </c:pt>
                <c:pt idx="10">
                  <c:v>2721.3208</c:v>
                </c:pt>
                <c:pt idx="11">
                  <c:v>27808.7251</c:v>
                </c:pt>
                <c:pt idx="12">
                  <c:v>1826.8430000000001</c:v>
                </c:pt>
                <c:pt idx="13">
                  <c:v>11090.7178</c:v>
                </c:pt>
                <c:pt idx="14">
                  <c:v>39611.757700000002</c:v>
                </c:pt>
                <c:pt idx="15">
                  <c:v>1837.2370000000001</c:v>
                </c:pt>
                <c:pt idx="16">
                  <c:v>10797.3362</c:v>
                </c:pt>
                <c:pt idx="17">
                  <c:v>2395.17155</c:v>
                </c:pt>
                <c:pt idx="18">
                  <c:v>10602.385</c:v>
                </c:pt>
                <c:pt idx="19">
                  <c:v>36837.466999999997</c:v>
                </c:pt>
                <c:pt idx="20">
                  <c:v>13228.846949999999</c:v>
                </c:pt>
                <c:pt idx="21">
                  <c:v>4149.7359999999999</c:v>
                </c:pt>
                <c:pt idx="22">
                  <c:v>1137.011</c:v>
                </c:pt>
                <c:pt idx="23">
                  <c:v>37701.876799999998</c:v>
                </c:pt>
                <c:pt idx="24">
                  <c:v>6203.90175</c:v>
                </c:pt>
                <c:pt idx="25">
                  <c:v>14001.1338</c:v>
                </c:pt>
                <c:pt idx="26">
                  <c:v>14451.835150000001</c:v>
                </c:pt>
                <c:pt idx="27">
                  <c:v>12268.632250000001</c:v>
                </c:pt>
                <c:pt idx="28">
                  <c:v>2775.1921499999999</c:v>
                </c:pt>
                <c:pt idx="29">
                  <c:v>38711</c:v>
                </c:pt>
                <c:pt idx="30">
                  <c:v>35585.576000000001</c:v>
                </c:pt>
                <c:pt idx="31">
                  <c:v>2198.1898500000002</c:v>
                </c:pt>
                <c:pt idx="32">
                  <c:v>4687.7969999999996</c:v>
                </c:pt>
                <c:pt idx="33">
                  <c:v>13770.097900000001</c:v>
                </c:pt>
                <c:pt idx="34">
                  <c:v>51194.559139999998</c:v>
                </c:pt>
                <c:pt idx="35">
                  <c:v>1625.4337499999999</c:v>
                </c:pt>
                <c:pt idx="36">
                  <c:v>15612.19335</c:v>
                </c:pt>
                <c:pt idx="37">
                  <c:v>2302.3000000000002</c:v>
                </c:pt>
                <c:pt idx="38">
                  <c:v>39774.276299999998</c:v>
                </c:pt>
                <c:pt idx="39">
                  <c:v>48173.360999999997</c:v>
                </c:pt>
                <c:pt idx="40">
                  <c:v>3046.0619999999999</c:v>
                </c:pt>
                <c:pt idx="41">
                  <c:v>4949.7587000000003</c:v>
                </c:pt>
                <c:pt idx="42">
                  <c:v>6272.4772000000003</c:v>
                </c:pt>
                <c:pt idx="43">
                  <c:v>6313.759</c:v>
                </c:pt>
                <c:pt idx="44">
                  <c:v>6079.6715000000004</c:v>
                </c:pt>
                <c:pt idx="45">
                  <c:v>20630.283510000001</c:v>
                </c:pt>
                <c:pt idx="46">
                  <c:v>3393.35635</c:v>
                </c:pt>
                <c:pt idx="47">
                  <c:v>3556.9223000000002</c:v>
                </c:pt>
                <c:pt idx="48">
                  <c:v>12629.896699999999</c:v>
                </c:pt>
                <c:pt idx="49">
                  <c:v>38709.175999999999</c:v>
                </c:pt>
                <c:pt idx="50">
                  <c:v>2211.1307499999998</c:v>
                </c:pt>
                <c:pt idx="51">
                  <c:v>3579.8287</c:v>
                </c:pt>
                <c:pt idx="52">
                  <c:v>23568.272000000001</c:v>
                </c:pt>
                <c:pt idx="53">
                  <c:v>37742.575700000001</c:v>
                </c:pt>
                <c:pt idx="54">
                  <c:v>8059.6791000000003</c:v>
                </c:pt>
                <c:pt idx="55">
                  <c:v>47496.494449999998</c:v>
                </c:pt>
                <c:pt idx="56">
                  <c:v>13607.36875</c:v>
                </c:pt>
                <c:pt idx="57">
                  <c:v>34303.167200000004</c:v>
                </c:pt>
                <c:pt idx="58">
                  <c:v>23244.790199999999</c:v>
                </c:pt>
                <c:pt idx="59">
                  <c:v>5989.5236500000001</c:v>
                </c:pt>
                <c:pt idx="60">
                  <c:v>8606.2173999999995</c:v>
                </c:pt>
                <c:pt idx="61">
                  <c:v>4504.6624000000002</c:v>
                </c:pt>
                <c:pt idx="62">
                  <c:v>30166.618170000002</c:v>
                </c:pt>
                <c:pt idx="63">
                  <c:v>4133.6416499999996</c:v>
                </c:pt>
                <c:pt idx="64">
                  <c:v>14711.7438</c:v>
                </c:pt>
                <c:pt idx="65">
                  <c:v>1743.2139999999999</c:v>
                </c:pt>
                <c:pt idx="66">
                  <c:v>14235.072</c:v>
                </c:pt>
                <c:pt idx="67">
                  <c:v>6389.3778499999999</c:v>
                </c:pt>
                <c:pt idx="68">
                  <c:v>5920.1040999999996</c:v>
                </c:pt>
                <c:pt idx="69">
                  <c:v>17663.144199999999</c:v>
                </c:pt>
                <c:pt idx="70">
                  <c:v>16577.779500000001</c:v>
                </c:pt>
                <c:pt idx="71">
                  <c:v>6799.4579999999996</c:v>
                </c:pt>
                <c:pt idx="72">
                  <c:v>11741.726000000001</c:v>
                </c:pt>
                <c:pt idx="73">
                  <c:v>11946.625899999999</c:v>
                </c:pt>
                <c:pt idx="74">
                  <c:v>7726.8540000000003</c:v>
                </c:pt>
                <c:pt idx="75">
                  <c:v>11356.660900000001</c:v>
                </c:pt>
                <c:pt idx="76">
                  <c:v>3947.4131000000002</c:v>
                </c:pt>
                <c:pt idx="77">
                  <c:v>1532.4697000000001</c:v>
                </c:pt>
                <c:pt idx="78">
                  <c:v>2755.0209500000001</c:v>
                </c:pt>
                <c:pt idx="79">
                  <c:v>6571.0243499999997</c:v>
                </c:pt>
                <c:pt idx="80">
                  <c:v>4441.2131499999996</c:v>
                </c:pt>
                <c:pt idx="81">
                  <c:v>7935.29115</c:v>
                </c:pt>
                <c:pt idx="82">
                  <c:v>37165.163800000002</c:v>
                </c:pt>
                <c:pt idx="83">
                  <c:v>11033.661700000001</c:v>
                </c:pt>
                <c:pt idx="84">
                  <c:v>39836.519</c:v>
                </c:pt>
                <c:pt idx="85">
                  <c:v>21098.554049999999</c:v>
                </c:pt>
                <c:pt idx="86">
                  <c:v>43578.939400000003</c:v>
                </c:pt>
                <c:pt idx="87">
                  <c:v>11073.175999999999</c:v>
                </c:pt>
                <c:pt idx="88">
                  <c:v>8026.6665999999996</c:v>
                </c:pt>
                <c:pt idx="89">
                  <c:v>11082.5772</c:v>
                </c:pt>
                <c:pt idx="90">
                  <c:v>2026.9740999999999</c:v>
                </c:pt>
                <c:pt idx="91">
                  <c:v>10942.13205</c:v>
                </c:pt>
                <c:pt idx="92">
                  <c:v>30184.936699999998</c:v>
                </c:pt>
                <c:pt idx="93">
                  <c:v>5729.0052999999998</c:v>
                </c:pt>
                <c:pt idx="94">
                  <c:v>47291.055</c:v>
                </c:pt>
                <c:pt idx="95">
                  <c:v>3766.8838000000001</c:v>
                </c:pt>
                <c:pt idx="96">
                  <c:v>12105.32</c:v>
                </c:pt>
                <c:pt idx="97">
                  <c:v>10226.2842</c:v>
                </c:pt>
                <c:pt idx="98">
                  <c:v>22412.648499999999</c:v>
                </c:pt>
                <c:pt idx="99">
                  <c:v>15820.699000000001</c:v>
                </c:pt>
                <c:pt idx="100">
                  <c:v>6186.1270000000004</c:v>
                </c:pt>
                <c:pt idx="101">
                  <c:v>3645.0893999999998</c:v>
                </c:pt>
                <c:pt idx="102">
                  <c:v>21344.846699999998</c:v>
                </c:pt>
                <c:pt idx="103">
                  <c:v>30942.191800000001</c:v>
                </c:pt>
                <c:pt idx="104">
                  <c:v>5003.8530000000001</c:v>
                </c:pt>
                <c:pt idx="105">
                  <c:v>17560.37975</c:v>
                </c:pt>
                <c:pt idx="106">
                  <c:v>2331.5189999999998</c:v>
                </c:pt>
                <c:pt idx="107">
                  <c:v>3877.3042500000001</c:v>
                </c:pt>
                <c:pt idx="108">
                  <c:v>2867.1196</c:v>
                </c:pt>
                <c:pt idx="109">
                  <c:v>47055.532099999997</c:v>
                </c:pt>
                <c:pt idx="110">
                  <c:v>10825.253699999999</c:v>
                </c:pt>
                <c:pt idx="111">
                  <c:v>11881.358</c:v>
                </c:pt>
                <c:pt idx="112">
                  <c:v>4646.759</c:v>
                </c:pt>
                <c:pt idx="113">
                  <c:v>2404.7338</c:v>
                </c:pt>
                <c:pt idx="114">
                  <c:v>11488.31695</c:v>
                </c:pt>
                <c:pt idx="115">
                  <c:v>30259.995559999999</c:v>
                </c:pt>
                <c:pt idx="116">
                  <c:v>11381.3254</c:v>
                </c:pt>
                <c:pt idx="117">
                  <c:v>19107.779600000002</c:v>
                </c:pt>
                <c:pt idx="118">
                  <c:v>8601.3292999999994</c:v>
                </c:pt>
                <c:pt idx="119">
                  <c:v>6686.4313000000002</c:v>
                </c:pt>
                <c:pt idx="120">
                  <c:v>7740.3370000000004</c:v>
                </c:pt>
                <c:pt idx="121">
                  <c:v>1705.6244999999999</c:v>
                </c:pt>
                <c:pt idx="122">
                  <c:v>2257.47525</c:v>
                </c:pt>
                <c:pt idx="123">
                  <c:v>39556.494500000001</c:v>
                </c:pt>
                <c:pt idx="124">
                  <c:v>10115.00885</c:v>
                </c:pt>
                <c:pt idx="125">
                  <c:v>3385.3991500000002</c:v>
                </c:pt>
                <c:pt idx="126">
                  <c:v>17081.080000000002</c:v>
                </c:pt>
                <c:pt idx="127">
                  <c:v>9634.5380000000005</c:v>
                </c:pt>
                <c:pt idx="128">
                  <c:v>32734.186300000001</c:v>
                </c:pt>
                <c:pt idx="129">
                  <c:v>6082.4049999999997</c:v>
                </c:pt>
                <c:pt idx="130">
                  <c:v>12815.444949999999</c:v>
                </c:pt>
                <c:pt idx="131">
                  <c:v>13616.3586</c:v>
                </c:pt>
                <c:pt idx="132">
                  <c:v>11163.567999999999</c:v>
                </c:pt>
                <c:pt idx="133">
                  <c:v>1632.5644500000001</c:v>
                </c:pt>
                <c:pt idx="134">
                  <c:v>2457.2111500000001</c:v>
                </c:pt>
                <c:pt idx="135">
                  <c:v>2155.6815000000001</c:v>
                </c:pt>
                <c:pt idx="136">
                  <c:v>1261.442</c:v>
                </c:pt>
                <c:pt idx="137">
                  <c:v>2045.68525</c:v>
                </c:pt>
                <c:pt idx="138">
                  <c:v>27322.73386</c:v>
                </c:pt>
                <c:pt idx="139">
                  <c:v>2166.732</c:v>
                </c:pt>
                <c:pt idx="140">
                  <c:v>27375.904780000001</c:v>
                </c:pt>
                <c:pt idx="141">
                  <c:v>3490.5491000000002</c:v>
                </c:pt>
                <c:pt idx="142">
                  <c:v>18972.494999999999</c:v>
                </c:pt>
                <c:pt idx="143">
                  <c:v>18157.876</c:v>
                </c:pt>
                <c:pt idx="144">
                  <c:v>20745.989099999999</c:v>
                </c:pt>
                <c:pt idx="145">
                  <c:v>5138.2566999999999</c:v>
                </c:pt>
                <c:pt idx="146">
                  <c:v>40720.551050000002</c:v>
                </c:pt>
                <c:pt idx="147">
                  <c:v>9877.6077000000005</c:v>
                </c:pt>
                <c:pt idx="148">
                  <c:v>10959.6947</c:v>
                </c:pt>
                <c:pt idx="149">
                  <c:v>1842.519</c:v>
                </c:pt>
                <c:pt idx="150">
                  <c:v>5125.2156999999997</c:v>
                </c:pt>
                <c:pt idx="151">
                  <c:v>7789.6350000000002</c:v>
                </c:pt>
                <c:pt idx="152">
                  <c:v>6334.3435499999996</c:v>
                </c:pt>
                <c:pt idx="153">
                  <c:v>19964.746299999999</c:v>
                </c:pt>
                <c:pt idx="154">
                  <c:v>7077.1894000000002</c:v>
                </c:pt>
                <c:pt idx="155">
                  <c:v>6948.7007999999996</c:v>
                </c:pt>
                <c:pt idx="156">
                  <c:v>21223.675800000001</c:v>
                </c:pt>
                <c:pt idx="157">
                  <c:v>15518.180249999999</c:v>
                </c:pt>
                <c:pt idx="158">
                  <c:v>36950.256699999998</c:v>
                </c:pt>
                <c:pt idx="159">
                  <c:v>19749.383379999999</c:v>
                </c:pt>
                <c:pt idx="160">
                  <c:v>21348.705999999998</c:v>
                </c:pt>
                <c:pt idx="161">
                  <c:v>36149.483500000002</c:v>
                </c:pt>
                <c:pt idx="162">
                  <c:v>10450.552</c:v>
                </c:pt>
                <c:pt idx="163">
                  <c:v>5152.134</c:v>
                </c:pt>
                <c:pt idx="164">
                  <c:v>5028.1466</c:v>
                </c:pt>
                <c:pt idx="165">
                  <c:v>10407.085849999999</c:v>
                </c:pt>
                <c:pt idx="166">
                  <c:v>4830.63</c:v>
                </c:pt>
                <c:pt idx="167">
                  <c:v>6128.79745</c:v>
                </c:pt>
                <c:pt idx="168">
                  <c:v>2719.2797500000001</c:v>
                </c:pt>
                <c:pt idx="169">
                  <c:v>4827.9049500000001</c:v>
                </c:pt>
                <c:pt idx="170">
                  <c:v>13405.390299999999</c:v>
                </c:pt>
                <c:pt idx="171">
                  <c:v>8116.68</c:v>
                </c:pt>
                <c:pt idx="172">
                  <c:v>1694.7963999999999</c:v>
                </c:pt>
                <c:pt idx="173">
                  <c:v>5246.0469999999996</c:v>
                </c:pt>
                <c:pt idx="174">
                  <c:v>2855.4375500000001</c:v>
                </c:pt>
                <c:pt idx="175">
                  <c:v>48824.45</c:v>
                </c:pt>
                <c:pt idx="176">
                  <c:v>6455.86265</c:v>
                </c:pt>
                <c:pt idx="177">
                  <c:v>10436.096</c:v>
                </c:pt>
                <c:pt idx="178">
                  <c:v>8823.2790000000005</c:v>
                </c:pt>
                <c:pt idx="179">
                  <c:v>8538.28845</c:v>
                </c:pt>
                <c:pt idx="180">
                  <c:v>11735.87905</c:v>
                </c:pt>
                <c:pt idx="181">
                  <c:v>1631.8212000000001</c:v>
                </c:pt>
                <c:pt idx="182">
                  <c:v>4005.4225000000001</c:v>
                </c:pt>
                <c:pt idx="183">
                  <c:v>7419.4778999999999</c:v>
                </c:pt>
                <c:pt idx="184">
                  <c:v>7731.4270999999999</c:v>
                </c:pt>
                <c:pt idx="185">
                  <c:v>43753.337050000002</c:v>
                </c:pt>
                <c:pt idx="186">
                  <c:v>3981.9767999999999</c:v>
                </c:pt>
                <c:pt idx="187">
                  <c:v>5325.6509999999998</c:v>
                </c:pt>
                <c:pt idx="188">
                  <c:v>6775.9610000000002</c:v>
                </c:pt>
                <c:pt idx="189">
                  <c:v>4922.9159</c:v>
                </c:pt>
                <c:pt idx="190">
                  <c:v>12557.605299999999</c:v>
                </c:pt>
                <c:pt idx="191">
                  <c:v>4883.866</c:v>
                </c:pt>
                <c:pt idx="192">
                  <c:v>2137.6536000000001</c:v>
                </c:pt>
                <c:pt idx="193">
                  <c:v>12044.342000000001</c:v>
                </c:pt>
                <c:pt idx="194">
                  <c:v>1137.4697000000001</c:v>
                </c:pt>
                <c:pt idx="195">
                  <c:v>1639.5631000000001</c:v>
                </c:pt>
                <c:pt idx="196">
                  <c:v>5649.7150000000001</c:v>
                </c:pt>
                <c:pt idx="197">
                  <c:v>8516.8289999999997</c:v>
                </c:pt>
                <c:pt idx="198">
                  <c:v>9644.2525000000005</c:v>
                </c:pt>
                <c:pt idx="199">
                  <c:v>14901.5167</c:v>
                </c:pt>
                <c:pt idx="200">
                  <c:v>2130.6759000000002</c:v>
                </c:pt>
                <c:pt idx="201">
                  <c:v>8871.1517000000003</c:v>
                </c:pt>
                <c:pt idx="202">
                  <c:v>13012.20865</c:v>
                </c:pt>
                <c:pt idx="203">
                  <c:v>37133.898200000003</c:v>
                </c:pt>
                <c:pt idx="204">
                  <c:v>7147.1049999999996</c:v>
                </c:pt>
                <c:pt idx="205">
                  <c:v>4337.7352000000001</c:v>
                </c:pt>
                <c:pt idx="206">
                  <c:v>11743.299000000001</c:v>
                </c:pt>
                <c:pt idx="207">
                  <c:v>20984.0936</c:v>
                </c:pt>
                <c:pt idx="208">
                  <c:v>13880.949000000001</c:v>
                </c:pt>
                <c:pt idx="209">
                  <c:v>6610.1097</c:v>
                </c:pt>
                <c:pt idx="210">
                  <c:v>1980.07</c:v>
                </c:pt>
                <c:pt idx="211">
                  <c:v>8162.7162500000004</c:v>
                </c:pt>
                <c:pt idx="212">
                  <c:v>3537.703</c:v>
                </c:pt>
                <c:pt idx="213">
                  <c:v>5002.7826999999997</c:v>
                </c:pt>
                <c:pt idx="214">
                  <c:v>8520.0259999999998</c:v>
                </c:pt>
                <c:pt idx="215">
                  <c:v>7371.7719999999999</c:v>
                </c:pt>
                <c:pt idx="216">
                  <c:v>10355.641</c:v>
                </c:pt>
                <c:pt idx="217">
                  <c:v>2483.7359999999999</c:v>
                </c:pt>
                <c:pt idx="218">
                  <c:v>3392.9767999999999</c:v>
                </c:pt>
                <c:pt idx="219">
                  <c:v>25081.76784</c:v>
                </c:pt>
                <c:pt idx="220">
                  <c:v>5012.4709999999995</c:v>
                </c:pt>
                <c:pt idx="221">
                  <c:v>10564.8845</c:v>
                </c:pt>
                <c:pt idx="222">
                  <c:v>5253.5240000000003</c:v>
                </c:pt>
                <c:pt idx="223">
                  <c:v>34779.614999999998</c:v>
                </c:pt>
                <c:pt idx="224">
                  <c:v>19515.5416</c:v>
                </c:pt>
                <c:pt idx="225">
                  <c:v>11987.1682</c:v>
                </c:pt>
                <c:pt idx="226">
                  <c:v>2689.4953999999998</c:v>
                </c:pt>
                <c:pt idx="227">
                  <c:v>24227.337240000001</c:v>
                </c:pt>
                <c:pt idx="228">
                  <c:v>7358.1756500000001</c:v>
                </c:pt>
                <c:pt idx="229">
                  <c:v>9225.2564000000002</c:v>
                </c:pt>
                <c:pt idx="230">
                  <c:v>7443.6430499999997</c:v>
                </c:pt>
                <c:pt idx="231">
                  <c:v>14001.286700000001</c:v>
                </c:pt>
                <c:pt idx="232">
                  <c:v>1727.7850000000001</c:v>
                </c:pt>
                <c:pt idx="233">
                  <c:v>12333.828</c:v>
                </c:pt>
                <c:pt idx="234">
                  <c:v>6710.1918999999998</c:v>
                </c:pt>
                <c:pt idx="235">
                  <c:v>19444.265800000001</c:v>
                </c:pt>
                <c:pt idx="236">
                  <c:v>1615.7666999999999</c:v>
                </c:pt>
                <c:pt idx="237">
                  <c:v>4463.2051000000001</c:v>
                </c:pt>
                <c:pt idx="238">
                  <c:v>17352.6803</c:v>
                </c:pt>
                <c:pt idx="239">
                  <c:v>7152.6714000000002</c:v>
                </c:pt>
                <c:pt idx="240">
                  <c:v>38511.628299999997</c:v>
                </c:pt>
                <c:pt idx="241">
                  <c:v>5354.0746499999996</c:v>
                </c:pt>
                <c:pt idx="242">
                  <c:v>35160.134570000002</c:v>
                </c:pt>
                <c:pt idx="243">
                  <c:v>7196.8670000000002</c:v>
                </c:pt>
                <c:pt idx="244">
                  <c:v>29523.1656</c:v>
                </c:pt>
                <c:pt idx="245">
                  <c:v>24476.478510000001</c:v>
                </c:pt>
                <c:pt idx="246">
                  <c:v>12648.7034</c:v>
                </c:pt>
                <c:pt idx="247">
                  <c:v>1986.9333999999999</c:v>
                </c:pt>
                <c:pt idx="248">
                  <c:v>1832.0940000000001</c:v>
                </c:pt>
                <c:pt idx="249">
                  <c:v>4040.55825</c:v>
                </c:pt>
                <c:pt idx="250">
                  <c:v>12829.455099999999</c:v>
                </c:pt>
                <c:pt idx="251">
                  <c:v>47305.305</c:v>
                </c:pt>
                <c:pt idx="252">
                  <c:v>44260.749900000003</c:v>
                </c:pt>
                <c:pt idx="253">
                  <c:v>4260.7439999999997</c:v>
                </c:pt>
                <c:pt idx="254">
                  <c:v>41097.161749999999</c:v>
                </c:pt>
                <c:pt idx="255">
                  <c:v>13047.332350000001</c:v>
                </c:pt>
                <c:pt idx="256">
                  <c:v>43921.183700000001</c:v>
                </c:pt>
                <c:pt idx="257">
                  <c:v>5400.9804999999997</c:v>
                </c:pt>
                <c:pt idx="258">
                  <c:v>11520.099850000001</c:v>
                </c:pt>
                <c:pt idx="259">
                  <c:v>33750.291799999999</c:v>
                </c:pt>
                <c:pt idx="260">
                  <c:v>11837.16</c:v>
                </c:pt>
                <c:pt idx="261">
                  <c:v>17085.267599999999</c:v>
                </c:pt>
                <c:pt idx="262">
                  <c:v>24869.836800000001</c:v>
                </c:pt>
                <c:pt idx="263">
                  <c:v>36219.405449999998</c:v>
                </c:pt>
                <c:pt idx="264">
                  <c:v>20462.997660000001</c:v>
                </c:pt>
                <c:pt idx="265">
                  <c:v>46151.124499999998</c:v>
                </c:pt>
                <c:pt idx="266">
                  <c:v>17179.522000000001</c:v>
                </c:pt>
                <c:pt idx="267">
                  <c:v>14590.63205</c:v>
                </c:pt>
                <c:pt idx="268">
                  <c:v>7441.0529999999999</c:v>
                </c:pt>
                <c:pt idx="269">
                  <c:v>9282.4806000000008</c:v>
                </c:pt>
                <c:pt idx="270">
                  <c:v>1719.4363000000001</c:v>
                </c:pt>
                <c:pt idx="271">
                  <c:v>42856.838000000003</c:v>
                </c:pt>
                <c:pt idx="272">
                  <c:v>7265.7025000000003</c:v>
                </c:pt>
                <c:pt idx="273">
                  <c:v>9617.6624499999998</c:v>
                </c:pt>
                <c:pt idx="274">
                  <c:v>2523.1695</c:v>
                </c:pt>
                <c:pt idx="275">
                  <c:v>9715.8410000000003</c:v>
                </c:pt>
                <c:pt idx="276">
                  <c:v>2803.69785</c:v>
                </c:pt>
                <c:pt idx="277">
                  <c:v>2150.4690000000001</c:v>
                </c:pt>
                <c:pt idx="278">
                  <c:v>12928.7911</c:v>
                </c:pt>
                <c:pt idx="279">
                  <c:v>9855.1314000000002</c:v>
                </c:pt>
                <c:pt idx="280">
                  <c:v>22331.566800000001</c:v>
                </c:pt>
                <c:pt idx="281">
                  <c:v>48549.178350000002</c:v>
                </c:pt>
                <c:pt idx="282">
                  <c:v>4237.12655</c:v>
                </c:pt>
                <c:pt idx="283">
                  <c:v>11879.10405</c:v>
                </c:pt>
                <c:pt idx="284">
                  <c:v>9625.92</c:v>
                </c:pt>
                <c:pt idx="285">
                  <c:v>7742.1098000000002</c:v>
                </c:pt>
                <c:pt idx="286">
                  <c:v>9432.9253000000008</c:v>
                </c:pt>
                <c:pt idx="287">
                  <c:v>14256.192800000001</c:v>
                </c:pt>
                <c:pt idx="288">
                  <c:v>47896.79135</c:v>
                </c:pt>
                <c:pt idx="289">
                  <c:v>25992.821039999999</c:v>
                </c:pt>
                <c:pt idx="290">
                  <c:v>3172.018</c:v>
                </c:pt>
                <c:pt idx="291">
                  <c:v>20277.807509999999</c:v>
                </c:pt>
                <c:pt idx="292">
                  <c:v>42112.2356</c:v>
                </c:pt>
                <c:pt idx="293">
                  <c:v>2156.7518</c:v>
                </c:pt>
                <c:pt idx="294">
                  <c:v>3906.127</c:v>
                </c:pt>
                <c:pt idx="295">
                  <c:v>1704.5681</c:v>
                </c:pt>
                <c:pt idx="296">
                  <c:v>16297.846</c:v>
                </c:pt>
                <c:pt idx="297">
                  <c:v>21978.676899999999</c:v>
                </c:pt>
                <c:pt idx="298">
                  <c:v>38746.355100000001</c:v>
                </c:pt>
                <c:pt idx="299">
                  <c:v>9249.4951999999994</c:v>
                </c:pt>
                <c:pt idx="300">
                  <c:v>6746.7425000000003</c:v>
                </c:pt>
                <c:pt idx="301">
                  <c:v>24873.384900000001</c:v>
                </c:pt>
                <c:pt idx="302">
                  <c:v>12265.5069</c:v>
                </c:pt>
                <c:pt idx="303">
                  <c:v>4349.4620000000004</c:v>
                </c:pt>
                <c:pt idx="304">
                  <c:v>12646.207</c:v>
                </c:pt>
                <c:pt idx="305">
                  <c:v>19442.353500000001</c:v>
                </c:pt>
                <c:pt idx="306">
                  <c:v>20177.671129999999</c:v>
                </c:pt>
                <c:pt idx="307">
                  <c:v>4151.0286999999998</c:v>
                </c:pt>
                <c:pt idx="308">
                  <c:v>11944.594349999999</c:v>
                </c:pt>
                <c:pt idx="309">
                  <c:v>7749.1563999999998</c:v>
                </c:pt>
                <c:pt idx="310">
                  <c:v>8444.4740000000002</c:v>
                </c:pt>
                <c:pt idx="311">
                  <c:v>1737.376</c:v>
                </c:pt>
                <c:pt idx="312">
                  <c:v>42124.515299999999</c:v>
                </c:pt>
                <c:pt idx="313">
                  <c:v>8124.4084000000003</c:v>
                </c:pt>
                <c:pt idx="314">
                  <c:v>34838.873</c:v>
                </c:pt>
                <c:pt idx="315">
                  <c:v>9722.7695000000003</c:v>
                </c:pt>
                <c:pt idx="316">
                  <c:v>8835.2649500000007</c:v>
                </c:pt>
                <c:pt idx="317">
                  <c:v>10435.06525</c:v>
                </c:pt>
                <c:pt idx="318">
                  <c:v>7421.1945500000002</c:v>
                </c:pt>
                <c:pt idx="319">
                  <c:v>4667.6076499999999</c:v>
                </c:pt>
                <c:pt idx="320">
                  <c:v>4894.7533000000003</c:v>
                </c:pt>
                <c:pt idx="321">
                  <c:v>24671.663339999999</c:v>
                </c:pt>
                <c:pt idx="322">
                  <c:v>35491.64</c:v>
                </c:pt>
                <c:pt idx="323">
                  <c:v>11566.30055</c:v>
                </c:pt>
                <c:pt idx="324">
                  <c:v>2866.0909999999999</c:v>
                </c:pt>
                <c:pt idx="325">
                  <c:v>6600.2059499999996</c:v>
                </c:pt>
                <c:pt idx="326">
                  <c:v>3561.8888999999999</c:v>
                </c:pt>
                <c:pt idx="327">
                  <c:v>42760.502200000003</c:v>
                </c:pt>
                <c:pt idx="328">
                  <c:v>47928.03</c:v>
                </c:pt>
                <c:pt idx="329">
                  <c:v>9144.5650000000005</c:v>
                </c:pt>
                <c:pt idx="330">
                  <c:v>48517.563150000002</c:v>
                </c:pt>
                <c:pt idx="331">
                  <c:v>24393.6224</c:v>
                </c:pt>
                <c:pt idx="332">
                  <c:v>13429.035400000001</c:v>
                </c:pt>
                <c:pt idx="333">
                  <c:v>11658.379150000001</c:v>
                </c:pt>
                <c:pt idx="334">
                  <c:v>19144.576519999999</c:v>
                </c:pt>
                <c:pt idx="335">
                  <c:v>13822.803</c:v>
                </c:pt>
                <c:pt idx="336">
                  <c:v>12142.578600000001</c:v>
                </c:pt>
                <c:pt idx="337">
                  <c:v>13937.666499999999</c:v>
                </c:pt>
                <c:pt idx="338">
                  <c:v>41919.097000000002</c:v>
                </c:pt>
                <c:pt idx="339">
                  <c:v>8232.6388000000006</c:v>
                </c:pt>
                <c:pt idx="340">
                  <c:v>18955.220170000001</c:v>
                </c:pt>
                <c:pt idx="341">
                  <c:v>13352.0998</c:v>
                </c:pt>
                <c:pt idx="342">
                  <c:v>13217.094499999999</c:v>
                </c:pt>
                <c:pt idx="343">
                  <c:v>13981.850350000001</c:v>
                </c:pt>
                <c:pt idx="344">
                  <c:v>10977.2063</c:v>
                </c:pt>
                <c:pt idx="345">
                  <c:v>6184.2993999999999</c:v>
                </c:pt>
                <c:pt idx="346">
                  <c:v>4889.9994999999999</c:v>
                </c:pt>
                <c:pt idx="347">
                  <c:v>8334.4575499999992</c:v>
                </c:pt>
                <c:pt idx="348">
                  <c:v>5478.0367999999999</c:v>
                </c:pt>
                <c:pt idx="349">
                  <c:v>1635.7336499999999</c:v>
                </c:pt>
                <c:pt idx="350">
                  <c:v>11830.6072</c:v>
                </c:pt>
                <c:pt idx="351">
                  <c:v>8932.0840000000007</c:v>
                </c:pt>
                <c:pt idx="352">
                  <c:v>3554.203</c:v>
                </c:pt>
                <c:pt idx="353">
                  <c:v>12404.8791</c:v>
                </c:pt>
                <c:pt idx="354">
                  <c:v>14133.03775</c:v>
                </c:pt>
                <c:pt idx="355">
                  <c:v>24603.04837</c:v>
                </c:pt>
                <c:pt idx="356">
                  <c:v>8944.1151000000009</c:v>
                </c:pt>
                <c:pt idx="357">
                  <c:v>9620.3307000000004</c:v>
                </c:pt>
                <c:pt idx="358">
                  <c:v>1837.2819</c:v>
                </c:pt>
                <c:pt idx="359">
                  <c:v>1607.5101</c:v>
                </c:pt>
                <c:pt idx="360">
                  <c:v>10043.249</c:v>
                </c:pt>
                <c:pt idx="361">
                  <c:v>4751.07</c:v>
                </c:pt>
                <c:pt idx="362">
                  <c:v>13844.505999999999</c:v>
                </c:pt>
                <c:pt idx="363">
                  <c:v>2597.779</c:v>
                </c:pt>
                <c:pt idx="364">
                  <c:v>3180.5101</c:v>
                </c:pt>
                <c:pt idx="365">
                  <c:v>9778.3472000000002</c:v>
                </c:pt>
                <c:pt idx="366">
                  <c:v>13430.264999999999</c:v>
                </c:pt>
                <c:pt idx="367">
                  <c:v>8017.0611500000005</c:v>
                </c:pt>
                <c:pt idx="368">
                  <c:v>8116.2688500000004</c:v>
                </c:pt>
                <c:pt idx="369">
                  <c:v>3481.8679999999999</c:v>
                </c:pt>
                <c:pt idx="370">
                  <c:v>13415.0381</c:v>
                </c:pt>
                <c:pt idx="371">
                  <c:v>12029.286700000001</c:v>
                </c:pt>
                <c:pt idx="372">
                  <c:v>7639.4174499999999</c:v>
                </c:pt>
                <c:pt idx="373">
                  <c:v>36085.218999999997</c:v>
                </c:pt>
                <c:pt idx="374">
                  <c:v>1391.5287000000001</c:v>
                </c:pt>
                <c:pt idx="375">
                  <c:v>18033.9679</c:v>
                </c:pt>
                <c:pt idx="376">
                  <c:v>21659.930100000001</c:v>
                </c:pt>
                <c:pt idx="377">
                  <c:v>38126.246500000001</c:v>
                </c:pt>
                <c:pt idx="378">
                  <c:v>16455.707849999999</c:v>
                </c:pt>
                <c:pt idx="379">
                  <c:v>27000.98473</c:v>
                </c:pt>
                <c:pt idx="380">
                  <c:v>15006.579449999999</c:v>
                </c:pt>
                <c:pt idx="381">
                  <c:v>42303.692150000003</c:v>
                </c:pt>
                <c:pt idx="382">
                  <c:v>20781.48892</c:v>
                </c:pt>
                <c:pt idx="383">
                  <c:v>5846.9175999999998</c:v>
                </c:pt>
                <c:pt idx="384">
                  <c:v>8302.5356499999998</c:v>
                </c:pt>
                <c:pt idx="385">
                  <c:v>1261.8589999999999</c:v>
                </c:pt>
                <c:pt idx="386">
                  <c:v>11856.4115</c:v>
                </c:pt>
                <c:pt idx="387">
                  <c:v>30284.642940000002</c:v>
                </c:pt>
                <c:pt idx="388">
                  <c:v>3176.8159000000001</c:v>
                </c:pt>
                <c:pt idx="389">
                  <c:v>4618.0798999999997</c:v>
                </c:pt>
                <c:pt idx="390">
                  <c:v>10736.87075</c:v>
                </c:pt>
                <c:pt idx="391">
                  <c:v>2138.0707000000002</c:v>
                </c:pt>
                <c:pt idx="392">
                  <c:v>8964.0605500000001</c:v>
                </c:pt>
                <c:pt idx="393">
                  <c:v>9290.1394999999993</c:v>
                </c:pt>
                <c:pt idx="394">
                  <c:v>9411.0049999999992</c:v>
                </c:pt>
                <c:pt idx="395">
                  <c:v>7526.7064499999997</c:v>
                </c:pt>
                <c:pt idx="396">
                  <c:v>8522.0030000000006</c:v>
                </c:pt>
                <c:pt idx="397">
                  <c:v>16586.49771</c:v>
                </c:pt>
                <c:pt idx="398">
                  <c:v>14988.432000000001</c:v>
                </c:pt>
                <c:pt idx="399">
                  <c:v>1631.6683</c:v>
                </c:pt>
                <c:pt idx="400">
                  <c:v>9264.7970000000005</c:v>
                </c:pt>
                <c:pt idx="401">
                  <c:v>8083.9197999999997</c:v>
                </c:pt>
                <c:pt idx="402">
                  <c:v>14692.66935</c:v>
                </c:pt>
                <c:pt idx="403">
                  <c:v>10269.459999999999</c:v>
                </c:pt>
                <c:pt idx="404">
                  <c:v>3260.1990000000001</c:v>
                </c:pt>
                <c:pt idx="405">
                  <c:v>11396.9002</c:v>
                </c:pt>
                <c:pt idx="406">
                  <c:v>4185.0978999999998</c:v>
                </c:pt>
                <c:pt idx="407">
                  <c:v>8539.6710000000003</c:v>
                </c:pt>
                <c:pt idx="408">
                  <c:v>6652.5288</c:v>
                </c:pt>
                <c:pt idx="409">
                  <c:v>4074.4537</c:v>
                </c:pt>
                <c:pt idx="410">
                  <c:v>1621.3402000000001</c:v>
                </c:pt>
                <c:pt idx="411">
                  <c:v>19594.809649999999</c:v>
                </c:pt>
                <c:pt idx="412">
                  <c:v>14455.644050000001</c:v>
                </c:pt>
                <c:pt idx="413">
                  <c:v>5080.0959999999995</c:v>
                </c:pt>
                <c:pt idx="414">
                  <c:v>2134.9014999999999</c:v>
                </c:pt>
                <c:pt idx="415">
                  <c:v>7345.7266</c:v>
                </c:pt>
                <c:pt idx="416">
                  <c:v>9140.9509999999991</c:v>
                </c:pt>
                <c:pt idx="417">
                  <c:v>18608.261999999999</c:v>
                </c:pt>
                <c:pt idx="418">
                  <c:v>14418.2804</c:v>
                </c:pt>
                <c:pt idx="419">
                  <c:v>28950.4692</c:v>
                </c:pt>
                <c:pt idx="420">
                  <c:v>46889.261200000001</c:v>
                </c:pt>
                <c:pt idx="421">
                  <c:v>46599.108399999997</c:v>
                </c:pt>
                <c:pt idx="422">
                  <c:v>39125.332249999999</c:v>
                </c:pt>
                <c:pt idx="423">
                  <c:v>2727.3951000000002</c:v>
                </c:pt>
                <c:pt idx="424">
                  <c:v>8968.33</c:v>
                </c:pt>
                <c:pt idx="425">
                  <c:v>9788.8659000000007</c:v>
                </c:pt>
                <c:pt idx="426">
                  <c:v>6555.07035</c:v>
                </c:pt>
                <c:pt idx="427">
                  <c:v>7323.7348190000002</c:v>
                </c:pt>
                <c:pt idx="428">
                  <c:v>3167.4558499999998</c:v>
                </c:pt>
                <c:pt idx="429">
                  <c:v>18804.752400000001</c:v>
                </c:pt>
                <c:pt idx="430">
                  <c:v>23082.955330000001</c:v>
                </c:pt>
                <c:pt idx="431">
                  <c:v>4906.4096499999996</c:v>
                </c:pt>
                <c:pt idx="432">
                  <c:v>5969.723</c:v>
                </c:pt>
                <c:pt idx="433">
                  <c:v>12638.195</c:v>
                </c:pt>
                <c:pt idx="434">
                  <c:v>4243.5900499999998</c:v>
                </c:pt>
                <c:pt idx="435">
                  <c:v>13919.822899999999</c:v>
                </c:pt>
                <c:pt idx="436">
                  <c:v>2254.7966999999999</c:v>
                </c:pt>
                <c:pt idx="437">
                  <c:v>5926.8459999999995</c:v>
                </c:pt>
                <c:pt idx="438">
                  <c:v>12592.5345</c:v>
                </c:pt>
                <c:pt idx="439">
                  <c:v>2897.3235</c:v>
                </c:pt>
                <c:pt idx="440">
                  <c:v>4738.2682000000004</c:v>
                </c:pt>
                <c:pt idx="441">
                  <c:v>37079.372000000003</c:v>
                </c:pt>
                <c:pt idx="442">
                  <c:v>1149.3959</c:v>
                </c:pt>
                <c:pt idx="443">
                  <c:v>28287.897659999999</c:v>
                </c:pt>
                <c:pt idx="444">
                  <c:v>26109.32905</c:v>
                </c:pt>
                <c:pt idx="445">
                  <c:v>7345.0839999999998</c:v>
                </c:pt>
                <c:pt idx="446">
                  <c:v>12730.999599999999</c:v>
                </c:pt>
                <c:pt idx="447">
                  <c:v>11454.021500000001</c:v>
                </c:pt>
                <c:pt idx="448">
                  <c:v>5910.9440000000004</c:v>
                </c:pt>
                <c:pt idx="449">
                  <c:v>4762.3289999999997</c:v>
                </c:pt>
                <c:pt idx="450">
                  <c:v>7512.2669999999998</c:v>
                </c:pt>
                <c:pt idx="451">
                  <c:v>4032.2406999999998</c:v>
                </c:pt>
                <c:pt idx="452">
                  <c:v>1969.614</c:v>
                </c:pt>
                <c:pt idx="453">
                  <c:v>1769.5316499999999</c:v>
                </c:pt>
                <c:pt idx="454">
                  <c:v>4686.3887000000004</c:v>
                </c:pt>
                <c:pt idx="455">
                  <c:v>21797.000400000001</c:v>
                </c:pt>
                <c:pt idx="456">
                  <c:v>11881.9696</c:v>
                </c:pt>
                <c:pt idx="457">
                  <c:v>11840.77505</c:v>
                </c:pt>
                <c:pt idx="458">
                  <c:v>10601.412</c:v>
                </c:pt>
                <c:pt idx="459">
                  <c:v>7682.67</c:v>
                </c:pt>
                <c:pt idx="460">
                  <c:v>10381.4787</c:v>
                </c:pt>
                <c:pt idx="461">
                  <c:v>22144.031999999999</c:v>
                </c:pt>
                <c:pt idx="462">
                  <c:v>15230.324049999999</c:v>
                </c:pt>
                <c:pt idx="463">
                  <c:v>11165.417649999999</c:v>
                </c:pt>
                <c:pt idx="464">
                  <c:v>1632.0362500000001</c:v>
                </c:pt>
                <c:pt idx="465">
                  <c:v>19521.968199999999</c:v>
                </c:pt>
                <c:pt idx="466">
                  <c:v>13224.692999999999</c:v>
                </c:pt>
                <c:pt idx="467">
                  <c:v>12643.3778</c:v>
                </c:pt>
                <c:pt idx="468">
                  <c:v>23288.928400000001</c:v>
                </c:pt>
                <c:pt idx="469">
                  <c:v>2201.0971</c:v>
                </c:pt>
                <c:pt idx="470">
                  <c:v>2497.0383000000002</c:v>
                </c:pt>
                <c:pt idx="471">
                  <c:v>2203.4718499999999</c:v>
                </c:pt>
                <c:pt idx="472">
                  <c:v>1744.4649999999999</c:v>
                </c:pt>
                <c:pt idx="473">
                  <c:v>20878.78443</c:v>
                </c:pt>
                <c:pt idx="474">
                  <c:v>25382.296999999999</c:v>
                </c:pt>
                <c:pt idx="475">
                  <c:v>28868.6639</c:v>
                </c:pt>
                <c:pt idx="476">
                  <c:v>35147.528480000001</c:v>
                </c:pt>
                <c:pt idx="477">
                  <c:v>2534.3937500000002</c:v>
                </c:pt>
                <c:pt idx="478">
                  <c:v>1534.3045</c:v>
                </c:pt>
                <c:pt idx="479">
                  <c:v>1824.2854</c:v>
                </c:pt>
                <c:pt idx="480">
                  <c:v>15555.188749999999</c:v>
                </c:pt>
                <c:pt idx="481">
                  <c:v>9304.7019</c:v>
                </c:pt>
                <c:pt idx="482">
                  <c:v>1622.1885</c:v>
                </c:pt>
                <c:pt idx="483">
                  <c:v>9880.0679999999993</c:v>
                </c:pt>
                <c:pt idx="484">
                  <c:v>9563.0290000000005</c:v>
                </c:pt>
                <c:pt idx="485">
                  <c:v>4347.0233500000004</c:v>
                </c:pt>
                <c:pt idx="486">
                  <c:v>12475.3513</c:v>
                </c:pt>
                <c:pt idx="487">
                  <c:v>1253.9359999999999</c:v>
                </c:pt>
                <c:pt idx="488">
                  <c:v>48885.135609999998</c:v>
                </c:pt>
                <c:pt idx="489">
                  <c:v>10461.9794</c:v>
                </c:pt>
                <c:pt idx="490">
                  <c:v>1748.7739999999999</c:v>
                </c:pt>
                <c:pt idx="491">
                  <c:v>24513.091260000001</c:v>
                </c:pt>
                <c:pt idx="492">
                  <c:v>2196.4731999999999</c:v>
                </c:pt>
                <c:pt idx="493">
                  <c:v>12574.049000000001</c:v>
                </c:pt>
                <c:pt idx="494">
                  <c:v>17942.106</c:v>
                </c:pt>
                <c:pt idx="495">
                  <c:v>1967.0227</c:v>
                </c:pt>
                <c:pt idx="496">
                  <c:v>4931.6469999999999</c:v>
                </c:pt>
                <c:pt idx="497">
                  <c:v>8027.9679999999998</c:v>
                </c:pt>
                <c:pt idx="498">
                  <c:v>8211.1002000000008</c:v>
                </c:pt>
                <c:pt idx="499">
                  <c:v>13470.86</c:v>
                </c:pt>
                <c:pt idx="500">
                  <c:v>36197.699000000001</c:v>
                </c:pt>
                <c:pt idx="501">
                  <c:v>6837.3687</c:v>
                </c:pt>
                <c:pt idx="502">
                  <c:v>22218.1149</c:v>
                </c:pt>
                <c:pt idx="503">
                  <c:v>32548.340499999998</c:v>
                </c:pt>
                <c:pt idx="504">
                  <c:v>5974.3846999999996</c:v>
                </c:pt>
                <c:pt idx="505">
                  <c:v>6796.8632500000003</c:v>
                </c:pt>
                <c:pt idx="506">
                  <c:v>2643.2685000000001</c:v>
                </c:pt>
                <c:pt idx="507">
                  <c:v>3077.0954999999999</c:v>
                </c:pt>
                <c:pt idx="508">
                  <c:v>3044.2132999999999</c:v>
                </c:pt>
                <c:pt idx="509">
                  <c:v>11455.28</c:v>
                </c:pt>
                <c:pt idx="510">
                  <c:v>11763.000899999999</c:v>
                </c:pt>
                <c:pt idx="511">
                  <c:v>2498.4144000000001</c:v>
                </c:pt>
                <c:pt idx="512">
                  <c:v>9361.3268000000007</c:v>
                </c:pt>
                <c:pt idx="513">
                  <c:v>1256.299</c:v>
                </c:pt>
                <c:pt idx="514">
                  <c:v>21082.16</c:v>
                </c:pt>
                <c:pt idx="515">
                  <c:v>11362.754999999999</c:v>
                </c:pt>
                <c:pt idx="516">
                  <c:v>27724.28875</c:v>
                </c:pt>
                <c:pt idx="517">
                  <c:v>8413.4630500000003</c:v>
                </c:pt>
                <c:pt idx="518">
                  <c:v>5240.7650000000003</c:v>
                </c:pt>
                <c:pt idx="519">
                  <c:v>3857.7592500000001</c:v>
                </c:pt>
                <c:pt idx="520">
                  <c:v>25656.575260000001</c:v>
                </c:pt>
                <c:pt idx="521">
                  <c:v>3994.1777999999999</c:v>
                </c:pt>
                <c:pt idx="522">
                  <c:v>9866.3048500000004</c:v>
                </c:pt>
                <c:pt idx="523">
                  <c:v>5397.6166999999996</c:v>
                </c:pt>
                <c:pt idx="524">
                  <c:v>38245.593269999998</c:v>
                </c:pt>
                <c:pt idx="525">
                  <c:v>11482.63485</c:v>
                </c:pt>
                <c:pt idx="526">
                  <c:v>24059.680189999999</c:v>
                </c:pt>
                <c:pt idx="527">
                  <c:v>9861.0249999999996</c:v>
                </c:pt>
                <c:pt idx="528">
                  <c:v>8342.9087500000005</c:v>
                </c:pt>
                <c:pt idx="529">
                  <c:v>1708.0014000000001</c:v>
                </c:pt>
                <c:pt idx="530">
                  <c:v>48675.517699999997</c:v>
                </c:pt>
                <c:pt idx="531">
                  <c:v>14043.476699999999</c:v>
                </c:pt>
                <c:pt idx="532">
                  <c:v>12925.886</c:v>
                </c:pt>
                <c:pt idx="533">
                  <c:v>19214.705529999999</c:v>
                </c:pt>
                <c:pt idx="534">
                  <c:v>13831.1152</c:v>
                </c:pt>
                <c:pt idx="535">
                  <c:v>6067.1267500000004</c:v>
                </c:pt>
                <c:pt idx="536">
                  <c:v>5972.3779999999997</c:v>
                </c:pt>
                <c:pt idx="537">
                  <c:v>8825.0859999999993</c:v>
                </c:pt>
                <c:pt idx="538">
                  <c:v>8233.0974999999999</c:v>
                </c:pt>
                <c:pt idx="539">
                  <c:v>27346.04207</c:v>
                </c:pt>
                <c:pt idx="540">
                  <c:v>6196.4480000000003</c:v>
                </c:pt>
                <c:pt idx="541">
                  <c:v>3056.3881000000001</c:v>
                </c:pt>
                <c:pt idx="542">
                  <c:v>13887.204</c:v>
                </c:pt>
                <c:pt idx="543">
                  <c:v>63770.428010000003</c:v>
                </c:pt>
                <c:pt idx="544">
                  <c:v>10231.499900000001</c:v>
                </c:pt>
                <c:pt idx="545">
                  <c:v>23807.240600000001</c:v>
                </c:pt>
                <c:pt idx="546">
                  <c:v>3268.84665</c:v>
                </c:pt>
                <c:pt idx="547">
                  <c:v>11538.421</c:v>
                </c:pt>
                <c:pt idx="548">
                  <c:v>3213.6220499999999</c:v>
                </c:pt>
                <c:pt idx="549">
                  <c:v>45863.205000000002</c:v>
                </c:pt>
                <c:pt idx="550">
                  <c:v>13390.558999999999</c:v>
                </c:pt>
                <c:pt idx="551">
                  <c:v>3972.9247</c:v>
                </c:pt>
                <c:pt idx="552">
                  <c:v>12957.118</c:v>
                </c:pt>
                <c:pt idx="553">
                  <c:v>11187.6567</c:v>
                </c:pt>
                <c:pt idx="554">
                  <c:v>17878.900679999999</c:v>
                </c:pt>
                <c:pt idx="555">
                  <c:v>3847.674</c:v>
                </c:pt>
                <c:pt idx="556">
                  <c:v>8334.5895999999993</c:v>
                </c:pt>
                <c:pt idx="557">
                  <c:v>3935.1799000000001</c:v>
                </c:pt>
                <c:pt idx="558">
                  <c:v>39983.425949999997</c:v>
                </c:pt>
                <c:pt idx="559">
                  <c:v>1646.4296999999999</c:v>
                </c:pt>
                <c:pt idx="560">
                  <c:v>9193.8384999999998</c:v>
                </c:pt>
                <c:pt idx="561">
                  <c:v>10923.933199999999</c:v>
                </c:pt>
                <c:pt idx="562">
                  <c:v>2494.0219999999999</c:v>
                </c:pt>
                <c:pt idx="563">
                  <c:v>9058.7302999999993</c:v>
                </c:pt>
                <c:pt idx="564">
                  <c:v>2801.2588000000001</c:v>
                </c:pt>
                <c:pt idx="565">
                  <c:v>2128.4310500000001</c:v>
                </c:pt>
                <c:pt idx="566">
                  <c:v>6373.55735</c:v>
                </c:pt>
                <c:pt idx="567">
                  <c:v>7256.7231000000002</c:v>
                </c:pt>
                <c:pt idx="568">
                  <c:v>11552.904</c:v>
                </c:pt>
                <c:pt idx="569">
                  <c:v>45702.022349999999</c:v>
                </c:pt>
                <c:pt idx="570">
                  <c:v>3761.2919999999999</c:v>
                </c:pt>
                <c:pt idx="571">
                  <c:v>2219.4450999999999</c:v>
                </c:pt>
                <c:pt idx="572">
                  <c:v>4753.6368000000002</c:v>
                </c:pt>
                <c:pt idx="573">
                  <c:v>31620.001059999999</c:v>
                </c:pt>
                <c:pt idx="574">
                  <c:v>13224.057049999999</c:v>
                </c:pt>
                <c:pt idx="575">
                  <c:v>12222.898300000001</c:v>
                </c:pt>
                <c:pt idx="576">
                  <c:v>1664.9996000000001</c:v>
                </c:pt>
                <c:pt idx="577">
                  <c:v>58571.074480000003</c:v>
                </c:pt>
                <c:pt idx="578">
                  <c:v>9724.5300000000007</c:v>
                </c:pt>
                <c:pt idx="579">
                  <c:v>3206.4913499999998</c:v>
                </c:pt>
                <c:pt idx="580">
                  <c:v>12913.992399999999</c:v>
                </c:pt>
                <c:pt idx="581">
                  <c:v>1639.5631000000001</c:v>
                </c:pt>
                <c:pt idx="582">
                  <c:v>6356.2707</c:v>
                </c:pt>
                <c:pt idx="583">
                  <c:v>17626.239509999999</c:v>
                </c:pt>
                <c:pt idx="584">
                  <c:v>1242.816</c:v>
                </c:pt>
                <c:pt idx="585">
                  <c:v>4779.6022999999996</c:v>
                </c:pt>
                <c:pt idx="586">
                  <c:v>3861.2096499999998</c:v>
                </c:pt>
                <c:pt idx="587">
                  <c:v>43943.876100000001</c:v>
                </c:pt>
                <c:pt idx="588">
                  <c:v>13635.6379</c:v>
                </c:pt>
                <c:pt idx="589">
                  <c:v>5976.8311000000003</c:v>
                </c:pt>
                <c:pt idx="590">
                  <c:v>11842.441999999999</c:v>
                </c:pt>
                <c:pt idx="591">
                  <c:v>8428.0692999999992</c:v>
                </c:pt>
                <c:pt idx="592">
                  <c:v>2566.4706999999999</c:v>
                </c:pt>
                <c:pt idx="593">
                  <c:v>15359.104499999999</c:v>
                </c:pt>
                <c:pt idx="594">
                  <c:v>5709.1643999999997</c:v>
                </c:pt>
                <c:pt idx="595">
                  <c:v>8823.9857499999998</c:v>
                </c:pt>
                <c:pt idx="596">
                  <c:v>7640.3091999999997</c:v>
                </c:pt>
                <c:pt idx="597">
                  <c:v>5594.8455000000004</c:v>
                </c:pt>
                <c:pt idx="598">
                  <c:v>7441.5010000000002</c:v>
                </c:pt>
                <c:pt idx="599">
                  <c:v>33471.971890000001</c:v>
                </c:pt>
                <c:pt idx="600">
                  <c:v>1633.0444</c:v>
                </c:pt>
                <c:pt idx="601">
                  <c:v>9174.1356500000002</c:v>
                </c:pt>
                <c:pt idx="602">
                  <c:v>11070.535</c:v>
                </c:pt>
                <c:pt idx="603">
                  <c:v>16085.127500000001</c:v>
                </c:pt>
                <c:pt idx="604">
                  <c:v>17468.983899999999</c:v>
                </c:pt>
                <c:pt idx="605">
                  <c:v>9283.5619999999999</c:v>
                </c:pt>
                <c:pt idx="606">
                  <c:v>3558.6202499999999</c:v>
                </c:pt>
                <c:pt idx="607">
                  <c:v>25678.778450000002</c:v>
                </c:pt>
                <c:pt idx="608">
                  <c:v>4435.0941999999995</c:v>
                </c:pt>
                <c:pt idx="609">
                  <c:v>39241.442000000003</c:v>
                </c:pt>
                <c:pt idx="610">
                  <c:v>8547.6913000000004</c:v>
                </c:pt>
                <c:pt idx="611">
                  <c:v>6571.5439999999999</c:v>
                </c:pt>
                <c:pt idx="612">
                  <c:v>2207.6974500000001</c:v>
                </c:pt>
                <c:pt idx="613">
                  <c:v>6753.0379999999996</c:v>
                </c:pt>
                <c:pt idx="614">
                  <c:v>1880.07</c:v>
                </c:pt>
                <c:pt idx="615">
                  <c:v>42969.852700000003</c:v>
                </c:pt>
                <c:pt idx="616">
                  <c:v>11658.11505</c:v>
                </c:pt>
                <c:pt idx="617">
                  <c:v>23306.546999999999</c:v>
                </c:pt>
                <c:pt idx="618">
                  <c:v>34439.855900000002</c:v>
                </c:pt>
                <c:pt idx="619">
                  <c:v>10713.644</c:v>
                </c:pt>
                <c:pt idx="620">
                  <c:v>3659.346</c:v>
                </c:pt>
                <c:pt idx="621">
                  <c:v>40182.245999999999</c:v>
                </c:pt>
                <c:pt idx="622">
                  <c:v>9182.17</c:v>
                </c:pt>
                <c:pt idx="623">
                  <c:v>34617.840649999998</c:v>
                </c:pt>
                <c:pt idx="624">
                  <c:v>12129.614149999999</c:v>
                </c:pt>
                <c:pt idx="625">
                  <c:v>3736.4647</c:v>
                </c:pt>
                <c:pt idx="626">
                  <c:v>6748.5911999999998</c:v>
                </c:pt>
                <c:pt idx="627">
                  <c:v>11326.71487</c:v>
                </c:pt>
                <c:pt idx="628">
                  <c:v>11365.951999999999</c:v>
                </c:pt>
                <c:pt idx="629">
                  <c:v>42983.458500000001</c:v>
                </c:pt>
                <c:pt idx="630">
                  <c:v>10085.846</c:v>
                </c:pt>
                <c:pt idx="631">
                  <c:v>1977.8150000000001</c:v>
                </c:pt>
                <c:pt idx="632">
                  <c:v>3366.6696999999999</c:v>
                </c:pt>
                <c:pt idx="633">
                  <c:v>7173.35995</c:v>
                </c:pt>
                <c:pt idx="634">
                  <c:v>9391.3459999999995</c:v>
                </c:pt>
                <c:pt idx="635">
                  <c:v>14410.9321</c:v>
                </c:pt>
                <c:pt idx="636">
                  <c:v>2709.1118999999999</c:v>
                </c:pt>
                <c:pt idx="637">
                  <c:v>24915.046259999999</c:v>
                </c:pt>
                <c:pt idx="638">
                  <c:v>20149.322899999999</c:v>
                </c:pt>
                <c:pt idx="639">
                  <c:v>12949.1554</c:v>
                </c:pt>
                <c:pt idx="640">
                  <c:v>6666.2430000000004</c:v>
                </c:pt>
                <c:pt idx="641">
                  <c:v>32787.458590000002</c:v>
                </c:pt>
                <c:pt idx="642">
                  <c:v>13143.86485</c:v>
                </c:pt>
                <c:pt idx="643">
                  <c:v>4466.6214</c:v>
                </c:pt>
                <c:pt idx="644">
                  <c:v>18806.145469999999</c:v>
                </c:pt>
                <c:pt idx="645">
                  <c:v>10141.136200000001</c:v>
                </c:pt>
                <c:pt idx="646">
                  <c:v>6123.5688</c:v>
                </c:pt>
                <c:pt idx="647">
                  <c:v>8252.2842999999993</c:v>
                </c:pt>
                <c:pt idx="648">
                  <c:v>1712.2270000000001</c:v>
                </c:pt>
                <c:pt idx="649">
                  <c:v>12430.95335</c:v>
                </c:pt>
                <c:pt idx="650">
                  <c:v>9800.8881999999994</c:v>
                </c:pt>
                <c:pt idx="651">
                  <c:v>10579.710999999999</c:v>
                </c:pt>
                <c:pt idx="652">
                  <c:v>8280.6226999999999</c:v>
                </c:pt>
                <c:pt idx="653">
                  <c:v>8527.5319999999992</c:v>
                </c:pt>
                <c:pt idx="654">
                  <c:v>12244.531000000001</c:v>
                </c:pt>
                <c:pt idx="655">
                  <c:v>24667.419000000002</c:v>
                </c:pt>
                <c:pt idx="656">
                  <c:v>3410.3240000000001</c:v>
                </c:pt>
                <c:pt idx="657">
                  <c:v>4058.71245</c:v>
                </c:pt>
                <c:pt idx="658">
                  <c:v>26392.260289999998</c:v>
                </c:pt>
                <c:pt idx="659">
                  <c:v>14394.398150000001</c:v>
                </c:pt>
                <c:pt idx="660">
                  <c:v>6435.6237000000001</c:v>
                </c:pt>
                <c:pt idx="661">
                  <c:v>22192.437109999999</c:v>
                </c:pt>
                <c:pt idx="662">
                  <c:v>5148.5526</c:v>
                </c:pt>
                <c:pt idx="663">
                  <c:v>1136.3994</c:v>
                </c:pt>
                <c:pt idx="664">
                  <c:v>27037.914100000002</c:v>
                </c:pt>
                <c:pt idx="665">
                  <c:v>42560.430399999997</c:v>
                </c:pt>
                <c:pt idx="666">
                  <c:v>8703.4560000000001</c:v>
                </c:pt>
                <c:pt idx="667">
                  <c:v>40003.332249999999</c:v>
                </c:pt>
                <c:pt idx="668">
                  <c:v>45710.207849999999</c:v>
                </c:pt>
                <c:pt idx="669">
                  <c:v>6500.2358999999997</c:v>
                </c:pt>
                <c:pt idx="670">
                  <c:v>4837.5823</c:v>
                </c:pt>
                <c:pt idx="671">
                  <c:v>3943.5954000000002</c:v>
                </c:pt>
                <c:pt idx="672">
                  <c:v>4399.7309999999998</c:v>
                </c:pt>
                <c:pt idx="673">
                  <c:v>6185.3208000000004</c:v>
                </c:pt>
                <c:pt idx="674">
                  <c:v>46200.985099999998</c:v>
                </c:pt>
                <c:pt idx="675">
                  <c:v>7222.7862500000001</c:v>
                </c:pt>
                <c:pt idx="676">
                  <c:v>12485.8009</c:v>
                </c:pt>
                <c:pt idx="677">
                  <c:v>46130.5265</c:v>
                </c:pt>
                <c:pt idx="678">
                  <c:v>12363.547</c:v>
                </c:pt>
                <c:pt idx="679">
                  <c:v>10156.7832</c:v>
                </c:pt>
                <c:pt idx="680">
                  <c:v>2585.2689999999998</c:v>
                </c:pt>
                <c:pt idx="681">
                  <c:v>1242.26</c:v>
                </c:pt>
                <c:pt idx="682">
                  <c:v>40103.89</c:v>
                </c:pt>
                <c:pt idx="683">
                  <c:v>9863.4717999999993</c:v>
                </c:pt>
                <c:pt idx="684">
                  <c:v>4766.0219999999999</c:v>
                </c:pt>
                <c:pt idx="685">
                  <c:v>11244.376899999999</c:v>
                </c:pt>
                <c:pt idx="686">
                  <c:v>7729.6457499999997</c:v>
                </c:pt>
                <c:pt idx="687">
                  <c:v>5438.7491</c:v>
                </c:pt>
                <c:pt idx="688">
                  <c:v>26236.579969999999</c:v>
                </c:pt>
                <c:pt idx="689">
                  <c:v>34806.467700000001</c:v>
                </c:pt>
                <c:pt idx="690">
                  <c:v>2104.1134000000002</c:v>
                </c:pt>
                <c:pt idx="691">
                  <c:v>8068.1850000000004</c:v>
                </c:pt>
                <c:pt idx="692">
                  <c:v>2362.2290499999999</c:v>
                </c:pt>
                <c:pt idx="693">
                  <c:v>2352.9684499999998</c:v>
                </c:pt>
                <c:pt idx="694">
                  <c:v>3577.9989999999998</c:v>
                </c:pt>
                <c:pt idx="695">
                  <c:v>3201.2451500000002</c:v>
                </c:pt>
                <c:pt idx="696">
                  <c:v>29186.482360000002</c:v>
                </c:pt>
                <c:pt idx="697">
                  <c:v>40273.645499999999</c:v>
                </c:pt>
                <c:pt idx="698">
                  <c:v>10976.24575</c:v>
                </c:pt>
                <c:pt idx="699">
                  <c:v>3500.6122999999998</c:v>
                </c:pt>
                <c:pt idx="700">
                  <c:v>2020.5523000000001</c:v>
                </c:pt>
                <c:pt idx="701">
                  <c:v>9541.6955500000004</c:v>
                </c:pt>
                <c:pt idx="702">
                  <c:v>9504.3102999999992</c:v>
                </c:pt>
                <c:pt idx="703">
                  <c:v>5385.3379000000004</c:v>
                </c:pt>
                <c:pt idx="704">
                  <c:v>8930.9345499999999</c:v>
                </c:pt>
                <c:pt idx="705">
                  <c:v>5375.0379999999996</c:v>
                </c:pt>
                <c:pt idx="706">
                  <c:v>44400.4064</c:v>
                </c:pt>
                <c:pt idx="707">
                  <c:v>10264.4421</c:v>
                </c:pt>
                <c:pt idx="708">
                  <c:v>6113.2310500000003</c:v>
                </c:pt>
                <c:pt idx="709">
                  <c:v>5469.0065999999997</c:v>
                </c:pt>
                <c:pt idx="710">
                  <c:v>1727.54</c:v>
                </c:pt>
                <c:pt idx="711">
                  <c:v>10107.220600000001</c:v>
                </c:pt>
                <c:pt idx="712">
                  <c:v>8310.8391499999998</c:v>
                </c:pt>
                <c:pt idx="713">
                  <c:v>1984.4532999999999</c:v>
                </c:pt>
                <c:pt idx="714">
                  <c:v>2457.502</c:v>
                </c:pt>
                <c:pt idx="715">
                  <c:v>12146.971</c:v>
                </c:pt>
                <c:pt idx="716">
                  <c:v>9566.9909000000007</c:v>
                </c:pt>
                <c:pt idx="717">
                  <c:v>13112.604799999999</c:v>
                </c:pt>
                <c:pt idx="718">
                  <c:v>10848.1343</c:v>
                </c:pt>
                <c:pt idx="719">
                  <c:v>12231.613600000001</c:v>
                </c:pt>
                <c:pt idx="720">
                  <c:v>9875.6803999999993</c:v>
                </c:pt>
                <c:pt idx="721">
                  <c:v>11264.540999999999</c:v>
                </c:pt>
                <c:pt idx="722">
                  <c:v>12979.358</c:v>
                </c:pt>
                <c:pt idx="723">
                  <c:v>1263.249</c:v>
                </c:pt>
                <c:pt idx="724">
                  <c:v>10106.134249999999</c:v>
                </c:pt>
                <c:pt idx="725">
                  <c:v>40932.429499999998</c:v>
                </c:pt>
                <c:pt idx="726">
                  <c:v>6664.68595</c:v>
                </c:pt>
                <c:pt idx="727">
                  <c:v>16657.71745</c:v>
                </c:pt>
                <c:pt idx="728">
                  <c:v>2217.6012000000001</c:v>
                </c:pt>
                <c:pt idx="729">
                  <c:v>6781.3541999999998</c:v>
                </c:pt>
                <c:pt idx="730">
                  <c:v>19361.998800000001</c:v>
                </c:pt>
                <c:pt idx="731">
                  <c:v>10065.413</c:v>
                </c:pt>
                <c:pt idx="732">
                  <c:v>4234.9269999999997</c:v>
                </c:pt>
                <c:pt idx="733">
                  <c:v>9447.2503500000003</c:v>
                </c:pt>
                <c:pt idx="734">
                  <c:v>14007.222</c:v>
                </c:pt>
                <c:pt idx="735">
                  <c:v>9583.8932999999997</c:v>
                </c:pt>
                <c:pt idx="736">
                  <c:v>40419.019099999998</c:v>
                </c:pt>
                <c:pt idx="737">
                  <c:v>3484.3310000000001</c:v>
                </c:pt>
                <c:pt idx="738">
                  <c:v>36189.101699999999</c:v>
                </c:pt>
                <c:pt idx="739">
                  <c:v>44585.455869999998</c:v>
                </c:pt>
                <c:pt idx="740">
                  <c:v>8604.4836500000001</c:v>
                </c:pt>
                <c:pt idx="741">
                  <c:v>18246.495500000001</c:v>
                </c:pt>
                <c:pt idx="742">
                  <c:v>43254.417950000003</c:v>
                </c:pt>
                <c:pt idx="743">
                  <c:v>3757.8447999999999</c:v>
                </c:pt>
                <c:pt idx="744">
                  <c:v>8827.2098999999998</c:v>
                </c:pt>
                <c:pt idx="745">
                  <c:v>9910.3598500000007</c:v>
                </c:pt>
                <c:pt idx="746">
                  <c:v>11737.848840000001</c:v>
                </c:pt>
                <c:pt idx="747">
                  <c:v>1627.2824499999999</c:v>
                </c:pt>
                <c:pt idx="748">
                  <c:v>8556.9069999999992</c:v>
                </c:pt>
                <c:pt idx="749">
                  <c:v>3062.5082499999999</c:v>
                </c:pt>
                <c:pt idx="750">
                  <c:v>19539.242999999999</c:v>
                </c:pt>
                <c:pt idx="751">
                  <c:v>1906.35825</c:v>
                </c:pt>
                <c:pt idx="752">
                  <c:v>14210.53595</c:v>
                </c:pt>
                <c:pt idx="753">
                  <c:v>11833.782300000001</c:v>
                </c:pt>
                <c:pt idx="754">
                  <c:v>17128.426080000001</c:v>
                </c:pt>
                <c:pt idx="755">
                  <c:v>5031.26955</c:v>
                </c:pt>
                <c:pt idx="756">
                  <c:v>7985.8149999999996</c:v>
                </c:pt>
                <c:pt idx="757">
                  <c:v>23065.420699999999</c:v>
                </c:pt>
                <c:pt idx="758">
                  <c:v>5428.7277000000004</c:v>
                </c:pt>
                <c:pt idx="759">
                  <c:v>36307.798300000002</c:v>
                </c:pt>
                <c:pt idx="760">
                  <c:v>3925.7582000000002</c:v>
                </c:pt>
                <c:pt idx="761">
                  <c:v>2416.9549999999999</c:v>
                </c:pt>
                <c:pt idx="762">
                  <c:v>19040.876</c:v>
                </c:pt>
                <c:pt idx="763">
                  <c:v>3070.8087</c:v>
                </c:pt>
                <c:pt idx="764">
                  <c:v>9095.0682500000003</c:v>
                </c:pt>
                <c:pt idx="765">
                  <c:v>11842.623750000001</c:v>
                </c:pt>
                <c:pt idx="766">
                  <c:v>8062.7640000000001</c:v>
                </c:pt>
                <c:pt idx="767">
                  <c:v>7050.6419999999998</c:v>
                </c:pt>
                <c:pt idx="768">
                  <c:v>14319.031000000001</c:v>
                </c:pt>
                <c:pt idx="769">
                  <c:v>6933.2422500000002</c:v>
                </c:pt>
                <c:pt idx="770">
                  <c:v>27941.28758</c:v>
                </c:pt>
                <c:pt idx="771">
                  <c:v>11150.78</c:v>
                </c:pt>
                <c:pt idx="772">
                  <c:v>12797.20962</c:v>
                </c:pt>
                <c:pt idx="773">
                  <c:v>17748.5062</c:v>
                </c:pt>
                <c:pt idx="774">
                  <c:v>7261.741</c:v>
                </c:pt>
                <c:pt idx="775">
                  <c:v>10560.4917</c:v>
                </c:pt>
                <c:pt idx="776">
                  <c:v>6986.6970000000001</c:v>
                </c:pt>
                <c:pt idx="777">
                  <c:v>7448.4039499999999</c:v>
                </c:pt>
                <c:pt idx="778">
                  <c:v>5934.3797999999997</c:v>
                </c:pt>
                <c:pt idx="779">
                  <c:v>9869.8101999999999</c:v>
                </c:pt>
                <c:pt idx="780">
                  <c:v>18259.216</c:v>
                </c:pt>
                <c:pt idx="781">
                  <c:v>1146.7965999999999</c:v>
                </c:pt>
                <c:pt idx="782">
                  <c:v>9386.1612999999998</c:v>
                </c:pt>
                <c:pt idx="783">
                  <c:v>24520.263999999999</c:v>
                </c:pt>
                <c:pt idx="784">
                  <c:v>4350.5144</c:v>
                </c:pt>
                <c:pt idx="785">
                  <c:v>6414.1779999999999</c:v>
                </c:pt>
                <c:pt idx="786">
                  <c:v>12741.167450000001</c:v>
                </c:pt>
                <c:pt idx="787">
                  <c:v>1917.3184000000001</c:v>
                </c:pt>
                <c:pt idx="788">
                  <c:v>5209.5788499999999</c:v>
                </c:pt>
                <c:pt idx="789">
                  <c:v>13457.960800000001</c:v>
                </c:pt>
                <c:pt idx="790">
                  <c:v>5662.2250000000004</c:v>
                </c:pt>
                <c:pt idx="791">
                  <c:v>1252.4069999999999</c:v>
                </c:pt>
                <c:pt idx="792">
                  <c:v>2731.9122000000002</c:v>
                </c:pt>
                <c:pt idx="793">
                  <c:v>21195.817999999999</c:v>
                </c:pt>
                <c:pt idx="794">
                  <c:v>7209.4917999999998</c:v>
                </c:pt>
                <c:pt idx="795">
                  <c:v>18310.741999999998</c:v>
                </c:pt>
                <c:pt idx="796">
                  <c:v>4266.1657999999998</c:v>
                </c:pt>
                <c:pt idx="797">
                  <c:v>4719.52405</c:v>
                </c:pt>
                <c:pt idx="798">
                  <c:v>11848.141</c:v>
                </c:pt>
                <c:pt idx="799">
                  <c:v>17904.527050000001</c:v>
                </c:pt>
                <c:pt idx="800">
                  <c:v>7046.7222000000002</c:v>
                </c:pt>
                <c:pt idx="801">
                  <c:v>14313.846299999999</c:v>
                </c:pt>
                <c:pt idx="802">
                  <c:v>2103.08</c:v>
                </c:pt>
                <c:pt idx="803">
                  <c:v>38792.685599999997</c:v>
                </c:pt>
                <c:pt idx="804">
                  <c:v>1815.8759</c:v>
                </c:pt>
                <c:pt idx="805">
                  <c:v>7731.8578500000003</c:v>
                </c:pt>
                <c:pt idx="806">
                  <c:v>28476.734990000001</c:v>
                </c:pt>
                <c:pt idx="807">
                  <c:v>2136.8822500000001</c:v>
                </c:pt>
                <c:pt idx="808">
                  <c:v>1131.5065999999999</c:v>
                </c:pt>
                <c:pt idx="809">
                  <c:v>3309.7926000000002</c:v>
                </c:pt>
                <c:pt idx="810">
                  <c:v>9414.92</c:v>
                </c:pt>
                <c:pt idx="811">
                  <c:v>6360.9935999999998</c:v>
                </c:pt>
                <c:pt idx="812">
                  <c:v>11013.7119</c:v>
                </c:pt>
                <c:pt idx="813">
                  <c:v>4428.8878500000001</c:v>
                </c:pt>
                <c:pt idx="814">
                  <c:v>5584.3056999999999</c:v>
                </c:pt>
                <c:pt idx="815">
                  <c:v>1877.9294</c:v>
                </c:pt>
                <c:pt idx="816">
                  <c:v>2842.7607499999999</c:v>
                </c:pt>
                <c:pt idx="817">
                  <c:v>3597.596</c:v>
                </c:pt>
                <c:pt idx="818">
                  <c:v>23401.30575</c:v>
                </c:pt>
                <c:pt idx="819">
                  <c:v>55135.402090000003</c:v>
                </c:pt>
                <c:pt idx="820">
                  <c:v>7445.9179999999997</c:v>
                </c:pt>
                <c:pt idx="821">
                  <c:v>2680.9493000000002</c:v>
                </c:pt>
                <c:pt idx="822">
                  <c:v>1621.8827000000001</c:v>
                </c:pt>
                <c:pt idx="823">
                  <c:v>8219.2039000000004</c:v>
                </c:pt>
                <c:pt idx="824">
                  <c:v>12523.604799999999</c:v>
                </c:pt>
                <c:pt idx="825">
                  <c:v>16069.08475</c:v>
                </c:pt>
                <c:pt idx="826">
                  <c:v>43813.866099999999</c:v>
                </c:pt>
                <c:pt idx="827">
                  <c:v>20773.62775</c:v>
                </c:pt>
                <c:pt idx="828">
                  <c:v>39597.407200000001</c:v>
                </c:pt>
                <c:pt idx="829">
                  <c:v>6117.4944999999998</c:v>
                </c:pt>
                <c:pt idx="830">
                  <c:v>13393.755999999999</c:v>
                </c:pt>
                <c:pt idx="831">
                  <c:v>5266.3656000000001</c:v>
                </c:pt>
                <c:pt idx="832">
                  <c:v>4719.7365499999996</c:v>
                </c:pt>
                <c:pt idx="833">
                  <c:v>11743.9341</c:v>
                </c:pt>
                <c:pt idx="834">
                  <c:v>5377.4578000000001</c:v>
                </c:pt>
                <c:pt idx="835">
                  <c:v>7160.3302999999996</c:v>
                </c:pt>
                <c:pt idx="836">
                  <c:v>4402.2330000000002</c:v>
                </c:pt>
                <c:pt idx="837">
                  <c:v>11657.7189</c:v>
                </c:pt>
                <c:pt idx="838">
                  <c:v>6402.2913500000004</c:v>
                </c:pt>
                <c:pt idx="839">
                  <c:v>12622.1795</c:v>
                </c:pt>
                <c:pt idx="840">
                  <c:v>1526.3119999999999</c:v>
                </c:pt>
                <c:pt idx="841">
                  <c:v>12323.936</c:v>
                </c:pt>
                <c:pt idx="842">
                  <c:v>36021.011200000001</c:v>
                </c:pt>
                <c:pt idx="843">
                  <c:v>27533.912899999999</c:v>
                </c:pt>
                <c:pt idx="844">
                  <c:v>10072.055050000001</c:v>
                </c:pt>
                <c:pt idx="845">
                  <c:v>45008.955499999996</c:v>
                </c:pt>
                <c:pt idx="846">
                  <c:v>9872.7009999999991</c:v>
                </c:pt>
                <c:pt idx="847">
                  <c:v>2438.0551999999998</c:v>
                </c:pt>
                <c:pt idx="848">
                  <c:v>2974.1260000000002</c:v>
                </c:pt>
                <c:pt idx="849">
                  <c:v>10601.632250000001</c:v>
                </c:pt>
                <c:pt idx="850">
                  <c:v>37270.1512</c:v>
                </c:pt>
                <c:pt idx="851">
                  <c:v>14119.62</c:v>
                </c:pt>
                <c:pt idx="852">
                  <c:v>42111.664700000001</c:v>
                </c:pt>
                <c:pt idx="853">
                  <c:v>11729.6795</c:v>
                </c:pt>
                <c:pt idx="854">
                  <c:v>24106.912550000001</c:v>
                </c:pt>
                <c:pt idx="855">
                  <c:v>1875.3440000000001</c:v>
                </c:pt>
                <c:pt idx="856">
                  <c:v>40974.164900000003</c:v>
                </c:pt>
                <c:pt idx="857">
                  <c:v>15817.985699999999</c:v>
                </c:pt>
                <c:pt idx="858">
                  <c:v>18218.161390000001</c:v>
                </c:pt>
                <c:pt idx="859">
                  <c:v>10965.446</c:v>
                </c:pt>
                <c:pt idx="860">
                  <c:v>46113.510999999999</c:v>
                </c:pt>
                <c:pt idx="861">
                  <c:v>7151.0919999999996</c:v>
                </c:pt>
                <c:pt idx="862">
                  <c:v>12269.68865</c:v>
                </c:pt>
                <c:pt idx="863">
                  <c:v>5458.0464499999998</c:v>
                </c:pt>
                <c:pt idx="864">
                  <c:v>8782.4689999999991</c:v>
                </c:pt>
                <c:pt idx="865">
                  <c:v>6600.3609999999999</c:v>
                </c:pt>
                <c:pt idx="866">
                  <c:v>1141.4450999999999</c:v>
                </c:pt>
                <c:pt idx="867">
                  <c:v>11576.13</c:v>
                </c:pt>
                <c:pt idx="868">
                  <c:v>13129.603450000001</c:v>
                </c:pt>
                <c:pt idx="869">
                  <c:v>4391.652</c:v>
                </c:pt>
                <c:pt idx="870">
                  <c:v>8457.8179999999993</c:v>
                </c:pt>
                <c:pt idx="871">
                  <c:v>3392.3652000000002</c:v>
                </c:pt>
                <c:pt idx="872">
                  <c:v>5966.8873999999996</c:v>
                </c:pt>
                <c:pt idx="873">
                  <c:v>6849.0259999999998</c:v>
                </c:pt>
                <c:pt idx="874">
                  <c:v>8891.1394999999993</c:v>
                </c:pt>
                <c:pt idx="875">
                  <c:v>2690.1138000000001</c:v>
                </c:pt>
                <c:pt idx="876">
                  <c:v>26140.3603</c:v>
                </c:pt>
                <c:pt idx="877">
                  <c:v>6653.7885999999999</c:v>
                </c:pt>
                <c:pt idx="878">
                  <c:v>6282.2349999999997</c:v>
                </c:pt>
                <c:pt idx="879">
                  <c:v>6311.9520000000002</c:v>
                </c:pt>
                <c:pt idx="880">
                  <c:v>3443.0639999999999</c:v>
                </c:pt>
                <c:pt idx="881">
                  <c:v>2789.0574000000001</c:v>
                </c:pt>
                <c:pt idx="882">
                  <c:v>2585.8506499999999</c:v>
                </c:pt>
                <c:pt idx="883">
                  <c:v>46255.112500000003</c:v>
                </c:pt>
                <c:pt idx="884">
                  <c:v>4877.9810500000003</c:v>
                </c:pt>
                <c:pt idx="885">
                  <c:v>19719.6947</c:v>
                </c:pt>
                <c:pt idx="886">
                  <c:v>27218.437249999999</c:v>
                </c:pt>
                <c:pt idx="887">
                  <c:v>5272.1758</c:v>
                </c:pt>
                <c:pt idx="888">
                  <c:v>1682.597</c:v>
                </c:pt>
                <c:pt idx="889">
                  <c:v>11945.1327</c:v>
                </c:pt>
                <c:pt idx="890">
                  <c:v>29330.98315</c:v>
                </c:pt>
                <c:pt idx="891">
                  <c:v>7243.8136000000004</c:v>
                </c:pt>
                <c:pt idx="892">
                  <c:v>10422.916649999999</c:v>
                </c:pt>
                <c:pt idx="893">
                  <c:v>44202.653599999998</c:v>
                </c:pt>
                <c:pt idx="894">
                  <c:v>13555.0049</c:v>
                </c:pt>
                <c:pt idx="895">
                  <c:v>13063.883</c:v>
                </c:pt>
                <c:pt idx="896">
                  <c:v>19798.054550000001</c:v>
                </c:pt>
                <c:pt idx="897">
                  <c:v>2221.5644499999999</c:v>
                </c:pt>
                <c:pt idx="898">
                  <c:v>1634.5734</c:v>
                </c:pt>
                <c:pt idx="899">
                  <c:v>2117.3388500000001</c:v>
                </c:pt>
                <c:pt idx="900">
                  <c:v>8688.8588500000005</c:v>
                </c:pt>
                <c:pt idx="901">
                  <c:v>48673.558799999999</c:v>
                </c:pt>
                <c:pt idx="902">
                  <c:v>4661.2863500000003</c:v>
                </c:pt>
                <c:pt idx="903">
                  <c:v>8125.7844999999998</c:v>
                </c:pt>
                <c:pt idx="904">
                  <c:v>12644.589</c:v>
                </c:pt>
                <c:pt idx="905">
                  <c:v>4564.1914500000003</c:v>
                </c:pt>
                <c:pt idx="906">
                  <c:v>4846.9201499999999</c:v>
                </c:pt>
                <c:pt idx="907">
                  <c:v>7633.7205999999996</c:v>
                </c:pt>
                <c:pt idx="908">
                  <c:v>15170.069</c:v>
                </c:pt>
                <c:pt idx="909">
                  <c:v>17496.306</c:v>
                </c:pt>
                <c:pt idx="910">
                  <c:v>2639.0428999999999</c:v>
                </c:pt>
                <c:pt idx="911">
                  <c:v>33732.686699999998</c:v>
                </c:pt>
                <c:pt idx="912">
                  <c:v>14382.709049999999</c:v>
                </c:pt>
                <c:pt idx="913">
                  <c:v>7626.9930000000004</c:v>
                </c:pt>
                <c:pt idx="914">
                  <c:v>5257.5079500000002</c:v>
                </c:pt>
                <c:pt idx="915">
                  <c:v>2473.3341</c:v>
                </c:pt>
                <c:pt idx="916">
                  <c:v>21774.32215</c:v>
                </c:pt>
                <c:pt idx="917">
                  <c:v>35069.374519999998</c:v>
                </c:pt>
                <c:pt idx="918">
                  <c:v>13041.921</c:v>
                </c:pt>
                <c:pt idx="919">
                  <c:v>5245.2268999999997</c:v>
                </c:pt>
                <c:pt idx="920">
                  <c:v>13451.121999999999</c:v>
                </c:pt>
                <c:pt idx="921">
                  <c:v>13462.52</c:v>
                </c:pt>
                <c:pt idx="922">
                  <c:v>5488.2619999999997</c:v>
                </c:pt>
                <c:pt idx="923">
                  <c:v>4320.4108500000002</c:v>
                </c:pt>
                <c:pt idx="924">
                  <c:v>6250.4350000000004</c:v>
                </c:pt>
                <c:pt idx="925">
                  <c:v>25333.332839999999</c:v>
                </c:pt>
                <c:pt idx="926">
                  <c:v>2913.569</c:v>
                </c:pt>
                <c:pt idx="927">
                  <c:v>12032.325999999999</c:v>
                </c:pt>
                <c:pt idx="928">
                  <c:v>13470.804400000001</c:v>
                </c:pt>
                <c:pt idx="929">
                  <c:v>6289.7548999999999</c:v>
                </c:pt>
                <c:pt idx="930">
                  <c:v>2927.0646999999999</c:v>
                </c:pt>
                <c:pt idx="931">
                  <c:v>6238.2979999999998</c:v>
                </c:pt>
                <c:pt idx="932">
                  <c:v>10096.969999999999</c:v>
                </c:pt>
                <c:pt idx="933">
                  <c:v>7348.1419999999998</c:v>
                </c:pt>
                <c:pt idx="934">
                  <c:v>4673.3922000000002</c:v>
                </c:pt>
                <c:pt idx="935">
                  <c:v>12233.828</c:v>
                </c:pt>
                <c:pt idx="936">
                  <c:v>32108.662820000001</c:v>
                </c:pt>
                <c:pt idx="937">
                  <c:v>8965.7957499999993</c:v>
                </c:pt>
                <c:pt idx="938">
                  <c:v>2304.0021999999999</c:v>
                </c:pt>
                <c:pt idx="939">
                  <c:v>9487.6442000000006</c:v>
                </c:pt>
                <c:pt idx="940">
                  <c:v>1121.8739</c:v>
                </c:pt>
                <c:pt idx="941">
                  <c:v>9549.5650999999998</c:v>
                </c:pt>
                <c:pt idx="942">
                  <c:v>2217.4691499999999</c:v>
                </c:pt>
                <c:pt idx="943">
                  <c:v>1628.4709</c:v>
                </c:pt>
                <c:pt idx="944">
                  <c:v>12982.8747</c:v>
                </c:pt>
                <c:pt idx="945">
                  <c:v>11674.13</c:v>
                </c:pt>
                <c:pt idx="946">
                  <c:v>7160.0940000000001</c:v>
                </c:pt>
                <c:pt idx="947">
                  <c:v>39047.285000000003</c:v>
                </c:pt>
                <c:pt idx="948">
                  <c:v>6358.7764500000003</c:v>
                </c:pt>
                <c:pt idx="949">
                  <c:v>19933.457999999999</c:v>
                </c:pt>
                <c:pt idx="950">
                  <c:v>11534.872649999999</c:v>
                </c:pt>
                <c:pt idx="951">
                  <c:v>47462.894</c:v>
                </c:pt>
                <c:pt idx="952">
                  <c:v>4527.1829500000003</c:v>
                </c:pt>
                <c:pt idx="953">
                  <c:v>38998.546000000002</c:v>
                </c:pt>
                <c:pt idx="954">
                  <c:v>20009.63365</c:v>
                </c:pt>
                <c:pt idx="955">
                  <c:v>3875.7341000000001</c:v>
                </c:pt>
                <c:pt idx="956">
                  <c:v>41999.519999999997</c:v>
                </c:pt>
                <c:pt idx="957">
                  <c:v>12609.88702</c:v>
                </c:pt>
                <c:pt idx="958">
                  <c:v>41034.221400000002</c:v>
                </c:pt>
                <c:pt idx="959">
                  <c:v>28468.919010000001</c:v>
                </c:pt>
                <c:pt idx="960">
                  <c:v>2730.1078499999999</c:v>
                </c:pt>
                <c:pt idx="961">
                  <c:v>3353.2840000000001</c:v>
                </c:pt>
                <c:pt idx="962">
                  <c:v>14474.674999999999</c:v>
                </c:pt>
                <c:pt idx="963">
                  <c:v>9500.5730500000009</c:v>
                </c:pt>
                <c:pt idx="964">
                  <c:v>26467.09737</c:v>
                </c:pt>
                <c:pt idx="965">
                  <c:v>4746.3440000000001</c:v>
                </c:pt>
                <c:pt idx="966">
                  <c:v>23967.38305</c:v>
                </c:pt>
                <c:pt idx="967">
                  <c:v>7518.0253499999999</c:v>
                </c:pt>
                <c:pt idx="968">
                  <c:v>3279.8685500000001</c:v>
                </c:pt>
                <c:pt idx="969">
                  <c:v>8596.8277999999991</c:v>
                </c:pt>
                <c:pt idx="970">
                  <c:v>10702.642400000001</c:v>
                </c:pt>
                <c:pt idx="971">
                  <c:v>4992.3764000000001</c:v>
                </c:pt>
                <c:pt idx="972">
                  <c:v>2527.8186500000002</c:v>
                </c:pt>
                <c:pt idx="973">
                  <c:v>1759.338</c:v>
                </c:pt>
                <c:pt idx="974">
                  <c:v>2322.6217999999999</c:v>
                </c:pt>
                <c:pt idx="975">
                  <c:v>16138.762049999999</c:v>
                </c:pt>
                <c:pt idx="976">
                  <c:v>7804.1605</c:v>
                </c:pt>
                <c:pt idx="977">
                  <c:v>2902.9065000000001</c:v>
                </c:pt>
                <c:pt idx="978">
                  <c:v>9704.6680500000002</c:v>
                </c:pt>
                <c:pt idx="979">
                  <c:v>4889.0367999999999</c:v>
                </c:pt>
                <c:pt idx="980">
                  <c:v>25517.11363</c:v>
                </c:pt>
                <c:pt idx="981">
                  <c:v>4500.33925</c:v>
                </c:pt>
                <c:pt idx="982">
                  <c:v>19199.944</c:v>
                </c:pt>
                <c:pt idx="983">
                  <c:v>16796.411940000002</c:v>
                </c:pt>
                <c:pt idx="984">
                  <c:v>4915.0598499999996</c:v>
                </c:pt>
                <c:pt idx="985">
                  <c:v>7624.63</c:v>
                </c:pt>
                <c:pt idx="986">
                  <c:v>8410.0468500000006</c:v>
                </c:pt>
                <c:pt idx="987">
                  <c:v>28340.188849999999</c:v>
                </c:pt>
                <c:pt idx="988">
                  <c:v>4518.8262500000001</c:v>
                </c:pt>
                <c:pt idx="989">
                  <c:v>14571.890799999999</c:v>
                </c:pt>
                <c:pt idx="990">
                  <c:v>3378.91</c:v>
                </c:pt>
                <c:pt idx="991">
                  <c:v>7144.86265</c:v>
                </c:pt>
                <c:pt idx="992">
                  <c:v>10118.424000000001</c:v>
                </c:pt>
                <c:pt idx="993">
                  <c:v>5484.4673000000003</c:v>
                </c:pt>
                <c:pt idx="994">
                  <c:v>16420.494549999999</c:v>
                </c:pt>
                <c:pt idx="995">
                  <c:v>7986.4752500000004</c:v>
                </c:pt>
                <c:pt idx="996">
                  <c:v>7418.5219999999999</c:v>
                </c:pt>
                <c:pt idx="997">
                  <c:v>13887.968500000001</c:v>
                </c:pt>
                <c:pt idx="998">
                  <c:v>6551.7501000000002</c:v>
                </c:pt>
                <c:pt idx="999">
                  <c:v>5267.8181500000001</c:v>
                </c:pt>
                <c:pt idx="1000">
                  <c:v>17361.766100000001</c:v>
                </c:pt>
                <c:pt idx="1001">
                  <c:v>34472.841</c:v>
                </c:pt>
                <c:pt idx="1002">
                  <c:v>1972.95</c:v>
                </c:pt>
                <c:pt idx="1003">
                  <c:v>21232.182260000001</c:v>
                </c:pt>
                <c:pt idx="1004">
                  <c:v>8627.5411000000004</c:v>
                </c:pt>
                <c:pt idx="1005">
                  <c:v>4433.3877000000002</c:v>
                </c:pt>
                <c:pt idx="1006">
                  <c:v>4438.2633999999998</c:v>
                </c:pt>
                <c:pt idx="1007">
                  <c:v>24915.220850000002</c:v>
                </c:pt>
                <c:pt idx="1008">
                  <c:v>23241.47453</c:v>
                </c:pt>
                <c:pt idx="1009">
                  <c:v>9957.7216000000008</c:v>
                </c:pt>
                <c:pt idx="1010">
                  <c:v>8269.0439999999999</c:v>
                </c:pt>
                <c:pt idx="1011">
                  <c:v>18767.737700000001</c:v>
                </c:pt>
                <c:pt idx="1012">
                  <c:v>36580.282160000002</c:v>
                </c:pt>
                <c:pt idx="1013">
                  <c:v>8765.2489999999998</c:v>
                </c:pt>
                <c:pt idx="1014">
                  <c:v>5383.5360000000001</c:v>
                </c:pt>
                <c:pt idx="1015">
                  <c:v>12124.992399999999</c:v>
                </c:pt>
                <c:pt idx="1016">
                  <c:v>2709.24395</c:v>
                </c:pt>
                <c:pt idx="1017">
                  <c:v>3987.9259999999999</c:v>
                </c:pt>
                <c:pt idx="1018">
                  <c:v>12495.290849999999</c:v>
                </c:pt>
                <c:pt idx="1019">
                  <c:v>26018.950519999999</c:v>
                </c:pt>
                <c:pt idx="1020">
                  <c:v>8798.5930000000008</c:v>
                </c:pt>
                <c:pt idx="1021">
                  <c:v>35595.589800000002</c:v>
                </c:pt>
                <c:pt idx="1022">
                  <c:v>42211.138200000001</c:v>
                </c:pt>
                <c:pt idx="1023">
                  <c:v>1711.0268000000001</c:v>
                </c:pt>
                <c:pt idx="1024">
                  <c:v>8569.8618000000006</c:v>
                </c:pt>
                <c:pt idx="1025">
                  <c:v>2020.1769999999999</c:v>
                </c:pt>
                <c:pt idx="1026">
                  <c:v>16450.894700000001</c:v>
                </c:pt>
                <c:pt idx="1027">
                  <c:v>21595.382290000001</c:v>
                </c:pt>
                <c:pt idx="1028">
                  <c:v>9850.4320000000007</c:v>
                </c:pt>
                <c:pt idx="1029">
                  <c:v>6877.9800999999998</c:v>
                </c:pt>
                <c:pt idx="1030">
                  <c:v>21677.283449999999</c:v>
                </c:pt>
                <c:pt idx="1031">
                  <c:v>44423.803</c:v>
                </c:pt>
                <c:pt idx="1032">
                  <c:v>4137.5227000000004</c:v>
                </c:pt>
                <c:pt idx="1033">
                  <c:v>13747.87235</c:v>
                </c:pt>
                <c:pt idx="1034">
                  <c:v>12950.0712</c:v>
                </c:pt>
                <c:pt idx="1035">
                  <c:v>12094.477999999999</c:v>
                </c:pt>
                <c:pt idx="1036">
                  <c:v>37484.4493</c:v>
                </c:pt>
                <c:pt idx="1037">
                  <c:v>39725.518049999999</c:v>
                </c:pt>
                <c:pt idx="1038">
                  <c:v>2250.8352</c:v>
                </c:pt>
                <c:pt idx="1039">
                  <c:v>22493.659640000002</c:v>
                </c:pt>
                <c:pt idx="1040">
                  <c:v>20234.854749999999</c:v>
                </c:pt>
                <c:pt idx="1041">
                  <c:v>1704.7001499999999</c:v>
                </c:pt>
                <c:pt idx="1042">
                  <c:v>33475.817150000003</c:v>
                </c:pt>
                <c:pt idx="1043">
                  <c:v>3161.4540000000002</c:v>
                </c:pt>
                <c:pt idx="1044">
                  <c:v>11394.065549999999</c:v>
                </c:pt>
                <c:pt idx="1045">
                  <c:v>21880.82</c:v>
                </c:pt>
                <c:pt idx="1046">
                  <c:v>7325.0482000000002</c:v>
                </c:pt>
                <c:pt idx="1047">
                  <c:v>44501.398200000003</c:v>
                </c:pt>
                <c:pt idx="1048">
                  <c:v>3594.17085</c:v>
                </c:pt>
                <c:pt idx="1049">
                  <c:v>39727.614000000001</c:v>
                </c:pt>
                <c:pt idx="1050">
                  <c:v>8023.1354499999998</c:v>
                </c:pt>
                <c:pt idx="1051">
                  <c:v>14394.5579</c:v>
                </c:pt>
                <c:pt idx="1052">
                  <c:v>9288.0267000000003</c:v>
                </c:pt>
                <c:pt idx="1053">
                  <c:v>25309.489000000001</c:v>
                </c:pt>
                <c:pt idx="1054">
                  <c:v>3353.4703</c:v>
                </c:pt>
                <c:pt idx="1055">
                  <c:v>10594.501550000001</c:v>
                </c:pt>
                <c:pt idx="1056">
                  <c:v>8277.5229999999992</c:v>
                </c:pt>
                <c:pt idx="1057">
                  <c:v>17929.303370000001</c:v>
                </c:pt>
                <c:pt idx="1058">
                  <c:v>2480.9791</c:v>
                </c:pt>
                <c:pt idx="1059">
                  <c:v>4462.7218000000003</c:v>
                </c:pt>
                <c:pt idx="1060">
                  <c:v>1981.5818999999999</c:v>
                </c:pt>
                <c:pt idx="1061">
                  <c:v>11554.223599999999</c:v>
                </c:pt>
                <c:pt idx="1062">
                  <c:v>48970.247600000002</c:v>
                </c:pt>
                <c:pt idx="1063">
                  <c:v>6548.1950500000003</c:v>
                </c:pt>
                <c:pt idx="1064">
                  <c:v>5708.8670000000002</c:v>
                </c:pt>
                <c:pt idx="1065">
                  <c:v>7045.4989999999998</c:v>
                </c:pt>
                <c:pt idx="1066">
                  <c:v>8978.1851000000006</c:v>
                </c:pt>
                <c:pt idx="1067">
                  <c:v>5757.41345</c:v>
                </c:pt>
                <c:pt idx="1068">
                  <c:v>14349.8544</c:v>
                </c:pt>
                <c:pt idx="1069">
                  <c:v>10928.849</c:v>
                </c:pt>
                <c:pt idx="1070">
                  <c:v>39871.704299999998</c:v>
                </c:pt>
                <c:pt idx="1071">
                  <c:v>13974.455550000001</c:v>
                </c:pt>
                <c:pt idx="1072">
                  <c:v>1909.52745</c:v>
                </c:pt>
                <c:pt idx="1073">
                  <c:v>12096.6512</c:v>
                </c:pt>
                <c:pt idx="1074">
                  <c:v>13204.28565</c:v>
                </c:pt>
                <c:pt idx="1075">
                  <c:v>4562.8420999999998</c:v>
                </c:pt>
                <c:pt idx="1076">
                  <c:v>8551.3469999999998</c:v>
                </c:pt>
                <c:pt idx="1077">
                  <c:v>2102.2647000000002</c:v>
                </c:pt>
                <c:pt idx="1078">
                  <c:v>34672.147199999999</c:v>
                </c:pt>
                <c:pt idx="1079">
                  <c:v>15161.5344</c:v>
                </c:pt>
                <c:pt idx="1080">
                  <c:v>11884.048580000001</c:v>
                </c:pt>
                <c:pt idx="1081">
                  <c:v>4454.40265</c:v>
                </c:pt>
                <c:pt idx="1082">
                  <c:v>5855.9025000000001</c:v>
                </c:pt>
                <c:pt idx="1083">
                  <c:v>4076.4969999999998</c:v>
                </c:pt>
                <c:pt idx="1084">
                  <c:v>15019.760050000001</c:v>
                </c:pt>
                <c:pt idx="1085">
                  <c:v>19023.259999999998</c:v>
                </c:pt>
                <c:pt idx="1086">
                  <c:v>10796.35025</c:v>
                </c:pt>
                <c:pt idx="1087">
                  <c:v>11353.2276</c:v>
                </c:pt>
                <c:pt idx="1088">
                  <c:v>9748.9105999999992</c:v>
                </c:pt>
                <c:pt idx="1089">
                  <c:v>10577.087</c:v>
                </c:pt>
                <c:pt idx="1090">
                  <c:v>41676.081100000003</c:v>
                </c:pt>
                <c:pt idx="1091">
                  <c:v>11286.538699999999</c:v>
                </c:pt>
                <c:pt idx="1092">
                  <c:v>3591.48</c:v>
                </c:pt>
                <c:pt idx="1093">
                  <c:v>33907.548000000003</c:v>
                </c:pt>
                <c:pt idx="1094">
                  <c:v>11299.343000000001</c:v>
                </c:pt>
                <c:pt idx="1095">
                  <c:v>4561.1885000000002</c:v>
                </c:pt>
                <c:pt idx="1096">
                  <c:v>44641.197399999997</c:v>
                </c:pt>
                <c:pt idx="1097">
                  <c:v>1674.6323</c:v>
                </c:pt>
                <c:pt idx="1098">
                  <c:v>23045.566159999998</c:v>
                </c:pt>
                <c:pt idx="1099">
                  <c:v>3227.1210999999998</c:v>
                </c:pt>
                <c:pt idx="1100">
                  <c:v>16776.304049999999</c:v>
                </c:pt>
                <c:pt idx="1101">
                  <c:v>11253.421</c:v>
                </c:pt>
                <c:pt idx="1102">
                  <c:v>3471.4096</c:v>
                </c:pt>
                <c:pt idx="1103">
                  <c:v>11363.2832</c:v>
                </c:pt>
                <c:pt idx="1104">
                  <c:v>20420.604650000001</c:v>
                </c:pt>
                <c:pt idx="1105">
                  <c:v>10338.9316</c:v>
                </c:pt>
                <c:pt idx="1106">
                  <c:v>8988.1587500000005</c:v>
                </c:pt>
                <c:pt idx="1107">
                  <c:v>10493.9458</c:v>
                </c:pt>
                <c:pt idx="1108">
                  <c:v>2904.0880000000002</c:v>
                </c:pt>
                <c:pt idx="1109">
                  <c:v>8605.3615000000009</c:v>
                </c:pt>
                <c:pt idx="1110">
                  <c:v>11512.405000000001</c:v>
                </c:pt>
                <c:pt idx="1111">
                  <c:v>41949.244100000004</c:v>
                </c:pt>
                <c:pt idx="1112">
                  <c:v>24180.933499999999</c:v>
                </c:pt>
                <c:pt idx="1113">
                  <c:v>5312.1698500000002</c:v>
                </c:pt>
                <c:pt idx="1114">
                  <c:v>2396.0958999999998</c:v>
                </c:pt>
                <c:pt idx="1115">
                  <c:v>10807.4863</c:v>
                </c:pt>
                <c:pt idx="1116">
                  <c:v>9222.4025999999994</c:v>
                </c:pt>
                <c:pt idx="1117">
                  <c:v>36124.573700000001</c:v>
                </c:pt>
                <c:pt idx="1118">
                  <c:v>38282.749499999998</c:v>
                </c:pt>
                <c:pt idx="1119">
                  <c:v>5693.4305000000004</c:v>
                </c:pt>
                <c:pt idx="1120">
                  <c:v>34166.273000000001</c:v>
                </c:pt>
                <c:pt idx="1121">
                  <c:v>8347.1643000000004</c:v>
                </c:pt>
                <c:pt idx="1122">
                  <c:v>46661.4424</c:v>
                </c:pt>
                <c:pt idx="1123">
                  <c:v>18903.491409999999</c:v>
                </c:pt>
                <c:pt idx="1124">
                  <c:v>40904.199500000002</c:v>
                </c:pt>
                <c:pt idx="1125">
                  <c:v>14254.608200000001</c:v>
                </c:pt>
                <c:pt idx="1126">
                  <c:v>10214.636</c:v>
                </c:pt>
                <c:pt idx="1127">
                  <c:v>5836.5204000000003</c:v>
                </c:pt>
                <c:pt idx="1128">
                  <c:v>14358.364369999999</c:v>
                </c:pt>
                <c:pt idx="1129">
                  <c:v>1728.8969999999999</c:v>
                </c:pt>
                <c:pt idx="1130">
                  <c:v>8582.3022999999994</c:v>
                </c:pt>
                <c:pt idx="1131">
                  <c:v>3693.4279999999999</c:v>
                </c:pt>
                <c:pt idx="1132">
                  <c:v>20709.020339999999</c:v>
                </c:pt>
                <c:pt idx="1133">
                  <c:v>9991.0376500000002</c:v>
                </c:pt>
                <c:pt idx="1134">
                  <c:v>19673.335729999999</c:v>
                </c:pt>
                <c:pt idx="1135">
                  <c:v>11085.586799999999</c:v>
                </c:pt>
                <c:pt idx="1136">
                  <c:v>7623.518</c:v>
                </c:pt>
                <c:pt idx="1137">
                  <c:v>3176.2876999999999</c:v>
                </c:pt>
                <c:pt idx="1138">
                  <c:v>3704.3544999999999</c:v>
                </c:pt>
                <c:pt idx="1139">
                  <c:v>36898.733079999998</c:v>
                </c:pt>
                <c:pt idx="1140">
                  <c:v>9048.0272999999997</c:v>
                </c:pt>
                <c:pt idx="1141">
                  <c:v>7954.5169999999998</c:v>
                </c:pt>
                <c:pt idx="1142">
                  <c:v>27117.993780000001</c:v>
                </c:pt>
                <c:pt idx="1143">
                  <c:v>6338.0756000000001</c:v>
                </c:pt>
                <c:pt idx="1144">
                  <c:v>9630.3970000000008</c:v>
                </c:pt>
                <c:pt idx="1145">
                  <c:v>11289.10925</c:v>
                </c:pt>
                <c:pt idx="1146">
                  <c:v>52590.829389999999</c:v>
                </c:pt>
                <c:pt idx="1147">
                  <c:v>2261.5688</c:v>
                </c:pt>
                <c:pt idx="1148">
                  <c:v>10791.96</c:v>
                </c:pt>
                <c:pt idx="1149">
                  <c:v>5979.7309999999998</c:v>
                </c:pt>
                <c:pt idx="1150">
                  <c:v>2203.7359499999998</c:v>
                </c:pt>
                <c:pt idx="1151">
                  <c:v>12235.8392</c:v>
                </c:pt>
                <c:pt idx="1152">
                  <c:v>40941.285400000001</c:v>
                </c:pt>
                <c:pt idx="1153">
                  <c:v>5630.4578499999998</c:v>
                </c:pt>
                <c:pt idx="1154">
                  <c:v>11015.1747</c:v>
                </c:pt>
                <c:pt idx="1155">
                  <c:v>7228.2156500000001</c:v>
                </c:pt>
                <c:pt idx="1156">
                  <c:v>39722.746200000001</c:v>
                </c:pt>
                <c:pt idx="1157">
                  <c:v>14426.073850000001</c:v>
                </c:pt>
                <c:pt idx="1158">
                  <c:v>2459.7201</c:v>
                </c:pt>
                <c:pt idx="1159">
                  <c:v>3989.8409999999999</c:v>
                </c:pt>
                <c:pt idx="1160">
                  <c:v>7727.2532000000001</c:v>
                </c:pt>
                <c:pt idx="1161">
                  <c:v>5124.1886999999997</c:v>
                </c:pt>
                <c:pt idx="1162">
                  <c:v>18963.171920000001</c:v>
                </c:pt>
                <c:pt idx="1163">
                  <c:v>2200.8308499999998</c:v>
                </c:pt>
                <c:pt idx="1164">
                  <c:v>7153.5538999999999</c:v>
                </c:pt>
                <c:pt idx="1165">
                  <c:v>5227.9887500000004</c:v>
                </c:pt>
                <c:pt idx="1166">
                  <c:v>10982.5013</c:v>
                </c:pt>
                <c:pt idx="1167">
                  <c:v>4529.4769999999999</c:v>
                </c:pt>
                <c:pt idx="1168">
                  <c:v>4670.6400000000003</c:v>
                </c:pt>
                <c:pt idx="1169">
                  <c:v>6112.3529500000004</c:v>
                </c:pt>
                <c:pt idx="1170">
                  <c:v>17178.682400000002</c:v>
                </c:pt>
                <c:pt idx="1171">
                  <c:v>22478.6</c:v>
                </c:pt>
                <c:pt idx="1172">
                  <c:v>11093.6229</c:v>
                </c:pt>
                <c:pt idx="1173">
                  <c:v>6457.8433999999997</c:v>
                </c:pt>
                <c:pt idx="1174">
                  <c:v>4433.9159</c:v>
                </c:pt>
                <c:pt idx="1175">
                  <c:v>2154.3609999999999</c:v>
                </c:pt>
                <c:pt idx="1176">
                  <c:v>23887.662700000001</c:v>
                </c:pt>
                <c:pt idx="1177">
                  <c:v>6496.8860000000004</c:v>
                </c:pt>
                <c:pt idx="1178">
                  <c:v>2899.4893499999998</c:v>
                </c:pt>
                <c:pt idx="1179">
                  <c:v>19350.368900000001</c:v>
                </c:pt>
                <c:pt idx="1180">
                  <c:v>7650.7737500000003</c:v>
                </c:pt>
                <c:pt idx="1181">
                  <c:v>2850.6837500000001</c:v>
                </c:pt>
                <c:pt idx="1182">
                  <c:v>2632.9920000000002</c:v>
                </c:pt>
                <c:pt idx="1183">
                  <c:v>9447.3824000000004</c:v>
                </c:pt>
                <c:pt idx="1184">
                  <c:v>18328.238099999999</c:v>
                </c:pt>
                <c:pt idx="1185">
                  <c:v>8603.8233999999993</c:v>
                </c:pt>
                <c:pt idx="1186">
                  <c:v>37465.34375</c:v>
                </c:pt>
                <c:pt idx="1187">
                  <c:v>13844.797200000001</c:v>
                </c:pt>
                <c:pt idx="1188">
                  <c:v>21771.3423</c:v>
                </c:pt>
                <c:pt idx="1189">
                  <c:v>13126.677449999999</c:v>
                </c:pt>
                <c:pt idx="1190">
                  <c:v>5327.4002499999997</c:v>
                </c:pt>
                <c:pt idx="1191">
                  <c:v>13725.47184</c:v>
                </c:pt>
                <c:pt idx="1192">
                  <c:v>13019.161050000001</c:v>
                </c:pt>
                <c:pt idx="1193">
                  <c:v>8671.1912499999999</c:v>
                </c:pt>
                <c:pt idx="1194">
                  <c:v>4134.0824499999999</c:v>
                </c:pt>
                <c:pt idx="1195">
                  <c:v>18838.703659999999</c:v>
                </c:pt>
                <c:pt idx="1196">
                  <c:v>33307.550799999997</c:v>
                </c:pt>
                <c:pt idx="1197">
                  <c:v>5699.8374999999996</c:v>
                </c:pt>
                <c:pt idx="1198">
                  <c:v>6393.6034499999996</c:v>
                </c:pt>
                <c:pt idx="1199">
                  <c:v>4934.7049999999999</c:v>
                </c:pt>
                <c:pt idx="1200">
                  <c:v>6198.7518</c:v>
                </c:pt>
                <c:pt idx="1201">
                  <c:v>8733.2292500000003</c:v>
                </c:pt>
                <c:pt idx="1202">
                  <c:v>2055.3249000000001</c:v>
                </c:pt>
                <c:pt idx="1203">
                  <c:v>9964.06</c:v>
                </c:pt>
                <c:pt idx="1204">
                  <c:v>18223.4512</c:v>
                </c:pt>
                <c:pt idx="1205">
                  <c:v>5116.5003999999999</c:v>
                </c:pt>
                <c:pt idx="1206">
                  <c:v>36910.608030000003</c:v>
                </c:pt>
                <c:pt idx="1207">
                  <c:v>38415.474000000002</c:v>
                </c:pt>
                <c:pt idx="1208">
                  <c:v>20296.863450000001</c:v>
                </c:pt>
                <c:pt idx="1209">
                  <c:v>12347.172</c:v>
                </c:pt>
                <c:pt idx="1210">
                  <c:v>5373.3642499999996</c:v>
                </c:pt>
                <c:pt idx="1211">
                  <c:v>23563.016179999999</c:v>
                </c:pt>
                <c:pt idx="1212">
                  <c:v>1702.4553000000001</c:v>
                </c:pt>
                <c:pt idx="1213">
                  <c:v>10806.839</c:v>
                </c:pt>
                <c:pt idx="1214">
                  <c:v>3956.0714499999999</c:v>
                </c:pt>
                <c:pt idx="1215">
                  <c:v>12890.057650000001</c:v>
                </c:pt>
                <c:pt idx="1216">
                  <c:v>5415.6611999999996</c:v>
                </c:pt>
                <c:pt idx="1217">
                  <c:v>4058.1161000000002</c:v>
                </c:pt>
                <c:pt idx="1218">
                  <c:v>41661.601999999999</c:v>
                </c:pt>
                <c:pt idx="1219">
                  <c:v>7537.1638999999996</c:v>
                </c:pt>
                <c:pt idx="1220">
                  <c:v>4718.2035500000002</c:v>
                </c:pt>
                <c:pt idx="1221">
                  <c:v>6593.5083000000004</c:v>
                </c:pt>
                <c:pt idx="1222">
                  <c:v>8442.6669999999995</c:v>
                </c:pt>
                <c:pt idx="1223">
                  <c:v>26125.674770000001</c:v>
                </c:pt>
                <c:pt idx="1224">
                  <c:v>6858.4795999999997</c:v>
                </c:pt>
                <c:pt idx="1225">
                  <c:v>4795.6567999999997</c:v>
                </c:pt>
                <c:pt idx="1226">
                  <c:v>6640.5448500000002</c:v>
                </c:pt>
                <c:pt idx="1227">
                  <c:v>7162.0122000000001</c:v>
                </c:pt>
                <c:pt idx="1228">
                  <c:v>10594.225700000001</c:v>
                </c:pt>
                <c:pt idx="1229">
                  <c:v>11938.255950000001</c:v>
                </c:pt>
                <c:pt idx="1230">
                  <c:v>60021.398970000002</c:v>
                </c:pt>
                <c:pt idx="1231">
                  <c:v>20167.336029999999</c:v>
                </c:pt>
                <c:pt idx="1232">
                  <c:v>12479.70895</c:v>
                </c:pt>
                <c:pt idx="1233">
                  <c:v>11345.519</c:v>
                </c:pt>
                <c:pt idx="1234">
                  <c:v>8515.7587000000003</c:v>
                </c:pt>
                <c:pt idx="1235">
                  <c:v>2699.56835</c:v>
                </c:pt>
                <c:pt idx="1236">
                  <c:v>14449.8544</c:v>
                </c:pt>
                <c:pt idx="1237">
                  <c:v>12224.350850000001</c:v>
                </c:pt>
                <c:pt idx="1238">
                  <c:v>6985.50695</c:v>
                </c:pt>
                <c:pt idx="1239">
                  <c:v>3238.4357</c:v>
                </c:pt>
                <c:pt idx="1240">
                  <c:v>47269.853999999999</c:v>
                </c:pt>
                <c:pt idx="1241">
                  <c:v>49577.662400000001</c:v>
                </c:pt>
                <c:pt idx="1242">
                  <c:v>4296.2712000000001</c:v>
                </c:pt>
                <c:pt idx="1243">
                  <c:v>3171.6149</c:v>
                </c:pt>
                <c:pt idx="1244">
                  <c:v>1135.9407000000001</c:v>
                </c:pt>
                <c:pt idx="1245">
                  <c:v>5615.3689999999997</c:v>
                </c:pt>
                <c:pt idx="1246">
                  <c:v>9101.7980000000007</c:v>
                </c:pt>
                <c:pt idx="1247">
                  <c:v>6059.1729999999998</c:v>
                </c:pt>
                <c:pt idx="1248">
                  <c:v>1633.9618</c:v>
                </c:pt>
                <c:pt idx="1249">
                  <c:v>37607.527699999999</c:v>
                </c:pt>
                <c:pt idx="1250">
                  <c:v>18648.421699999999</c:v>
                </c:pt>
                <c:pt idx="1251">
                  <c:v>1241.5650000000001</c:v>
                </c:pt>
                <c:pt idx="1252">
                  <c:v>16232.847</c:v>
                </c:pt>
                <c:pt idx="1253">
                  <c:v>15828.82173</c:v>
                </c:pt>
                <c:pt idx="1254">
                  <c:v>4415.1588000000002</c:v>
                </c:pt>
                <c:pt idx="1255">
                  <c:v>6474.0129999999999</c:v>
                </c:pt>
                <c:pt idx="1256">
                  <c:v>11436.738149999999</c:v>
                </c:pt>
                <c:pt idx="1257">
                  <c:v>11305.93455</c:v>
                </c:pt>
                <c:pt idx="1258">
                  <c:v>30063.580549999999</c:v>
                </c:pt>
                <c:pt idx="1259">
                  <c:v>10197.772199999999</c:v>
                </c:pt>
                <c:pt idx="1260">
                  <c:v>4544.2348000000002</c:v>
                </c:pt>
                <c:pt idx="1261">
                  <c:v>3277.1610000000001</c:v>
                </c:pt>
                <c:pt idx="1262">
                  <c:v>6770.1925000000001</c:v>
                </c:pt>
                <c:pt idx="1263">
                  <c:v>7337.7479999999996</c:v>
                </c:pt>
                <c:pt idx="1264">
                  <c:v>10370.912549999999</c:v>
                </c:pt>
                <c:pt idx="1265">
                  <c:v>26926.5144</c:v>
                </c:pt>
                <c:pt idx="1266">
                  <c:v>10704.47</c:v>
                </c:pt>
                <c:pt idx="1267">
                  <c:v>34254.053350000002</c:v>
                </c:pt>
                <c:pt idx="1268">
                  <c:v>1880.4870000000001</c:v>
                </c:pt>
                <c:pt idx="1269">
                  <c:v>8615.2999999999993</c:v>
                </c:pt>
                <c:pt idx="1270">
                  <c:v>3292.5298499999999</c:v>
                </c:pt>
                <c:pt idx="1271">
                  <c:v>3021.80915</c:v>
                </c:pt>
                <c:pt idx="1272">
                  <c:v>14478.33015</c:v>
                </c:pt>
                <c:pt idx="1273">
                  <c:v>4747.0528999999997</c:v>
                </c:pt>
                <c:pt idx="1274">
                  <c:v>17043.341400000001</c:v>
                </c:pt>
                <c:pt idx="1275">
                  <c:v>10959.33</c:v>
                </c:pt>
                <c:pt idx="1276">
                  <c:v>2741.9479999999999</c:v>
                </c:pt>
                <c:pt idx="1277">
                  <c:v>4357.0436499999996</c:v>
                </c:pt>
                <c:pt idx="1278">
                  <c:v>22462.043750000001</c:v>
                </c:pt>
                <c:pt idx="1279">
                  <c:v>4189.1130999999996</c:v>
                </c:pt>
                <c:pt idx="1280">
                  <c:v>8283.6807000000008</c:v>
                </c:pt>
                <c:pt idx="1281">
                  <c:v>24535.698550000001</c:v>
                </c:pt>
                <c:pt idx="1282">
                  <c:v>14283.4594</c:v>
                </c:pt>
                <c:pt idx="1283">
                  <c:v>1720.3536999999999</c:v>
                </c:pt>
                <c:pt idx="1284">
                  <c:v>47403.88</c:v>
                </c:pt>
                <c:pt idx="1285">
                  <c:v>8534.6718000000001</c:v>
                </c:pt>
                <c:pt idx="1286">
                  <c:v>3732.6251000000002</c:v>
                </c:pt>
                <c:pt idx="1287">
                  <c:v>5472.4489999999996</c:v>
                </c:pt>
                <c:pt idx="1288">
                  <c:v>38344.565999999999</c:v>
                </c:pt>
                <c:pt idx="1289">
                  <c:v>7147.4727999999996</c:v>
                </c:pt>
                <c:pt idx="1290">
                  <c:v>7133.9025000000001</c:v>
                </c:pt>
                <c:pt idx="1291">
                  <c:v>34828.654000000002</c:v>
                </c:pt>
                <c:pt idx="1292">
                  <c:v>1515.3449000000001</c:v>
                </c:pt>
                <c:pt idx="1293">
                  <c:v>9301.8935500000007</c:v>
                </c:pt>
                <c:pt idx="1294">
                  <c:v>11931.125249999999</c:v>
                </c:pt>
                <c:pt idx="1295">
                  <c:v>1964.78</c:v>
                </c:pt>
                <c:pt idx="1296">
                  <c:v>1708.9257500000001</c:v>
                </c:pt>
                <c:pt idx="1297">
                  <c:v>4340.4408999999996</c:v>
                </c:pt>
                <c:pt idx="1298">
                  <c:v>5261.4694499999996</c:v>
                </c:pt>
                <c:pt idx="1299">
                  <c:v>2710.8285500000002</c:v>
                </c:pt>
                <c:pt idx="1300">
                  <c:v>62592.873090000001</c:v>
                </c:pt>
                <c:pt idx="1301">
                  <c:v>46718.163249999998</c:v>
                </c:pt>
                <c:pt idx="1302">
                  <c:v>3208.7869999999998</c:v>
                </c:pt>
                <c:pt idx="1303">
                  <c:v>37829.724199999997</c:v>
                </c:pt>
                <c:pt idx="1304">
                  <c:v>21259.377949999998</c:v>
                </c:pt>
                <c:pt idx="1305">
                  <c:v>2464.6188000000002</c:v>
                </c:pt>
                <c:pt idx="1306">
                  <c:v>16115.3045</c:v>
                </c:pt>
                <c:pt idx="1307">
                  <c:v>21472.478800000001</c:v>
                </c:pt>
                <c:pt idx="1308">
                  <c:v>33900.652999999998</c:v>
                </c:pt>
                <c:pt idx="1309">
                  <c:v>6875.9610000000002</c:v>
                </c:pt>
                <c:pt idx="1310">
                  <c:v>6940.90985</c:v>
                </c:pt>
                <c:pt idx="1311">
                  <c:v>4571.4130500000001</c:v>
                </c:pt>
                <c:pt idx="1312">
                  <c:v>4536.259</c:v>
                </c:pt>
                <c:pt idx="1313">
                  <c:v>36397.576000000001</c:v>
                </c:pt>
                <c:pt idx="1314">
                  <c:v>18765.87545</c:v>
                </c:pt>
                <c:pt idx="1315">
                  <c:v>11272.331389999999</c:v>
                </c:pt>
                <c:pt idx="1316">
                  <c:v>1731.6769999999999</c:v>
                </c:pt>
                <c:pt idx="1317">
                  <c:v>1163.4627</c:v>
                </c:pt>
                <c:pt idx="1318">
                  <c:v>19496.71917</c:v>
                </c:pt>
                <c:pt idx="1319">
                  <c:v>7201.7008500000002</c:v>
                </c:pt>
                <c:pt idx="1320">
                  <c:v>5425.0233500000004</c:v>
                </c:pt>
                <c:pt idx="1321">
                  <c:v>28101.333050000001</c:v>
                </c:pt>
                <c:pt idx="1322">
                  <c:v>12981.3457</c:v>
                </c:pt>
                <c:pt idx="1323">
                  <c:v>43896.376300000004</c:v>
                </c:pt>
                <c:pt idx="1324">
                  <c:v>4239.8926499999998</c:v>
                </c:pt>
                <c:pt idx="1325">
                  <c:v>13143.336649999999</c:v>
                </c:pt>
                <c:pt idx="1326">
                  <c:v>7050.0213000000003</c:v>
                </c:pt>
                <c:pt idx="1327">
                  <c:v>9377.9046999999991</c:v>
                </c:pt>
                <c:pt idx="1328">
                  <c:v>22395.74424</c:v>
                </c:pt>
                <c:pt idx="1329">
                  <c:v>10325.206</c:v>
                </c:pt>
                <c:pt idx="1330">
                  <c:v>12629.1656</c:v>
                </c:pt>
                <c:pt idx="1331">
                  <c:v>10795.937330000001</c:v>
                </c:pt>
                <c:pt idx="1332">
                  <c:v>11411.684999999999</c:v>
                </c:pt>
                <c:pt idx="1333">
                  <c:v>10600.5483</c:v>
                </c:pt>
                <c:pt idx="1334">
                  <c:v>2205.9807999999998</c:v>
                </c:pt>
                <c:pt idx="1335">
                  <c:v>1629.8335</c:v>
                </c:pt>
                <c:pt idx="1336">
                  <c:v>2007.9449999999999</c:v>
                </c:pt>
                <c:pt idx="1337">
                  <c:v>29141.3603</c:v>
                </c:pt>
              </c:numCache>
            </c:numRef>
          </c:yVal>
          <c:smooth val="0"/>
        </c:ser>
        <c:dLbls>
          <c:showLegendKey val="0"/>
          <c:showVal val="0"/>
          <c:showCatName val="0"/>
          <c:showSerName val="0"/>
          <c:showPercent val="0"/>
          <c:showBubbleSize val="0"/>
        </c:dLbls>
        <c:axId val="146938496"/>
        <c:axId val="146973056"/>
      </c:scatterChart>
      <c:valAx>
        <c:axId val="146938496"/>
        <c:scaling>
          <c:orientation val="minMax"/>
        </c:scaling>
        <c:delete val="0"/>
        <c:axPos val="b"/>
        <c:numFmt formatCode="General" sourceLinked="1"/>
        <c:majorTickMark val="out"/>
        <c:minorTickMark val="none"/>
        <c:tickLblPos val="nextTo"/>
        <c:crossAx val="146973056"/>
        <c:crosses val="autoZero"/>
        <c:crossBetween val="midCat"/>
      </c:valAx>
      <c:valAx>
        <c:axId val="146973056"/>
        <c:scaling>
          <c:orientation val="minMax"/>
        </c:scaling>
        <c:delete val="0"/>
        <c:axPos val="l"/>
        <c:majorGridlines>
          <c:spPr>
            <a:ln>
              <a:noFill/>
            </a:ln>
          </c:spPr>
        </c:majorGridlines>
        <c:numFmt formatCode="General" sourceLinked="1"/>
        <c:majorTickMark val="out"/>
        <c:minorTickMark val="none"/>
        <c:tickLblPos val="nextTo"/>
        <c:crossAx val="146938496"/>
        <c:crosses val="autoZero"/>
        <c:crossBetween val="midCat"/>
      </c:valAx>
      <c:spPr>
        <a:solidFill>
          <a:schemeClr val="tx1"/>
        </a:solidFill>
      </c:spPr>
    </c:plotArea>
    <c:legend>
      <c:legendPos val="r"/>
      <c:layout>
        <c:manualLayout>
          <c:xMode val="edge"/>
          <c:yMode val="edge"/>
          <c:x val="0.86150131233595806"/>
          <c:y val="4.2196340040828222E-2"/>
          <c:w val="0.1246097987751531"/>
          <c:h val="0.75345472440944883"/>
        </c:manualLayout>
      </c:layout>
      <c:overlay val="0"/>
    </c:legend>
    <c:plotVisOnly val="1"/>
    <c:dispBlanksAs val="gap"/>
    <c:showDLblsOverMax val="0"/>
  </c:chart>
  <c:spPr>
    <a:solidFill>
      <a:schemeClr val="tx1"/>
    </a:solidFill>
  </c:spPr>
  <c:txPr>
    <a:bodyPr/>
    <a:lstStyle/>
    <a:p>
      <a:pPr>
        <a:defRPr>
          <a:solidFill>
            <a:schemeClr val="bg2"/>
          </a:solidFill>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[insurance ANALYSIS.xlsx]question 9!PivotTable10</c:name>
    <c:fmtId val="5"/>
  </c:pivotSource>
  <c:chart>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s>
    <c:plotArea>
      <c:layout>
        <c:manualLayout>
          <c:layoutTarget val="inner"/>
          <c:xMode val="edge"/>
          <c:yMode val="edge"/>
          <c:x val="0.13923840769903761"/>
          <c:y val="0.23093540390784487"/>
          <c:w val="0.6707209098862642"/>
          <c:h val="0.64947579469233008"/>
        </c:manualLayout>
      </c:layout>
      <c:barChart>
        <c:barDir val="col"/>
        <c:grouping val="clustered"/>
        <c:varyColors val="0"/>
        <c:ser>
          <c:idx val="0"/>
          <c:order val="0"/>
          <c:tx>
            <c:strRef>
              <c:f>'question 9'!$B$3:$B$4</c:f>
              <c:strCache>
                <c:ptCount val="1"/>
                <c:pt idx="0">
                  <c:v>northeast</c:v>
                </c:pt>
              </c:strCache>
            </c:strRef>
          </c:tx>
          <c:invertIfNegative val="0"/>
          <c:cat>
            <c:strRef>
              <c:f>'question 9'!$A$5:$A$7</c:f>
              <c:strCache>
                <c:ptCount val="2"/>
                <c:pt idx="0">
                  <c:v>no</c:v>
                </c:pt>
                <c:pt idx="1">
                  <c:v>yes</c:v>
                </c:pt>
              </c:strCache>
            </c:strRef>
          </c:cat>
          <c:val>
            <c:numRef>
              <c:f>'question 9'!$B$5:$B$7</c:f>
              <c:numCache>
                <c:formatCode>General</c:formatCode>
                <c:ptCount val="2"/>
                <c:pt idx="0">
                  <c:v>9165.5316717081714</c:v>
                </c:pt>
                <c:pt idx="1">
                  <c:v>29673.536472835818</c:v>
                </c:pt>
              </c:numCache>
            </c:numRef>
          </c:val>
        </c:ser>
        <c:ser>
          <c:idx val="1"/>
          <c:order val="1"/>
          <c:tx>
            <c:strRef>
              <c:f>'question 9'!$C$3:$C$4</c:f>
              <c:strCache>
                <c:ptCount val="1"/>
                <c:pt idx="0">
                  <c:v>northwest</c:v>
                </c:pt>
              </c:strCache>
            </c:strRef>
          </c:tx>
          <c:invertIfNegative val="0"/>
          <c:cat>
            <c:strRef>
              <c:f>'question 9'!$A$5:$A$7</c:f>
              <c:strCache>
                <c:ptCount val="2"/>
                <c:pt idx="0">
                  <c:v>no</c:v>
                </c:pt>
                <c:pt idx="1">
                  <c:v>yes</c:v>
                </c:pt>
              </c:strCache>
            </c:strRef>
          </c:cat>
          <c:val>
            <c:numRef>
              <c:f>'question 9'!$C$5:$C$7</c:f>
              <c:numCache>
                <c:formatCode>General</c:formatCode>
                <c:ptCount val="2"/>
                <c:pt idx="0">
                  <c:v>8556.4637152059931</c:v>
                </c:pt>
                <c:pt idx="1">
                  <c:v>30192.003182413791</c:v>
                </c:pt>
              </c:numCache>
            </c:numRef>
          </c:val>
        </c:ser>
        <c:ser>
          <c:idx val="2"/>
          <c:order val="2"/>
          <c:tx>
            <c:strRef>
              <c:f>'question 9'!$D$3:$D$4</c:f>
              <c:strCache>
                <c:ptCount val="1"/>
                <c:pt idx="0">
                  <c:v>southeast</c:v>
                </c:pt>
              </c:strCache>
            </c:strRef>
          </c:tx>
          <c:invertIfNegative val="0"/>
          <c:cat>
            <c:strRef>
              <c:f>'question 9'!$A$5:$A$7</c:f>
              <c:strCache>
                <c:ptCount val="2"/>
                <c:pt idx="0">
                  <c:v>no</c:v>
                </c:pt>
                <c:pt idx="1">
                  <c:v>yes</c:v>
                </c:pt>
              </c:strCache>
            </c:strRef>
          </c:cat>
          <c:val>
            <c:numRef>
              <c:f>'question 9'!$D$5:$D$7</c:f>
              <c:numCache>
                <c:formatCode>General</c:formatCode>
                <c:ptCount val="2"/>
                <c:pt idx="0">
                  <c:v>8032.2163089377273</c:v>
                </c:pt>
                <c:pt idx="1">
                  <c:v>34844.996823626367</c:v>
                </c:pt>
              </c:numCache>
            </c:numRef>
          </c:val>
        </c:ser>
        <c:ser>
          <c:idx val="3"/>
          <c:order val="3"/>
          <c:tx>
            <c:strRef>
              <c:f>'question 9'!$E$3:$E$4</c:f>
              <c:strCache>
                <c:ptCount val="1"/>
                <c:pt idx="0">
                  <c:v>southwest</c:v>
                </c:pt>
              </c:strCache>
            </c:strRef>
          </c:tx>
          <c:invertIfNegative val="0"/>
          <c:cat>
            <c:strRef>
              <c:f>'question 9'!$A$5:$A$7</c:f>
              <c:strCache>
                <c:ptCount val="2"/>
                <c:pt idx="0">
                  <c:v>no</c:v>
                </c:pt>
                <c:pt idx="1">
                  <c:v>yes</c:v>
                </c:pt>
              </c:strCache>
            </c:strRef>
          </c:cat>
          <c:val>
            <c:numRef>
              <c:f>'question 9'!$E$5:$E$7</c:f>
              <c:numCache>
                <c:formatCode>General</c:formatCode>
                <c:ptCount val="2"/>
                <c:pt idx="0">
                  <c:v>8019.2845130711621</c:v>
                </c:pt>
                <c:pt idx="1">
                  <c:v>32269.063493620699</c:v>
                </c:pt>
              </c:numCache>
            </c:numRef>
          </c:val>
        </c:ser>
        <c:dLbls>
          <c:showLegendKey val="0"/>
          <c:showVal val="0"/>
          <c:showCatName val="0"/>
          <c:showSerName val="0"/>
          <c:showPercent val="0"/>
          <c:showBubbleSize val="0"/>
        </c:dLbls>
        <c:gapWidth val="150"/>
        <c:axId val="147358848"/>
        <c:axId val="147360384"/>
      </c:barChart>
      <c:catAx>
        <c:axId val="147358848"/>
        <c:scaling>
          <c:orientation val="minMax"/>
        </c:scaling>
        <c:delete val="0"/>
        <c:axPos val="b"/>
        <c:majorTickMark val="out"/>
        <c:minorTickMark val="none"/>
        <c:tickLblPos val="nextTo"/>
        <c:crossAx val="147360384"/>
        <c:crosses val="autoZero"/>
        <c:auto val="1"/>
        <c:lblAlgn val="ctr"/>
        <c:lblOffset val="100"/>
        <c:noMultiLvlLbl val="0"/>
      </c:catAx>
      <c:valAx>
        <c:axId val="147360384"/>
        <c:scaling>
          <c:orientation val="minMax"/>
        </c:scaling>
        <c:delete val="0"/>
        <c:axPos val="l"/>
        <c:majorGridlines>
          <c:spPr>
            <a:ln>
              <a:noFill/>
            </a:ln>
          </c:spPr>
        </c:majorGridlines>
        <c:numFmt formatCode="General" sourceLinked="1"/>
        <c:majorTickMark val="out"/>
        <c:minorTickMark val="none"/>
        <c:tickLblPos val="nextTo"/>
        <c:crossAx val="147358848"/>
        <c:crosses val="autoZero"/>
        <c:crossBetween val="between"/>
      </c:valAx>
      <c:spPr>
        <a:solidFill>
          <a:schemeClr val="tx1"/>
        </a:solidFill>
      </c:spPr>
    </c:plotArea>
    <c:legend>
      <c:legendPos val="r"/>
      <c:layout/>
      <c:overlay val="0"/>
    </c:legend>
    <c:plotVisOnly val="1"/>
    <c:dispBlanksAs val="gap"/>
    <c:showDLblsOverMax val="0"/>
  </c:chart>
  <c:spPr>
    <a:solidFill>
      <a:schemeClr val="tx1"/>
    </a:solidFill>
  </c:spPr>
  <c:txPr>
    <a:bodyPr/>
    <a:lstStyle/>
    <a:p>
      <a:pPr>
        <a:defRPr>
          <a:solidFill>
            <a:schemeClr val="bg2"/>
          </a:solidFill>
        </a:defRPr>
      </a:pPr>
      <a:endParaRPr lang="en-US"/>
    </a:p>
  </c:txPr>
  <c:externalData r:id="rId1">
    <c:autoUpdate val="0"/>
  </c:externalData>
  <c:userShapes r:id="rId2"/>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drawings/drawing1.xml><?xml version="1.0" encoding="utf-8"?>
<c:userShapes xmlns:c="http://schemas.openxmlformats.org/drawingml/2006/chart">
  <cdr:relSizeAnchor xmlns:cdr="http://schemas.openxmlformats.org/drawingml/2006/chartDrawing">
    <cdr:from>
      <cdr:x>0.23542</cdr:x>
      <cdr:y>0.07407</cdr:y>
    </cdr:from>
    <cdr:to>
      <cdr:x>0.83542</cdr:x>
      <cdr:y>0.18287</cdr:y>
    </cdr:to>
    <cdr:sp macro="" textlink="">
      <cdr:nvSpPr>
        <cdr:cNvPr id="2" name="TextBox 1"/>
        <cdr:cNvSpPr txBox="1"/>
      </cdr:nvSpPr>
      <cdr:spPr>
        <a:xfrm xmlns:a="http://schemas.openxmlformats.org/drawingml/2006/main">
          <a:off x="1076325" y="203200"/>
          <a:ext cx="2743200" cy="29845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r>
            <a:rPr lang="en-US" sz="900" b="1">
              <a:solidFill>
                <a:schemeClr val="bg2"/>
              </a:solidFill>
            </a:rPr>
            <a:t>Reigon</a:t>
          </a:r>
          <a:r>
            <a:rPr lang="en-US" sz="900" b="1" baseline="0">
              <a:solidFill>
                <a:schemeClr val="bg2"/>
              </a:solidFill>
            </a:rPr>
            <a:t> wise medical cost of smoker and non smokers</a:t>
          </a:r>
          <a:endParaRPr lang="en-US" sz="900" b="1">
            <a:solidFill>
              <a:schemeClr val="bg2"/>
            </a:solidFill>
          </a:endParaRP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B4C3C3A6-B337-4D83-9CDB-B9C35780FF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B1C79A68-3D73-4695-8C1E-3CDBCB536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97C6B7-F63D-48F8-8C65-A57506B0F13B}" type="datetimeFigureOut">
              <a:rPr lang="en-US" smtClean="0"/>
              <a:t>2/3/2025</a:t>
            </a:fld>
            <a:endParaRPr lang="en-US" dirty="0"/>
          </a:p>
        </p:txBody>
      </p:sp>
      <p:sp>
        <p:nvSpPr>
          <p:cNvPr id="4" name="Footer Placeholder 3">
            <a:extLst>
              <a:ext uri="{FF2B5EF4-FFF2-40B4-BE49-F238E27FC236}">
                <a16:creationId xmlns="" xmlns:a16="http://schemas.microsoft.com/office/drawing/2014/main" id="{3CF5045C-A7CE-41D4-85C5-0E9ACEEF9B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D59ABD0F-F8EA-4B9F-8647-FC7D4AE3D83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AB78DD-9481-4863-BCCC-946573546DA1}" type="slidenum">
              <a:rPr lang="en-US" smtClean="0"/>
              <a:t>‹#›</a:t>
            </a:fld>
            <a:endParaRPr lang="en-US" dirty="0"/>
          </a:p>
        </p:txBody>
      </p:sp>
    </p:spTree>
    <p:extLst>
      <p:ext uri="{BB962C8B-B14F-4D97-AF65-F5344CB8AC3E}">
        <p14:creationId xmlns:p14="http://schemas.microsoft.com/office/powerpoint/2010/main" val="5850403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9A0FA-2191-4F92-A1E4-6EB4598AC4EC}" type="datetimeFigureOut">
              <a:rPr lang="en-US" smtClean="0"/>
              <a:t>2/3/2025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359F2-43EF-4812-9DC0-98C0B1A40681}" type="slidenum">
              <a:rPr lang="en-US" smtClean="0"/>
              <a:t>‹#›</a:t>
            </a:fld>
            <a:endParaRPr lang="en-US" dirty="0"/>
          </a:p>
        </p:txBody>
      </p:sp>
    </p:spTree>
    <p:extLst>
      <p:ext uri="{BB962C8B-B14F-4D97-AF65-F5344CB8AC3E}">
        <p14:creationId xmlns:p14="http://schemas.microsoft.com/office/powerpoint/2010/main" val="47011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1</a:t>
            </a:fld>
            <a:endParaRPr lang="en-US" dirty="0"/>
          </a:p>
        </p:txBody>
      </p:sp>
    </p:spTree>
    <p:extLst>
      <p:ext uri="{BB962C8B-B14F-4D97-AF65-F5344CB8AC3E}">
        <p14:creationId xmlns:p14="http://schemas.microsoft.com/office/powerpoint/2010/main" val="19835233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10</a:t>
            </a:fld>
            <a:endParaRPr lang="en-US" dirty="0"/>
          </a:p>
        </p:txBody>
      </p:sp>
    </p:spTree>
    <p:extLst>
      <p:ext uri="{BB962C8B-B14F-4D97-AF65-F5344CB8AC3E}">
        <p14:creationId xmlns:p14="http://schemas.microsoft.com/office/powerpoint/2010/main" val="16570271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11</a:t>
            </a:fld>
            <a:endParaRPr lang="en-US" dirty="0"/>
          </a:p>
        </p:txBody>
      </p:sp>
    </p:spTree>
    <p:extLst>
      <p:ext uri="{BB962C8B-B14F-4D97-AF65-F5344CB8AC3E}">
        <p14:creationId xmlns:p14="http://schemas.microsoft.com/office/powerpoint/2010/main" val="16570271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12</a:t>
            </a:fld>
            <a:endParaRPr lang="en-US" dirty="0"/>
          </a:p>
        </p:txBody>
      </p:sp>
    </p:spTree>
    <p:extLst>
      <p:ext uri="{BB962C8B-B14F-4D97-AF65-F5344CB8AC3E}">
        <p14:creationId xmlns:p14="http://schemas.microsoft.com/office/powerpoint/2010/main" val="16570271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13</a:t>
            </a:fld>
            <a:endParaRPr lang="en-US" dirty="0"/>
          </a:p>
        </p:txBody>
      </p:sp>
    </p:spTree>
    <p:extLst>
      <p:ext uri="{BB962C8B-B14F-4D97-AF65-F5344CB8AC3E}">
        <p14:creationId xmlns:p14="http://schemas.microsoft.com/office/powerpoint/2010/main" val="16570271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14</a:t>
            </a:fld>
            <a:endParaRPr lang="en-US" dirty="0"/>
          </a:p>
        </p:txBody>
      </p:sp>
    </p:spTree>
    <p:extLst>
      <p:ext uri="{BB962C8B-B14F-4D97-AF65-F5344CB8AC3E}">
        <p14:creationId xmlns:p14="http://schemas.microsoft.com/office/powerpoint/2010/main" val="16570271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15</a:t>
            </a:fld>
            <a:endParaRPr lang="en-US" dirty="0"/>
          </a:p>
        </p:txBody>
      </p:sp>
    </p:spTree>
    <p:extLst>
      <p:ext uri="{BB962C8B-B14F-4D97-AF65-F5344CB8AC3E}">
        <p14:creationId xmlns:p14="http://schemas.microsoft.com/office/powerpoint/2010/main" val="16570271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16</a:t>
            </a:fld>
            <a:endParaRPr lang="en-US" dirty="0"/>
          </a:p>
        </p:txBody>
      </p:sp>
    </p:spTree>
    <p:extLst>
      <p:ext uri="{BB962C8B-B14F-4D97-AF65-F5344CB8AC3E}">
        <p14:creationId xmlns:p14="http://schemas.microsoft.com/office/powerpoint/2010/main" val="16570271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17</a:t>
            </a:fld>
            <a:endParaRPr lang="en-US" dirty="0"/>
          </a:p>
        </p:txBody>
      </p:sp>
    </p:spTree>
    <p:extLst>
      <p:ext uri="{BB962C8B-B14F-4D97-AF65-F5344CB8AC3E}">
        <p14:creationId xmlns:p14="http://schemas.microsoft.com/office/powerpoint/2010/main" val="16570271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2</a:t>
            </a:fld>
            <a:endParaRPr lang="en-US" dirty="0"/>
          </a:p>
        </p:txBody>
      </p:sp>
    </p:spTree>
    <p:extLst>
      <p:ext uri="{BB962C8B-B14F-4D97-AF65-F5344CB8AC3E}">
        <p14:creationId xmlns:p14="http://schemas.microsoft.com/office/powerpoint/2010/main" val="16570271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3</a:t>
            </a:fld>
            <a:endParaRPr lang="en-US" dirty="0"/>
          </a:p>
        </p:txBody>
      </p:sp>
    </p:spTree>
    <p:extLst>
      <p:ext uri="{BB962C8B-B14F-4D97-AF65-F5344CB8AC3E}">
        <p14:creationId xmlns:p14="http://schemas.microsoft.com/office/powerpoint/2010/main" val="36902895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4</a:t>
            </a:fld>
            <a:endParaRPr lang="en-US" dirty="0"/>
          </a:p>
        </p:txBody>
      </p:sp>
    </p:spTree>
    <p:extLst>
      <p:ext uri="{BB962C8B-B14F-4D97-AF65-F5344CB8AC3E}">
        <p14:creationId xmlns:p14="http://schemas.microsoft.com/office/powerpoint/2010/main" val="1657027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5</a:t>
            </a:fld>
            <a:endParaRPr lang="en-US" dirty="0"/>
          </a:p>
        </p:txBody>
      </p:sp>
    </p:spTree>
    <p:extLst>
      <p:ext uri="{BB962C8B-B14F-4D97-AF65-F5344CB8AC3E}">
        <p14:creationId xmlns:p14="http://schemas.microsoft.com/office/powerpoint/2010/main" val="16570271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6</a:t>
            </a:fld>
            <a:endParaRPr lang="en-US" dirty="0"/>
          </a:p>
        </p:txBody>
      </p:sp>
    </p:spTree>
    <p:extLst>
      <p:ext uri="{BB962C8B-B14F-4D97-AF65-F5344CB8AC3E}">
        <p14:creationId xmlns:p14="http://schemas.microsoft.com/office/powerpoint/2010/main" val="1657027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7</a:t>
            </a:fld>
            <a:endParaRPr lang="en-US" dirty="0"/>
          </a:p>
        </p:txBody>
      </p:sp>
    </p:spTree>
    <p:extLst>
      <p:ext uri="{BB962C8B-B14F-4D97-AF65-F5344CB8AC3E}">
        <p14:creationId xmlns:p14="http://schemas.microsoft.com/office/powerpoint/2010/main" val="16570271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8</a:t>
            </a:fld>
            <a:endParaRPr lang="en-US" dirty="0"/>
          </a:p>
        </p:txBody>
      </p:sp>
    </p:spTree>
    <p:extLst>
      <p:ext uri="{BB962C8B-B14F-4D97-AF65-F5344CB8AC3E}">
        <p14:creationId xmlns:p14="http://schemas.microsoft.com/office/powerpoint/2010/main" val="16570271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359F2-43EF-4812-9DC0-98C0B1A40681}" type="slidenum">
              <a:rPr lang="en-US" smtClean="0"/>
              <a:t>9</a:t>
            </a:fld>
            <a:endParaRPr lang="en-US" dirty="0"/>
          </a:p>
        </p:txBody>
      </p:sp>
    </p:spTree>
    <p:extLst>
      <p:ext uri="{BB962C8B-B14F-4D97-AF65-F5344CB8AC3E}">
        <p14:creationId xmlns:p14="http://schemas.microsoft.com/office/powerpoint/2010/main" val="16570271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970956175"/>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94885916"/>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r>
              <a:rPr lang="en-US"/>
              <a:t>20XX</a:t>
            </a:r>
            <a:endParaRPr lang="en-US" dirty="0"/>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2630456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15" name="Title 1">
            <a:extLst>
              <a:ext uri="{FF2B5EF4-FFF2-40B4-BE49-F238E27FC236}">
                <a16:creationId xmlns="" xmlns:a16="http://schemas.microsoft.com/office/drawing/2014/main" id="{31937252-EACE-4232-855F-5C47E3F8B087}"/>
              </a:ext>
            </a:extLst>
          </p:cNvPr>
          <p:cNvSpPr>
            <a:spLocks noGrp="1"/>
          </p:cNvSpPr>
          <p:nvPr>
            <p:ph type="ctrTitle" hasCustomPrompt="1"/>
          </p:nvPr>
        </p:nvSpPr>
        <p:spPr>
          <a:xfrm>
            <a:off x="457200" y="1070901"/>
            <a:ext cx="11265407" cy="1499616"/>
          </a:xfrm>
        </p:spPr>
        <p:txBody>
          <a:bodyPr>
            <a:noAutofit/>
          </a:bodyPr>
          <a:lstStyle>
            <a:lvl1pPr>
              <a:defRPr/>
            </a:lvl1pPr>
          </a:lstStyle>
          <a:p>
            <a:r>
              <a:rPr lang="en-US" dirty="0"/>
              <a:t>Click to add title</a:t>
            </a:r>
          </a:p>
        </p:txBody>
      </p:sp>
      <p:sp>
        <p:nvSpPr>
          <p:cNvPr id="25" name="Picture Placeholder 24">
            <a:extLst>
              <a:ext uri="{FF2B5EF4-FFF2-40B4-BE49-F238E27FC236}">
                <a16:creationId xmlns="" xmlns:a16="http://schemas.microsoft.com/office/drawing/2014/main" id="{CBA6DBC1-39A1-48A6-8B81-3CD966D06E81}"/>
              </a:ext>
            </a:extLst>
          </p:cNvPr>
          <p:cNvSpPr>
            <a:spLocks noGrp="1"/>
          </p:cNvSpPr>
          <p:nvPr>
            <p:ph type="pic" sz="quarter" idx="13" hasCustomPrompt="1"/>
          </p:nvPr>
        </p:nvSpPr>
        <p:spPr>
          <a:xfrm>
            <a:off x="448055" y="3103684"/>
            <a:ext cx="11274551" cy="3287971"/>
          </a:xfrm>
          <a:solidFill>
            <a:schemeClr val="accent2"/>
          </a:solidFill>
        </p:spPr>
        <p:txBody>
          <a:bodyPr anchor="t" anchorCtr="0">
            <a:normAutofit/>
          </a:bodyPr>
          <a:lstStyle>
            <a:lvl1pPr marL="0" indent="0" algn="ctr">
              <a:buNone/>
              <a:defRPr/>
            </a:lvl1pPr>
          </a:lstStyle>
          <a:p>
            <a:r>
              <a:rPr lang="en-US" dirty="0"/>
              <a:t>Click to add picture</a:t>
            </a:r>
          </a:p>
        </p:txBody>
      </p:sp>
    </p:spTree>
    <p:extLst>
      <p:ext uri="{BB962C8B-B14F-4D97-AF65-F5344CB8AC3E}">
        <p14:creationId xmlns:p14="http://schemas.microsoft.com/office/powerpoint/2010/main" val="21862956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772C41-A024-2F33-1F04-21E003FA7291}"/>
              </a:ext>
            </a:extLst>
          </p:cNvPr>
          <p:cNvSpPr>
            <a:spLocks noGrp="1"/>
          </p:cNvSpPr>
          <p:nvPr>
            <p:ph type="ctrTitle"/>
          </p:nvPr>
        </p:nvSpPr>
        <p:spPr>
          <a:xfrm>
            <a:off x="1524000" y="1143000"/>
            <a:ext cx="9144000" cy="2585720"/>
          </a:xfrm>
        </p:spPr>
        <p:txBody>
          <a:bodyPr anchor="b">
            <a:noAutofit/>
          </a:bodyPr>
          <a:lstStyle>
            <a:lvl1pPr algn="ctr">
              <a:defRPr sz="4000"/>
            </a:lvl1pPr>
          </a:lstStyle>
          <a:p>
            <a:r>
              <a:rPr lang="en-US" dirty="0"/>
              <a:t>Click to edit Master title style</a:t>
            </a:r>
          </a:p>
        </p:txBody>
      </p:sp>
      <p:sp>
        <p:nvSpPr>
          <p:cNvPr id="3" name="Subtitle 2">
            <a:extLst>
              <a:ext uri="{FF2B5EF4-FFF2-40B4-BE49-F238E27FC236}">
                <a16:creationId xmlns="" xmlns:a16="http://schemas.microsoft.com/office/drawing/2014/main" id="{473BC2DF-9C2A-052C-AD2C-0A8ABAA50374}"/>
              </a:ext>
            </a:extLst>
          </p:cNvPr>
          <p:cNvSpPr>
            <a:spLocks noGrp="1"/>
          </p:cNvSpPr>
          <p:nvPr>
            <p:ph type="subTitle" idx="1"/>
          </p:nvPr>
        </p:nvSpPr>
        <p:spPr>
          <a:xfrm>
            <a:off x="1524000" y="3799840"/>
            <a:ext cx="9144000" cy="2052320"/>
          </a:xfrm>
        </p:spPr>
        <p:txBody>
          <a:bodyPr anchor="t">
            <a:no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33641497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wo Content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690880"/>
            <a:ext cx="11267440" cy="1143000"/>
          </a:xfrm>
        </p:spPr>
        <p:txBody>
          <a:bodyPr/>
          <a:lstStyle>
            <a:lvl1pPr>
              <a:defRPr/>
            </a:lvl1pPr>
          </a:lstStyle>
          <a:p>
            <a:r>
              <a:rPr lang="en-US" dirty="0"/>
              <a:t>Click to add title</a:t>
            </a:r>
          </a:p>
        </p:txBody>
      </p:sp>
      <p:sp>
        <p:nvSpPr>
          <p:cNvPr id="9" name="Content Placeholder 3">
            <a:extLst>
              <a:ext uri="{FF2B5EF4-FFF2-40B4-BE49-F238E27FC236}">
                <a16:creationId xmlns="" xmlns:a16="http://schemas.microsoft.com/office/drawing/2014/main" id="{ECA520B1-DC84-A47D-1F5E-CCD567EB2D86}"/>
              </a:ext>
            </a:extLst>
          </p:cNvPr>
          <p:cNvSpPr>
            <a:spLocks noGrp="1"/>
          </p:cNvSpPr>
          <p:nvPr>
            <p:ph sz="half" idx="13" hasCustomPrompt="1"/>
          </p:nvPr>
        </p:nvSpPr>
        <p:spPr>
          <a:xfrm>
            <a:off x="457200" y="2187362"/>
            <a:ext cx="3657600" cy="3633047"/>
          </a:xfrm>
        </p:spPr>
        <p:txBody>
          <a:bodyPr anchor="t">
            <a:normAutofit/>
          </a:bodyPr>
          <a:lstStyle>
            <a:lvl1pPr marL="342900" indent="-342900">
              <a:buFont typeface="+mj-lt"/>
              <a:buAutoNum type="arabicPeriod"/>
              <a:defRPr sz="1800"/>
            </a:lvl1pPr>
            <a:lvl2pPr marL="914400" indent="-342900">
              <a:buFont typeface="+mj-lt"/>
              <a:buAutoNum type="alphaLcPeriod"/>
              <a:defRPr sz="1800"/>
            </a:lvl2pPr>
            <a:lvl3pPr marL="1371600" indent="-342900">
              <a:buFont typeface="+mj-lt"/>
              <a:buAutoNum type="arabicPeriod"/>
              <a:defRPr sz="1800"/>
            </a:lvl3pPr>
            <a:lvl4pPr marL="1600200" indent="-342900">
              <a:buFont typeface="+mj-lt"/>
              <a:buAutoNum type="alphaLcParenR"/>
              <a:defRPr sz="1800"/>
            </a:lvl4pPr>
            <a:lvl5pPr marL="2057400" indent="-400050">
              <a:buFont typeface="+mj-lt"/>
              <a:buAutoNum type="romanLcPeriod"/>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4282437" y="2187361"/>
            <a:ext cx="7442203" cy="3633047"/>
          </a:xfrm>
        </p:spPr>
        <p:txBody>
          <a:bodyPr anchor="t">
            <a:normAutofit/>
          </a:bodyPr>
          <a:lstStyle>
            <a:lvl1pPr marL="0" indent="0">
              <a:buNone/>
              <a:defRPr sz="1800"/>
            </a:lvl1pPr>
            <a:lvl2pPr marL="0">
              <a:defRPr sz="1800"/>
            </a:lvl2pPr>
            <a:lvl3pPr marL="548640">
              <a:defRPr sz="1800"/>
            </a:lvl3pPr>
            <a:lvl4pPr marL="822960">
              <a:defRPr sz="1800"/>
            </a:lvl4pPr>
            <a:lvl5pPr marL="1097280">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a:xfrm>
            <a:off x="457200" y="6423914"/>
            <a:ext cx="7041202" cy="365125"/>
          </a:xfrm>
        </p:spPr>
        <p:txBody>
          <a:bodyPr/>
          <a:lstStyle/>
          <a:p>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7" name="Slide Number Placeholder 6"/>
          <p:cNvSpPr>
            <a:spLocks noGrp="1"/>
          </p:cNvSpPr>
          <p:nvPr>
            <p:ph type="sldNum" sz="quarter" idx="12"/>
          </p:nvPr>
        </p:nvSpPr>
        <p:spPr>
          <a:xfrm>
            <a:off x="10558300" y="6423914"/>
            <a:ext cx="116634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222087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52162225"/>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r>
              <a:rPr lang="en-US"/>
              <a:t>20XX</a:t>
            </a:r>
            <a:endParaRPr lang="en-US" dirty="0"/>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6204891"/>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7124459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3566762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20XX</a:t>
            </a:r>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7012705"/>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20XX</a:t>
            </a:r>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96369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r>
              <a:rPr lang="en-US"/>
              <a:t>20XX</a:t>
            </a:r>
            <a:endParaRPr lang="en-US" dirty="0"/>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4822553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3300448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r>
              <a:rPr lang="en-US"/>
              <a:t>20XX</a:t>
            </a:r>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grpSp>
        <p:nvGrpSpPr>
          <p:cNvPr id="7" name="Group 6">
            <a:extLst>
              <a:ext uri="{FF2B5EF4-FFF2-40B4-BE49-F238E27FC236}">
                <a16:creationId xmlns="" xmlns:a16="http://schemas.microsoft.com/office/drawing/2014/main" id="{0B1561DF-26A0-6739-95BB-64CDC4C2C6C7}"/>
              </a:ext>
            </a:extLst>
          </p:cNvPr>
          <p:cNvGrpSpPr/>
          <p:nvPr/>
        </p:nvGrpSpPr>
        <p:grpSpPr>
          <a:xfrm>
            <a:off x="428696" y="482137"/>
            <a:ext cx="11301155" cy="81191"/>
            <a:chOff x="428696" y="482137"/>
            <a:chExt cx="11301155" cy="81191"/>
          </a:xfrm>
        </p:grpSpPr>
        <p:sp>
          <p:nvSpPr>
            <p:cNvPr id="8" name="Rectangle 7">
              <a:extLst>
                <a:ext uri="{FF2B5EF4-FFF2-40B4-BE49-F238E27FC236}">
                  <a16:creationId xmlns="" xmlns:a16="http://schemas.microsoft.com/office/drawing/2014/main" id="{0053579F-32D7-9FD1-DC84-FA7E491BF51E}"/>
                </a:ext>
              </a:extLst>
            </p:cNvPr>
            <p:cNvSpPr/>
            <p:nvPr/>
          </p:nvSpPr>
          <p:spPr>
            <a:xfrm flipV="1">
              <a:off x="428696" y="482137"/>
              <a:ext cx="3703321" cy="81191"/>
            </a:xfrm>
            <a:prstGeom prst="rect">
              <a:avLst/>
            </a:prstGeom>
            <a:solidFill>
              <a:schemeClr val="accent3"/>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 xmlns:a16="http://schemas.microsoft.com/office/drawing/2014/main" id="{FDA544AA-CD43-1627-B3BA-3D86AE3F66BA}"/>
                </a:ext>
              </a:extLst>
            </p:cNvPr>
            <p:cNvSpPr/>
            <p:nvPr/>
          </p:nvSpPr>
          <p:spPr>
            <a:xfrm flipV="1">
              <a:off x="4235926" y="482137"/>
              <a:ext cx="3703321" cy="81191"/>
            </a:xfrm>
            <a:prstGeom prst="rect">
              <a:avLst/>
            </a:prstGeom>
            <a:solidFill>
              <a:schemeClr val="accent1"/>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 xmlns:a16="http://schemas.microsoft.com/office/drawing/2014/main" id="{38B9861A-053E-6F37-B96F-66C27B486406}"/>
                </a:ext>
              </a:extLst>
            </p:cNvPr>
            <p:cNvSpPr/>
            <p:nvPr/>
          </p:nvSpPr>
          <p:spPr>
            <a:xfrm flipV="1">
              <a:off x="8026530" y="482137"/>
              <a:ext cx="3703321" cy="81191"/>
            </a:xfrm>
            <a:prstGeom prst="rect">
              <a:avLst/>
            </a:prstGeom>
            <a:solidFill>
              <a:schemeClr val="accent4"/>
            </a:solidFill>
            <a:ln w="539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041671247"/>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811" r:id="rId12"/>
    <p:sldLayoutId id="2147483816" r:id="rId13"/>
    <p:sldLayoutId id="2147483817" r:id="rId14"/>
  </p:sldLayoutIdLst>
  <p:hf sldNum="0" hdr="0" ft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hyperlink" Target="https://youtu.be/RxIIfSIJxo0" TargetMode="External"/><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 xmlns:a16="http://schemas.microsoft.com/office/drawing/2014/main" id="{479F0267-9D1C-BDA9-A152-B01CD379FC92}"/>
              </a:ext>
            </a:extLst>
          </p:cNvPr>
          <p:cNvSpPr>
            <a:spLocks noGrp="1"/>
          </p:cNvSpPr>
          <p:nvPr>
            <p:ph type="ctrTitle"/>
          </p:nvPr>
        </p:nvSpPr>
        <p:spPr/>
        <p:txBody>
          <a:bodyPr/>
          <a:lstStyle/>
          <a:p>
            <a:pPr algn="ctr"/>
            <a:r>
              <a:rPr lang="en-US" sz="7200" dirty="0" smtClean="0">
                <a:solidFill>
                  <a:schemeClr val="tx1"/>
                </a:solidFill>
              </a:rPr>
              <a:t>MEDICAL COST ANALYSIS</a:t>
            </a:r>
            <a:endParaRPr lang="en-US" sz="7200" dirty="0">
              <a:solidFill>
                <a:schemeClr val="tx1"/>
              </a:solidFill>
            </a:endParaRPr>
          </a:p>
        </p:txBody>
      </p:sp>
      <p:pic>
        <p:nvPicPr>
          <p:cNvPr id="10" name="Picture Placeholder 9" descr="A stethoscope on a clipboard">
            <a:extLst>
              <a:ext uri="{FF2B5EF4-FFF2-40B4-BE49-F238E27FC236}">
                <a16:creationId xmlns="" xmlns:a16="http://schemas.microsoft.com/office/drawing/2014/main" id="{CC4B82FA-2EA0-5319-6B9C-8D78349FCB09}"/>
              </a:ext>
            </a:extLst>
          </p:cNvPr>
          <p:cNvPicPr>
            <a:picLocks noGrp="1" noChangeAspect="1"/>
          </p:cNvPicPr>
          <p:nvPr>
            <p:ph type="pic" sz="quarter" idx="13"/>
          </p:nvPr>
        </p:nvPicPr>
        <p:blipFill rotWithShape="1">
          <a:blip r:embed="rId3"/>
          <a:srcRect t="28164" b="28164"/>
          <a:stretch/>
        </p:blipFill>
        <p:spPr/>
      </p:pic>
    </p:spTree>
    <p:extLst>
      <p:ext uri="{BB962C8B-B14F-4D97-AF65-F5344CB8AC3E}">
        <p14:creationId xmlns:p14="http://schemas.microsoft.com/office/powerpoint/2010/main" val="10397590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 xmlns:a16="http://schemas.microsoft.com/office/drawing/2014/main" id="{C903843E-1FAB-AFBB-BDC9-440FCC8CFB12}"/>
              </a:ext>
            </a:extLst>
          </p:cNvPr>
          <p:cNvSpPr>
            <a:spLocks noGrp="1"/>
          </p:cNvSpPr>
          <p:nvPr>
            <p:ph type="ctrTitle"/>
          </p:nvPr>
        </p:nvSpPr>
        <p:spPr>
          <a:xfrm>
            <a:off x="1478642" y="4170997"/>
            <a:ext cx="9144000" cy="1200150"/>
          </a:xfrm>
          <a:noFill/>
        </p:spPr>
        <p:txBody>
          <a:bodyPr/>
          <a:lstStyle/>
          <a:p>
            <a:r>
              <a:rPr lang="en-US" sz="2000" dirty="0">
                <a:latin typeface="Arial Rounded MT Bold" pitchFamily="34" charset="0"/>
              </a:rPr>
              <a:t> </a:t>
            </a:r>
            <a:r>
              <a:rPr lang="en-US" sz="2000" dirty="0" smtClean="0">
                <a:latin typeface="Arial Rounded MT Bold" pitchFamily="34" charset="0"/>
              </a:rPr>
              <a:t/>
            </a:r>
            <a:br>
              <a:rPr lang="en-US" sz="2000" dirty="0" smtClean="0">
                <a:latin typeface="Arial Rounded MT Bold" pitchFamily="34" charset="0"/>
              </a:rPr>
            </a:br>
            <a:r>
              <a:rPr lang="en-US" sz="2000" dirty="0">
                <a:latin typeface="Arial Rounded MT Bold" pitchFamily="34" charset="0"/>
              </a:rPr>
              <a:t/>
            </a:r>
            <a:br>
              <a:rPr lang="en-US" sz="2000" dirty="0">
                <a:latin typeface="Arial Rounded MT Bold" pitchFamily="34" charset="0"/>
              </a:rPr>
            </a:br>
            <a:r>
              <a:rPr lang="en-US" sz="2000" dirty="0" smtClean="0">
                <a:latin typeface="Arial Rounded MT Bold" pitchFamily="34" charset="0"/>
              </a:rPr>
              <a:t/>
            </a:r>
            <a:br>
              <a:rPr lang="en-US" sz="2000" dirty="0" smtClean="0">
                <a:latin typeface="Arial Rounded MT Bold" pitchFamily="34" charset="0"/>
              </a:rPr>
            </a:br>
            <a:r>
              <a:rPr lang="en-US" sz="2000" dirty="0">
                <a:latin typeface="Arial Rounded MT Bold" pitchFamily="34" charset="0"/>
              </a:rPr>
              <a:t/>
            </a:r>
            <a:br>
              <a:rPr lang="en-US" sz="2000" dirty="0">
                <a:latin typeface="Arial Rounded MT Bold" pitchFamily="34" charset="0"/>
              </a:rPr>
            </a:br>
            <a:r>
              <a:rPr lang="en-US" sz="2000" dirty="0">
                <a:latin typeface="Arial Rounded MT Bold" pitchFamily="34" charset="0"/>
              </a:rPr>
              <a:t>BMI Classification of Beneficiaries: Count by Category (Underweight, Normal, Overweight, </a:t>
            </a:r>
            <a:r>
              <a:rPr lang="en-US" sz="2000" dirty="0" smtClean="0">
                <a:latin typeface="Arial Rounded MT Bold" pitchFamily="34" charset="0"/>
              </a:rPr>
              <a:t>Obese)</a:t>
            </a:r>
            <a:r>
              <a:rPr lang="en-US" sz="2000" dirty="0">
                <a:latin typeface="Arial Rounded MT Bold" pitchFamily="34" charset="0"/>
              </a:rPr>
              <a:t/>
            </a:r>
            <a:br>
              <a:rPr lang="en-US" sz="2000" dirty="0">
                <a:latin typeface="Arial Rounded MT Bold" pitchFamily="34" charset="0"/>
              </a:rPr>
            </a:br>
            <a:r>
              <a:rPr lang="en-US" sz="2000" dirty="0"/>
              <a:t/>
            </a:r>
            <a:br>
              <a:rPr lang="en-US" sz="2000" dirty="0"/>
            </a:br>
            <a:r>
              <a:rPr lang="en-US" sz="2000" dirty="0"/>
              <a:t/>
            </a:r>
            <a:br>
              <a:rPr lang="en-US" sz="2000" dirty="0"/>
            </a:br>
            <a:r>
              <a:rPr lang="en-US" sz="2000" dirty="0"/>
              <a:t/>
            </a:r>
            <a:br>
              <a:rPr lang="en-US" sz="2000" dirty="0"/>
            </a:br>
            <a:r>
              <a:rPr lang="en-US" sz="2000" dirty="0"/>
              <a:t/>
            </a:r>
            <a:br>
              <a:rPr lang="en-US" sz="2000" dirty="0"/>
            </a:br>
            <a:r>
              <a:rPr lang="en-US" sz="2000" dirty="0"/>
              <a:t/>
            </a:r>
            <a:br>
              <a:rPr lang="en-US" sz="2000" dirty="0"/>
            </a:br>
            <a:r>
              <a:rPr lang="en-US" sz="2000" dirty="0"/>
              <a:t/>
            </a:r>
            <a:br>
              <a:rPr lang="en-US" sz="2000" dirty="0"/>
            </a:br>
            <a:r>
              <a:rPr lang="en-US" sz="2000" dirty="0">
                <a:latin typeface="Arial Rounded MT Bold" pitchFamily="34" charset="0"/>
              </a:rPr>
              <a:t/>
            </a:r>
            <a:br>
              <a:rPr lang="en-US" sz="2000" dirty="0">
                <a:latin typeface="Arial Rounded MT Bold" pitchFamily="34" charset="0"/>
              </a:rPr>
            </a:br>
            <a:r>
              <a:rPr lang="en-US" sz="2000" dirty="0">
                <a:latin typeface="Arial Rounded MT Bold" pitchFamily="34" charset="0"/>
              </a:rPr>
              <a:t/>
            </a:r>
            <a:br>
              <a:rPr lang="en-US" sz="2000" dirty="0">
                <a:latin typeface="Arial Rounded MT Bold" pitchFamily="34" charset="0"/>
              </a:rPr>
            </a:br>
            <a:r>
              <a:rPr lang="en-US" sz="2000" dirty="0">
                <a:latin typeface="Arial Rounded MT Bold" pitchFamily="34" charset="0"/>
              </a:rPr>
              <a:t/>
            </a:r>
            <a:br>
              <a:rPr lang="en-US" sz="2000" dirty="0">
                <a:latin typeface="Arial Rounded MT Bold" pitchFamily="34" charset="0"/>
              </a:rPr>
            </a:br>
            <a:r>
              <a:rPr lang="en-US" sz="2000" dirty="0">
                <a:latin typeface="Arial Rounded MT Bold" pitchFamily="34" charset="0"/>
              </a:rPr>
              <a:t/>
            </a:r>
            <a:br>
              <a:rPr lang="en-US" sz="2000" dirty="0">
                <a:latin typeface="Arial Rounded MT Bold" pitchFamily="34" charset="0"/>
              </a:rPr>
            </a:br>
            <a:endParaRPr lang="en-US" sz="2000" dirty="0">
              <a:latin typeface="Arial Rounded MT Bold" pitchFamily="34" charset="0"/>
            </a:endParaRPr>
          </a:p>
        </p:txBody>
      </p:sp>
      <p:graphicFrame>
        <p:nvGraphicFramePr>
          <p:cNvPr id="5" name="Chart 4"/>
          <p:cNvGraphicFramePr>
            <a:graphicFrameLocks/>
          </p:cNvGraphicFramePr>
          <p:nvPr>
            <p:extLst>
              <p:ext uri="{D42A27DB-BD31-4B8C-83A1-F6EECF244321}">
                <p14:modId xmlns:p14="http://schemas.microsoft.com/office/powerpoint/2010/main" val="2065472074"/>
              </p:ext>
            </p:extLst>
          </p:nvPr>
        </p:nvGraphicFramePr>
        <p:xfrm>
          <a:off x="6798128" y="2563586"/>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p:cNvSpPr txBox="1"/>
          <p:nvPr/>
        </p:nvSpPr>
        <p:spPr>
          <a:xfrm>
            <a:off x="1200150" y="2180771"/>
            <a:ext cx="4302579" cy="4278094"/>
          </a:xfrm>
          <a:prstGeom prst="rect">
            <a:avLst/>
          </a:prstGeom>
          <a:noFill/>
        </p:spPr>
        <p:txBody>
          <a:bodyPr wrap="square" rtlCol="0">
            <a:spAutoFit/>
          </a:bodyPr>
          <a:lstStyle/>
          <a:p>
            <a:pPr marL="285750" indent="-285750">
              <a:buFont typeface="Arial" pitchFamily="34" charset="0"/>
              <a:buChar char="•"/>
            </a:pPr>
            <a:r>
              <a:rPr lang="en-US" sz="1600" dirty="0" smtClean="0"/>
              <a:t>The </a:t>
            </a:r>
            <a:r>
              <a:rPr lang="en-US" sz="1600" dirty="0"/>
              <a:t>"Obese" category has the highest number of individuals (716), significantly outnumbering all other categories. This indicates a major health concern and suggests that obesity is a widespread issue within the represented population</a:t>
            </a:r>
            <a:r>
              <a:rPr lang="en-US" sz="1600" dirty="0" smtClean="0"/>
              <a:t>.</a:t>
            </a:r>
          </a:p>
          <a:p>
            <a:pPr marL="285750" indent="-285750">
              <a:buFont typeface="Arial" pitchFamily="34" charset="0"/>
              <a:buChar char="•"/>
            </a:pPr>
            <a:r>
              <a:rPr lang="en-US" sz="1600" dirty="0" smtClean="0"/>
              <a:t>The </a:t>
            </a:r>
            <a:r>
              <a:rPr lang="en-US" sz="1600" dirty="0"/>
              <a:t>"Overweight" category (380 individuals) is also substantial and notably higher than the "Normal" category (222 individuals). This suggests a large portion of the population is at risk of or already experiencing health issues related to excess </a:t>
            </a:r>
            <a:r>
              <a:rPr lang="en-US" sz="1600" dirty="0" smtClean="0"/>
              <a:t> </a:t>
            </a:r>
          </a:p>
          <a:p>
            <a:pPr marL="285750" indent="-285750">
              <a:buFont typeface="Arial" pitchFamily="34" charset="0"/>
              <a:buChar char="•"/>
            </a:pPr>
            <a:r>
              <a:rPr lang="en-US" sz="1600" dirty="0" smtClean="0"/>
              <a:t>The </a:t>
            </a:r>
            <a:r>
              <a:rPr lang="en-US" sz="1600" dirty="0"/>
              <a:t>"Underweight" category has the fewest individuals (20). While being underweight can also pose health risks, it's clearly less prevalent in this data set compared to overweight and obesity.</a:t>
            </a:r>
          </a:p>
        </p:txBody>
      </p:sp>
    </p:spTree>
    <p:extLst>
      <p:ext uri="{BB962C8B-B14F-4D97-AF65-F5344CB8AC3E}">
        <p14:creationId xmlns:p14="http://schemas.microsoft.com/office/powerpoint/2010/main" val="200648996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 xmlns:a16="http://schemas.microsoft.com/office/drawing/2014/main" id="{C903843E-1FAB-AFBB-BDC9-440FCC8CFB12}"/>
              </a:ext>
            </a:extLst>
          </p:cNvPr>
          <p:cNvSpPr>
            <a:spLocks noGrp="1"/>
          </p:cNvSpPr>
          <p:nvPr>
            <p:ph type="ctrTitle"/>
          </p:nvPr>
        </p:nvSpPr>
        <p:spPr>
          <a:xfrm>
            <a:off x="1560588" y="3724077"/>
            <a:ext cx="9144000" cy="1200150"/>
          </a:xfrm>
          <a:noFill/>
        </p:spPr>
        <p:txBody>
          <a:bodyPr/>
          <a:lstStyle/>
          <a:p>
            <a:r>
              <a:rPr lang="en-US" sz="2000" dirty="0">
                <a:latin typeface="Arial Rounded MT Bold" pitchFamily="34" charset="0"/>
              </a:rPr>
              <a:t> </a:t>
            </a:r>
            <a:r>
              <a:rPr lang="en-US" sz="2000" dirty="0" smtClean="0">
                <a:latin typeface="Arial Rounded MT Bold" pitchFamily="34" charset="0"/>
              </a:rPr>
              <a:t/>
            </a:r>
            <a:br>
              <a:rPr lang="en-US" sz="2000" dirty="0" smtClean="0">
                <a:latin typeface="Arial Rounded MT Bold" pitchFamily="34" charset="0"/>
              </a:rPr>
            </a:br>
            <a:r>
              <a:rPr lang="en-US" sz="2000" dirty="0">
                <a:latin typeface="Arial Rounded MT Bold" pitchFamily="34" charset="0"/>
              </a:rPr>
              <a:t/>
            </a:r>
            <a:br>
              <a:rPr lang="en-US" sz="2000" dirty="0">
                <a:latin typeface="Arial Rounded MT Bold" pitchFamily="34" charset="0"/>
              </a:rPr>
            </a:br>
            <a:r>
              <a:rPr lang="en-US" sz="2000" dirty="0" smtClean="0">
                <a:latin typeface="Arial Rounded MT Bold" pitchFamily="34" charset="0"/>
              </a:rPr>
              <a:t/>
            </a:r>
            <a:br>
              <a:rPr lang="en-US" sz="2000" dirty="0" smtClean="0">
                <a:latin typeface="Arial Rounded MT Bold" pitchFamily="34" charset="0"/>
              </a:rPr>
            </a:br>
            <a:r>
              <a:rPr lang="en-US" sz="2000" dirty="0">
                <a:latin typeface="Arial Rounded MT Bold" pitchFamily="34" charset="0"/>
              </a:rPr>
              <a:t>Scatter Plot Analysis of BMI and Medical Charges with Trend Line</a:t>
            </a:r>
            <a:r>
              <a:rPr lang="en-US" sz="2000" dirty="0"/>
              <a:t/>
            </a:r>
            <a:br>
              <a:rPr lang="en-US" sz="2000" dirty="0"/>
            </a:br>
            <a:r>
              <a:rPr lang="en-US" sz="2000" dirty="0"/>
              <a:t/>
            </a:r>
            <a:br>
              <a:rPr lang="en-US" sz="2000" dirty="0"/>
            </a:br>
            <a:r>
              <a:rPr lang="en-US" sz="2000" dirty="0"/>
              <a:t/>
            </a:r>
            <a:br>
              <a:rPr lang="en-US" sz="2000" dirty="0"/>
            </a:br>
            <a:r>
              <a:rPr lang="en-US" sz="2000" dirty="0"/>
              <a:t/>
            </a:r>
            <a:br>
              <a:rPr lang="en-US" sz="2000" dirty="0"/>
            </a:br>
            <a:r>
              <a:rPr lang="en-US" sz="2000" dirty="0"/>
              <a:t/>
            </a:r>
            <a:br>
              <a:rPr lang="en-US" sz="2000" dirty="0"/>
            </a:br>
            <a:r>
              <a:rPr lang="en-US" sz="2000" dirty="0"/>
              <a:t/>
            </a:r>
            <a:br>
              <a:rPr lang="en-US" sz="2000" dirty="0"/>
            </a:br>
            <a:r>
              <a:rPr lang="en-US" sz="2000" dirty="0">
                <a:latin typeface="Arial Rounded MT Bold" pitchFamily="34" charset="0"/>
              </a:rPr>
              <a:t/>
            </a:r>
            <a:br>
              <a:rPr lang="en-US" sz="2000" dirty="0">
                <a:latin typeface="Arial Rounded MT Bold" pitchFamily="34" charset="0"/>
              </a:rPr>
            </a:br>
            <a:r>
              <a:rPr lang="en-US" sz="2000" dirty="0">
                <a:latin typeface="Arial Rounded MT Bold" pitchFamily="34" charset="0"/>
              </a:rPr>
              <a:t/>
            </a:r>
            <a:br>
              <a:rPr lang="en-US" sz="2000" dirty="0">
                <a:latin typeface="Arial Rounded MT Bold" pitchFamily="34" charset="0"/>
              </a:rPr>
            </a:br>
            <a:r>
              <a:rPr lang="en-US" sz="2000" dirty="0">
                <a:latin typeface="Arial Rounded MT Bold" pitchFamily="34" charset="0"/>
              </a:rPr>
              <a:t/>
            </a:r>
            <a:br>
              <a:rPr lang="en-US" sz="2000" dirty="0">
                <a:latin typeface="Arial Rounded MT Bold" pitchFamily="34" charset="0"/>
              </a:rPr>
            </a:br>
            <a:r>
              <a:rPr lang="en-US" sz="2000" dirty="0">
                <a:latin typeface="Arial Rounded MT Bold" pitchFamily="34" charset="0"/>
              </a:rPr>
              <a:t/>
            </a:r>
            <a:br>
              <a:rPr lang="en-US" sz="2000" dirty="0">
                <a:latin typeface="Arial Rounded MT Bold" pitchFamily="34" charset="0"/>
              </a:rPr>
            </a:br>
            <a:endParaRPr lang="en-US" sz="2000" dirty="0">
              <a:latin typeface="Arial Rounded MT Bold" pitchFamily="34" charset="0"/>
            </a:endParaRPr>
          </a:p>
        </p:txBody>
      </p:sp>
      <p:sp>
        <p:nvSpPr>
          <p:cNvPr id="2" name="TextBox 1"/>
          <p:cNvSpPr txBox="1"/>
          <p:nvPr/>
        </p:nvSpPr>
        <p:spPr>
          <a:xfrm>
            <a:off x="1387929" y="2351314"/>
            <a:ext cx="3927021" cy="3693319"/>
          </a:xfrm>
          <a:prstGeom prst="rect">
            <a:avLst/>
          </a:prstGeom>
          <a:noFill/>
        </p:spPr>
        <p:txBody>
          <a:bodyPr wrap="square" rtlCol="0">
            <a:spAutoFit/>
          </a:bodyPr>
          <a:lstStyle/>
          <a:p>
            <a:pPr marL="285750" indent="-285750">
              <a:buFont typeface="Arial" pitchFamily="34" charset="0"/>
              <a:buChar char="•"/>
            </a:pPr>
            <a:r>
              <a:rPr lang="en-US" dirty="0"/>
              <a:t>Positive Correlation</a:t>
            </a:r>
            <a:r>
              <a:rPr lang="en-US" dirty="0" smtClean="0"/>
              <a:t>: Upward </a:t>
            </a:r>
            <a:r>
              <a:rPr lang="en-US" dirty="0"/>
              <a:t>Trend: The data points generally exhibit an upward trend, suggesting a positive correlation between BMI and medical charges. This implies that as BMI increases, medical charges tend to increase as well</a:t>
            </a:r>
            <a:r>
              <a:rPr lang="en-US" dirty="0" smtClean="0"/>
              <a:t>.</a:t>
            </a:r>
          </a:p>
          <a:p>
            <a:endParaRPr lang="en-US" dirty="0" smtClean="0"/>
          </a:p>
          <a:p>
            <a:pPr marL="285750" indent="-285750">
              <a:buFont typeface="Arial" pitchFamily="34" charset="0"/>
              <a:buChar char="•"/>
            </a:pPr>
            <a:r>
              <a:rPr lang="en-US" dirty="0" smtClean="0"/>
              <a:t>Line </a:t>
            </a:r>
            <a:r>
              <a:rPr lang="en-US" dirty="0"/>
              <a:t>of Best Fit: The yellow line represents the line of best fit, visually confirming the positive correlation. Its upward slope indicates the general direction of the relationship.</a:t>
            </a:r>
          </a:p>
        </p:txBody>
      </p:sp>
      <p:graphicFrame>
        <p:nvGraphicFramePr>
          <p:cNvPr id="6" name="Chart 5"/>
          <p:cNvGraphicFramePr>
            <a:graphicFrameLocks/>
          </p:cNvGraphicFramePr>
          <p:nvPr>
            <p:extLst>
              <p:ext uri="{D42A27DB-BD31-4B8C-83A1-F6EECF244321}">
                <p14:modId xmlns:p14="http://schemas.microsoft.com/office/powerpoint/2010/main" val="483267010"/>
              </p:ext>
            </p:extLst>
          </p:nvPr>
        </p:nvGraphicFramePr>
        <p:xfrm>
          <a:off x="6079670" y="2522763"/>
          <a:ext cx="5358494" cy="352187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9678252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 xmlns:a16="http://schemas.microsoft.com/office/drawing/2014/main" id="{C903843E-1FAB-AFBB-BDC9-440FCC8CFB12}"/>
              </a:ext>
            </a:extLst>
          </p:cNvPr>
          <p:cNvSpPr>
            <a:spLocks noGrp="1"/>
          </p:cNvSpPr>
          <p:nvPr>
            <p:ph type="ctrTitle"/>
          </p:nvPr>
        </p:nvSpPr>
        <p:spPr>
          <a:xfrm>
            <a:off x="1526721" y="4542925"/>
            <a:ext cx="9144000" cy="1200150"/>
          </a:xfrm>
          <a:noFill/>
        </p:spPr>
        <p:txBody>
          <a:bodyPr/>
          <a:lstStyle/>
          <a:p>
            <a:r>
              <a:rPr lang="en-US" sz="2000" dirty="0">
                <a:latin typeface="Arial Rounded MT Bold" pitchFamily="34" charset="0"/>
              </a:rPr>
              <a:t> </a:t>
            </a:r>
            <a:r>
              <a:rPr lang="en-US" sz="2000" dirty="0" smtClean="0">
                <a:latin typeface="Arial Rounded MT Bold" pitchFamily="34" charset="0"/>
              </a:rPr>
              <a:t/>
            </a:r>
            <a:br>
              <a:rPr lang="en-US" sz="2000" dirty="0" smtClean="0">
                <a:latin typeface="Arial Rounded MT Bold" pitchFamily="34" charset="0"/>
              </a:rPr>
            </a:br>
            <a:r>
              <a:rPr lang="en-US" sz="2000" dirty="0">
                <a:latin typeface="Arial Rounded MT Bold" pitchFamily="34" charset="0"/>
              </a:rPr>
              <a:t>Interaction Effect Between Smoking and Region on Medical Charges</a:t>
            </a:r>
            <a:r>
              <a:rPr lang="en-US" sz="2000" dirty="0"/>
              <a:t/>
            </a:r>
            <a:br>
              <a:rPr lang="en-US" sz="2000" dirty="0"/>
            </a:br>
            <a:r>
              <a:rPr lang="en-US" sz="2000" dirty="0"/>
              <a:t/>
            </a:r>
            <a:br>
              <a:rPr lang="en-US" sz="2000" dirty="0"/>
            </a:br>
            <a:r>
              <a:rPr lang="en-US" sz="2000" dirty="0"/>
              <a:t/>
            </a:r>
            <a:br>
              <a:rPr lang="en-US" sz="2000" dirty="0"/>
            </a:br>
            <a:r>
              <a:rPr lang="en-US" sz="2000" dirty="0"/>
              <a:t/>
            </a:r>
            <a:br>
              <a:rPr lang="en-US" sz="2000" dirty="0"/>
            </a:br>
            <a:r>
              <a:rPr lang="en-US" sz="2000" dirty="0"/>
              <a:t/>
            </a:r>
            <a:br>
              <a:rPr lang="en-US" sz="2000" dirty="0"/>
            </a:br>
            <a:r>
              <a:rPr lang="en-US" sz="2000" dirty="0"/>
              <a:t/>
            </a:r>
            <a:br>
              <a:rPr lang="en-US" sz="2000" dirty="0"/>
            </a:br>
            <a:r>
              <a:rPr lang="en-US" sz="2000" dirty="0"/>
              <a:t/>
            </a:r>
            <a:br>
              <a:rPr lang="en-US" sz="2000" dirty="0"/>
            </a:br>
            <a:r>
              <a:rPr lang="en-US" sz="2000" dirty="0"/>
              <a:t/>
            </a:r>
            <a:br>
              <a:rPr lang="en-US" sz="2000" dirty="0"/>
            </a:br>
            <a:r>
              <a:rPr lang="en-US" sz="2000" dirty="0">
                <a:latin typeface="Arial Rounded MT Bold" pitchFamily="34" charset="0"/>
              </a:rPr>
              <a:t/>
            </a:r>
            <a:br>
              <a:rPr lang="en-US" sz="2000" dirty="0">
                <a:latin typeface="Arial Rounded MT Bold" pitchFamily="34" charset="0"/>
              </a:rPr>
            </a:br>
            <a:r>
              <a:rPr lang="en-US" sz="2000" dirty="0">
                <a:latin typeface="Arial Rounded MT Bold" pitchFamily="34" charset="0"/>
              </a:rPr>
              <a:t/>
            </a:r>
            <a:br>
              <a:rPr lang="en-US" sz="2000" dirty="0">
                <a:latin typeface="Arial Rounded MT Bold" pitchFamily="34" charset="0"/>
              </a:rPr>
            </a:br>
            <a:r>
              <a:rPr lang="en-US" sz="2000" dirty="0">
                <a:latin typeface="Arial Rounded MT Bold" pitchFamily="34" charset="0"/>
              </a:rPr>
              <a:t/>
            </a:r>
            <a:br>
              <a:rPr lang="en-US" sz="2000" dirty="0">
                <a:latin typeface="Arial Rounded MT Bold" pitchFamily="34" charset="0"/>
              </a:rPr>
            </a:br>
            <a:r>
              <a:rPr lang="en-US" sz="2000" dirty="0">
                <a:latin typeface="Arial Rounded MT Bold" pitchFamily="34" charset="0"/>
              </a:rPr>
              <a:t/>
            </a:r>
            <a:br>
              <a:rPr lang="en-US" sz="2000" dirty="0">
                <a:latin typeface="Arial Rounded MT Bold" pitchFamily="34" charset="0"/>
              </a:rPr>
            </a:br>
            <a:endParaRPr lang="en-US" sz="2000" dirty="0">
              <a:latin typeface="Arial Rounded MT Bold" pitchFamily="34" charset="0"/>
            </a:endParaRPr>
          </a:p>
        </p:txBody>
      </p:sp>
      <p:sp>
        <p:nvSpPr>
          <p:cNvPr id="2" name="TextBox 1"/>
          <p:cNvSpPr txBox="1"/>
          <p:nvPr/>
        </p:nvSpPr>
        <p:spPr>
          <a:xfrm>
            <a:off x="1387929" y="2351314"/>
            <a:ext cx="3927021" cy="2800767"/>
          </a:xfrm>
          <a:prstGeom prst="rect">
            <a:avLst/>
          </a:prstGeom>
          <a:noFill/>
        </p:spPr>
        <p:txBody>
          <a:bodyPr wrap="square" rtlCol="0">
            <a:spAutoFit/>
          </a:bodyPr>
          <a:lstStyle/>
          <a:p>
            <a:pPr marL="285750" indent="-285750">
              <a:buFont typeface="Arial" pitchFamily="34" charset="0"/>
              <a:buChar char="•"/>
            </a:pPr>
            <a:r>
              <a:rPr lang="en-US" sz="1600" b="1" dirty="0">
                <a:solidFill>
                  <a:schemeClr val="accent1"/>
                </a:solidFill>
              </a:rPr>
              <a:t>Smokers Incur Higher Costs: </a:t>
            </a:r>
            <a:r>
              <a:rPr lang="en-US" sz="1600" dirty="0"/>
              <a:t>In all four regions, the "yes" bars (representing smokers) are significantly taller than the "no" bars (non-smokers). This clearly indicates that smokers incur substantially higher medical costs than non-smokers across all regions</a:t>
            </a:r>
            <a:r>
              <a:rPr lang="en-US" sz="1600" dirty="0" smtClean="0"/>
              <a:t>.</a:t>
            </a:r>
          </a:p>
          <a:p>
            <a:pPr marL="285750" indent="-285750">
              <a:buFont typeface="Arial" pitchFamily="34" charset="0"/>
              <a:buChar char="•"/>
            </a:pPr>
            <a:r>
              <a:rPr lang="en-US" sz="1600" b="1" dirty="0">
                <a:solidFill>
                  <a:schemeClr val="accent1"/>
                </a:solidFill>
              </a:rPr>
              <a:t>Southeast Highest for Smokers: </a:t>
            </a:r>
            <a:r>
              <a:rPr lang="en-US" sz="1600" dirty="0"/>
              <a:t>The southeast region shows the highest medical costs for smokers, with a notably taller bar compared to the other regions.</a:t>
            </a:r>
          </a:p>
        </p:txBody>
      </p:sp>
      <p:graphicFrame>
        <p:nvGraphicFramePr>
          <p:cNvPr id="5" name="Chart 4"/>
          <p:cNvGraphicFramePr>
            <a:graphicFrameLocks/>
          </p:cNvGraphicFramePr>
          <p:nvPr>
            <p:extLst>
              <p:ext uri="{D42A27DB-BD31-4B8C-83A1-F6EECF244321}">
                <p14:modId xmlns:p14="http://schemas.microsoft.com/office/powerpoint/2010/main" val="2743280557"/>
              </p:ext>
            </p:extLst>
          </p:nvPr>
        </p:nvGraphicFramePr>
        <p:xfrm>
          <a:off x="6066065" y="2351314"/>
          <a:ext cx="5347606" cy="338001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749897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 xmlns:a16="http://schemas.microsoft.com/office/drawing/2014/main" id="{C903843E-1FAB-AFBB-BDC9-440FCC8CFB12}"/>
              </a:ext>
            </a:extLst>
          </p:cNvPr>
          <p:cNvSpPr>
            <a:spLocks noGrp="1"/>
          </p:cNvSpPr>
          <p:nvPr>
            <p:ph type="ctrTitle"/>
          </p:nvPr>
        </p:nvSpPr>
        <p:spPr>
          <a:xfrm>
            <a:off x="1461406" y="5122589"/>
            <a:ext cx="9144000" cy="1200150"/>
          </a:xfrm>
          <a:noFill/>
        </p:spPr>
        <p:txBody>
          <a:bodyPr/>
          <a:lstStyle/>
          <a:p>
            <a:r>
              <a:rPr lang="en-US" sz="2000" dirty="0">
                <a:latin typeface="Arial Rounded MT Bold" pitchFamily="34" charset="0"/>
              </a:rPr>
              <a:t> </a:t>
            </a:r>
            <a:r>
              <a:rPr lang="en-US" sz="2000" dirty="0" smtClean="0">
                <a:latin typeface="Arial Rounded MT Bold" pitchFamily="34" charset="0"/>
              </a:rPr>
              <a:t/>
            </a:r>
            <a:br>
              <a:rPr lang="en-US" sz="2000" dirty="0" smtClean="0">
                <a:latin typeface="Arial Rounded MT Bold" pitchFamily="34" charset="0"/>
              </a:rPr>
            </a:br>
            <a:r>
              <a:rPr lang="en-US" sz="2000" dirty="0">
                <a:latin typeface="Arial Rounded MT Bold" pitchFamily="34" charset="0"/>
              </a:rPr>
              <a:t/>
            </a:r>
            <a:br>
              <a:rPr lang="en-US" sz="2000" dirty="0">
                <a:latin typeface="Arial Rounded MT Bold" pitchFamily="34" charset="0"/>
              </a:rPr>
            </a:br>
            <a:r>
              <a:rPr lang="en-US" sz="2000" dirty="0" smtClean="0">
                <a:latin typeface="Arial Rounded MT Bold" pitchFamily="34" charset="0"/>
              </a:rPr>
              <a:t/>
            </a:r>
            <a:br>
              <a:rPr lang="en-US" sz="2000" dirty="0" smtClean="0">
                <a:latin typeface="Arial Rounded MT Bold" pitchFamily="34" charset="0"/>
              </a:rPr>
            </a:br>
            <a:r>
              <a:rPr lang="en-US" sz="2000" dirty="0">
                <a:latin typeface="Arial Rounded MT Bold" pitchFamily="34" charset="0"/>
              </a:rPr>
              <a:t/>
            </a:r>
            <a:br>
              <a:rPr lang="en-US" sz="2000" dirty="0">
                <a:latin typeface="Arial Rounded MT Bold" pitchFamily="34" charset="0"/>
              </a:rPr>
            </a:br>
            <a:r>
              <a:rPr lang="en-US" sz="2000" dirty="0" smtClean="0">
                <a:latin typeface="Arial Rounded MT Bold" pitchFamily="34" charset="0"/>
              </a:rPr>
              <a:t/>
            </a:r>
            <a:br>
              <a:rPr lang="en-US" sz="2000" dirty="0" smtClean="0">
                <a:latin typeface="Arial Rounded MT Bold" pitchFamily="34" charset="0"/>
              </a:rPr>
            </a:br>
            <a:r>
              <a:rPr lang="en-US" sz="2000" dirty="0">
                <a:latin typeface="Arial Rounded MT Bold" pitchFamily="34" charset="0"/>
              </a:rPr>
              <a:t/>
            </a:r>
            <a:br>
              <a:rPr lang="en-US" sz="2000" dirty="0">
                <a:latin typeface="Arial Rounded MT Bold" pitchFamily="34" charset="0"/>
              </a:rPr>
            </a:br>
            <a:r>
              <a:rPr lang="en-US" sz="7200" dirty="0" smtClean="0">
                <a:latin typeface="Arial Rounded MT Bold" pitchFamily="34" charset="0"/>
              </a:rPr>
              <a:t>DASHBOARD</a:t>
            </a:r>
            <a:r>
              <a:rPr lang="en-US" sz="2000" dirty="0"/>
              <a:t/>
            </a:r>
            <a:br>
              <a:rPr lang="en-US" sz="2000" dirty="0"/>
            </a:br>
            <a:r>
              <a:rPr lang="en-US" sz="2000" dirty="0"/>
              <a:t/>
            </a:r>
            <a:br>
              <a:rPr lang="en-US" sz="2000" dirty="0"/>
            </a:br>
            <a:r>
              <a:rPr lang="en-US" sz="2000" dirty="0"/>
              <a:t/>
            </a:r>
            <a:br>
              <a:rPr lang="en-US" sz="2000" dirty="0"/>
            </a:br>
            <a:r>
              <a:rPr lang="en-US" sz="2000" dirty="0"/>
              <a:t/>
            </a:r>
            <a:br>
              <a:rPr lang="en-US" sz="2000" dirty="0"/>
            </a:br>
            <a:r>
              <a:rPr lang="en-US" sz="2000" dirty="0"/>
              <a:t/>
            </a:r>
            <a:br>
              <a:rPr lang="en-US" sz="2000" dirty="0"/>
            </a:br>
            <a:r>
              <a:rPr lang="en-US" sz="2000" dirty="0"/>
              <a:t/>
            </a:r>
            <a:br>
              <a:rPr lang="en-US" sz="2000" dirty="0"/>
            </a:br>
            <a:r>
              <a:rPr lang="en-US" sz="2000" dirty="0">
                <a:latin typeface="Arial Rounded MT Bold" pitchFamily="34" charset="0"/>
              </a:rPr>
              <a:t/>
            </a:r>
            <a:br>
              <a:rPr lang="en-US" sz="2000" dirty="0">
                <a:latin typeface="Arial Rounded MT Bold" pitchFamily="34" charset="0"/>
              </a:rPr>
            </a:br>
            <a:r>
              <a:rPr lang="en-US" sz="2000" dirty="0">
                <a:latin typeface="Arial Rounded MT Bold" pitchFamily="34" charset="0"/>
              </a:rPr>
              <a:t/>
            </a:r>
            <a:br>
              <a:rPr lang="en-US" sz="2000" dirty="0">
                <a:latin typeface="Arial Rounded MT Bold" pitchFamily="34" charset="0"/>
              </a:rPr>
            </a:br>
            <a:r>
              <a:rPr lang="en-US" sz="2000" dirty="0">
                <a:latin typeface="Arial Rounded MT Bold" pitchFamily="34" charset="0"/>
              </a:rPr>
              <a:t/>
            </a:r>
            <a:br>
              <a:rPr lang="en-US" sz="2000" dirty="0">
                <a:latin typeface="Arial Rounded MT Bold" pitchFamily="34" charset="0"/>
              </a:rPr>
            </a:br>
            <a:r>
              <a:rPr lang="en-US" sz="2000" dirty="0">
                <a:latin typeface="Arial Rounded MT Bold" pitchFamily="34" charset="0"/>
              </a:rPr>
              <a:t/>
            </a:r>
            <a:br>
              <a:rPr lang="en-US" sz="2000" dirty="0">
                <a:latin typeface="Arial Rounded MT Bold" pitchFamily="34" charset="0"/>
              </a:rPr>
            </a:br>
            <a:endParaRPr lang="en-US" sz="2000" dirty="0">
              <a:latin typeface="Arial Rounded MT Bold" pitchFamily="34" charset="0"/>
            </a:endParaRPr>
          </a:p>
        </p:txBody>
      </p:sp>
      <p:sp>
        <p:nvSpPr>
          <p:cNvPr id="3" name="AutoShape 2" descr="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43238796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 xmlns:a16="http://schemas.microsoft.com/office/drawing/2014/main" id="{C903843E-1FAB-AFBB-BDC9-440FCC8CFB12}"/>
              </a:ext>
            </a:extLst>
          </p:cNvPr>
          <p:cNvSpPr>
            <a:spLocks noGrp="1"/>
          </p:cNvSpPr>
          <p:nvPr>
            <p:ph type="ctrTitle"/>
          </p:nvPr>
        </p:nvSpPr>
        <p:spPr>
          <a:xfrm>
            <a:off x="1461406" y="5122589"/>
            <a:ext cx="9144000" cy="1200150"/>
          </a:xfrm>
          <a:noFill/>
        </p:spPr>
        <p:txBody>
          <a:bodyPr/>
          <a:lstStyle/>
          <a:p>
            <a:r>
              <a:rPr lang="en-US" sz="2000" dirty="0">
                <a:latin typeface="Arial Rounded MT Bold" pitchFamily="34" charset="0"/>
              </a:rPr>
              <a:t> </a:t>
            </a:r>
            <a:r>
              <a:rPr lang="en-US" sz="2000" dirty="0" smtClean="0">
                <a:latin typeface="Arial Rounded MT Bold" pitchFamily="34" charset="0"/>
              </a:rPr>
              <a:t/>
            </a:r>
            <a:br>
              <a:rPr lang="en-US" sz="2000" dirty="0" smtClean="0">
                <a:latin typeface="Arial Rounded MT Bold" pitchFamily="34" charset="0"/>
              </a:rPr>
            </a:br>
            <a:r>
              <a:rPr lang="en-US" sz="2000" dirty="0">
                <a:latin typeface="Arial Rounded MT Bold" pitchFamily="34" charset="0"/>
              </a:rPr>
              <a:t/>
            </a:r>
            <a:br>
              <a:rPr lang="en-US" sz="2000" dirty="0">
                <a:latin typeface="Arial Rounded MT Bold" pitchFamily="34" charset="0"/>
              </a:rPr>
            </a:br>
            <a:r>
              <a:rPr lang="en-US" sz="2000" dirty="0" smtClean="0">
                <a:latin typeface="Arial Rounded MT Bold" pitchFamily="34" charset="0"/>
              </a:rPr>
              <a:t/>
            </a:r>
            <a:br>
              <a:rPr lang="en-US" sz="2000" dirty="0" smtClean="0">
                <a:latin typeface="Arial Rounded MT Bold" pitchFamily="34" charset="0"/>
              </a:rPr>
            </a:br>
            <a:r>
              <a:rPr lang="en-US" sz="2000" dirty="0">
                <a:latin typeface="Arial Rounded MT Bold" pitchFamily="34" charset="0"/>
              </a:rPr>
              <a:t/>
            </a:r>
            <a:br>
              <a:rPr lang="en-US" sz="2000" dirty="0">
                <a:latin typeface="Arial Rounded MT Bold" pitchFamily="34" charset="0"/>
              </a:rPr>
            </a:br>
            <a:r>
              <a:rPr lang="en-US" sz="2000" dirty="0" smtClean="0">
                <a:latin typeface="Arial Rounded MT Bold" pitchFamily="34" charset="0"/>
              </a:rPr>
              <a:t/>
            </a:r>
            <a:br>
              <a:rPr lang="en-US" sz="2000" dirty="0" smtClean="0">
                <a:latin typeface="Arial Rounded MT Bold" pitchFamily="34" charset="0"/>
              </a:rPr>
            </a:br>
            <a:r>
              <a:rPr lang="en-US" sz="2000" dirty="0">
                <a:latin typeface="Arial Rounded MT Bold" pitchFamily="34" charset="0"/>
              </a:rPr>
              <a:t/>
            </a:r>
            <a:br>
              <a:rPr lang="en-US" sz="2000" dirty="0">
                <a:latin typeface="Arial Rounded MT Bold" pitchFamily="34" charset="0"/>
              </a:rPr>
            </a:br>
            <a:r>
              <a:rPr lang="en-US" sz="2000" dirty="0"/>
              <a:t/>
            </a:r>
            <a:br>
              <a:rPr lang="en-US" sz="2000" dirty="0"/>
            </a:br>
            <a:r>
              <a:rPr lang="en-US" sz="2000" dirty="0"/>
              <a:t/>
            </a:r>
            <a:br>
              <a:rPr lang="en-US" sz="2000" dirty="0"/>
            </a:br>
            <a:r>
              <a:rPr lang="en-US" sz="2000" dirty="0"/>
              <a:t/>
            </a:r>
            <a:br>
              <a:rPr lang="en-US" sz="2000" dirty="0"/>
            </a:br>
            <a:r>
              <a:rPr lang="en-US" sz="2000" dirty="0"/>
              <a:t/>
            </a:r>
            <a:br>
              <a:rPr lang="en-US" sz="2000" dirty="0"/>
            </a:br>
            <a:r>
              <a:rPr lang="en-US" sz="2000" dirty="0"/>
              <a:t/>
            </a:r>
            <a:br>
              <a:rPr lang="en-US" sz="2000" dirty="0"/>
            </a:br>
            <a:r>
              <a:rPr lang="en-US" sz="2000" dirty="0"/>
              <a:t/>
            </a:r>
            <a:br>
              <a:rPr lang="en-US" sz="2000" dirty="0"/>
            </a:br>
            <a:r>
              <a:rPr lang="en-US" sz="2000" dirty="0">
                <a:latin typeface="Arial Rounded MT Bold" pitchFamily="34" charset="0"/>
              </a:rPr>
              <a:t/>
            </a:r>
            <a:br>
              <a:rPr lang="en-US" sz="2000" dirty="0">
                <a:latin typeface="Arial Rounded MT Bold" pitchFamily="34" charset="0"/>
              </a:rPr>
            </a:br>
            <a:r>
              <a:rPr lang="en-US" sz="2000" dirty="0">
                <a:latin typeface="Arial Rounded MT Bold" pitchFamily="34" charset="0"/>
              </a:rPr>
              <a:t/>
            </a:r>
            <a:br>
              <a:rPr lang="en-US" sz="2000" dirty="0">
                <a:latin typeface="Arial Rounded MT Bold" pitchFamily="34" charset="0"/>
              </a:rPr>
            </a:br>
            <a:r>
              <a:rPr lang="en-US" sz="2000" dirty="0">
                <a:latin typeface="Arial Rounded MT Bold" pitchFamily="34" charset="0"/>
              </a:rPr>
              <a:t/>
            </a:r>
            <a:br>
              <a:rPr lang="en-US" sz="2000" dirty="0">
                <a:latin typeface="Arial Rounded MT Bold" pitchFamily="34" charset="0"/>
              </a:rPr>
            </a:br>
            <a:r>
              <a:rPr lang="en-US" sz="2000" dirty="0">
                <a:latin typeface="Arial Rounded MT Bold" pitchFamily="34" charset="0"/>
              </a:rPr>
              <a:t/>
            </a:r>
            <a:br>
              <a:rPr lang="en-US" sz="2000" dirty="0">
                <a:latin typeface="Arial Rounded MT Bold" pitchFamily="34" charset="0"/>
              </a:rPr>
            </a:br>
            <a:endParaRPr lang="en-US" sz="2000" dirty="0">
              <a:latin typeface="Arial Rounded MT Bold" pitchFamily="34" charset="0"/>
            </a:endParaRPr>
          </a:p>
        </p:txBody>
      </p:sp>
      <p:sp>
        <p:nvSpPr>
          <p:cNvPr id="3" name="AutoShape 2" descr="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7975" y="78635"/>
            <a:ext cx="11545358" cy="6643898"/>
          </a:xfrm>
          <a:prstGeom prst="rect">
            <a:avLst/>
          </a:prstGeom>
        </p:spPr>
      </p:pic>
    </p:spTree>
    <p:extLst>
      <p:ext uri="{BB962C8B-B14F-4D97-AF65-F5344CB8AC3E}">
        <p14:creationId xmlns:p14="http://schemas.microsoft.com/office/powerpoint/2010/main" val="101759690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 xmlns:a16="http://schemas.microsoft.com/office/drawing/2014/main" id="{C903843E-1FAB-AFBB-BDC9-440FCC8CFB12}"/>
              </a:ext>
            </a:extLst>
          </p:cNvPr>
          <p:cNvSpPr>
            <a:spLocks noGrp="1"/>
          </p:cNvSpPr>
          <p:nvPr>
            <p:ph type="ctrTitle"/>
          </p:nvPr>
        </p:nvSpPr>
        <p:spPr>
          <a:xfrm>
            <a:off x="1526720" y="3114175"/>
            <a:ext cx="9144000" cy="1200150"/>
          </a:xfrm>
          <a:noFill/>
        </p:spPr>
        <p:txBody>
          <a:bodyPr/>
          <a:lstStyle/>
          <a:p>
            <a:r>
              <a:rPr lang="en-US" sz="2000" dirty="0">
                <a:latin typeface="Arial Rounded MT Bold" pitchFamily="34" charset="0"/>
              </a:rPr>
              <a:t> </a:t>
            </a:r>
            <a:r>
              <a:rPr lang="en-US" sz="2000" dirty="0" smtClean="0">
                <a:latin typeface="Arial Rounded MT Bold" pitchFamily="34" charset="0"/>
              </a:rPr>
              <a:t/>
            </a:r>
            <a:br>
              <a:rPr lang="en-US" sz="2000" dirty="0" smtClean="0">
                <a:latin typeface="Arial Rounded MT Bold" pitchFamily="34" charset="0"/>
              </a:rPr>
            </a:br>
            <a:r>
              <a:rPr lang="en-US" sz="2000" dirty="0">
                <a:latin typeface="Arial Rounded MT Bold" pitchFamily="34" charset="0"/>
              </a:rPr>
              <a:t/>
            </a:r>
            <a:br>
              <a:rPr lang="en-US" sz="2000" dirty="0">
                <a:latin typeface="Arial Rounded MT Bold" pitchFamily="34" charset="0"/>
              </a:rPr>
            </a:br>
            <a:r>
              <a:rPr lang="en-US" sz="2000" dirty="0" smtClean="0">
                <a:latin typeface="Arial Rounded MT Bold" pitchFamily="34" charset="0"/>
              </a:rPr>
              <a:t/>
            </a:r>
            <a:br>
              <a:rPr lang="en-US" sz="2000" dirty="0" smtClean="0">
                <a:latin typeface="Arial Rounded MT Bold" pitchFamily="34" charset="0"/>
              </a:rPr>
            </a:br>
            <a:r>
              <a:rPr lang="en-US" sz="2000" dirty="0">
                <a:latin typeface="Arial Rounded MT Bold" pitchFamily="34" charset="0"/>
              </a:rPr>
              <a:t/>
            </a:r>
            <a:br>
              <a:rPr lang="en-US" sz="2000" dirty="0">
                <a:latin typeface="Arial Rounded MT Bold" pitchFamily="34" charset="0"/>
              </a:rPr>
            </a:br>
            <a:r>
              <a:rPr lang="en-US" sz="2000" dirty="0" smtClean="0">
                <a:latin typeface="Arial Rounded MT Bold" pitchFamily="34" charset="0"/>
              </a:rPr>
              <a:t/>
            </a:r>
            <a:br>
              <a:rPr lang="en-US" sz="2000" dirty="0" smtClean="0">
                <a:latin typeface="Arial Rounded MT Bold" pitchFamily="34" charset="0"/>
              </a:rPr>
            </a:br>
            <a:r>
              <a:rPr lang="en-US" sz="2000" dirty="0">
                <a:latin typeface="Arial Rounded MT Bold" pitchFamily="34" charset="0"/>
              </a:rPr>
              <a:t/>
            </a:r>
            <a:br>
              <a:rPr lang="en-US" sz="2000" dirty="0">
                <a:latin typeface="Arial Rounded MT Bold" pitchFamily="34" charset="0"/>
              </a:rPr>
            </a:br>
            <a:r>
              <a:rPr lang="en-US" sz="2000" dirty="0" smtClean="0">
                <a:latin typeface="Arial Rounded MT Bold" pitchFamily="34" charset="0"/>
              </a:rPr>
              <a:t>INSIGHTS</a:t>
            </a:r>
            <a:r>
              <a:rPr lang="en-US" sz="2000" dirty="0"/>
              <a:t/>
            </a:r>
            <a:br>
              <a:rPr lang="en-US" sz="2000" dirty="0"/>
            </a:br>
            <a:r>
              <a:rPr lang="en-US" sz="2000" dirty="0"/>
              <a:t/>
            </a:r>
            <a:br>
              <a:rPr lang="en-US" sz="2000" dirty="0"/>
            </a:br>
            <a:r>
              <a:rPr lang="en-US" sz="2000" dirty="0"/>
              <a:t/>
            </a:r>
            <a:br>
              <a:rPr lang="en-US" sz="2000" dirty="0"/>
            </a:br>
            <a:r>
              <a:rPr lang="en-US" sz="2000" dirty="0"/>
              <a:t/>
            </a:r>
            <a:br>
              <a:rPr lang="en-US" sz="2000" dirty="0"/>
            </a:br>
            <a:r>
              <a:rPr lang="en-US" sz="2000" dirty="0"/>
              <a:t/>
            </a:r>
            <a:br>
              <a:rPr lang="en-US" sz="2000" dirty="0"/>
            </a:br>
            <a:r>
              <a:rPr lang="en-US" sz="2000" dirty="0">
                <a:latin typeface="Arial Rounded MT Bold" pitchFamily="34" charset="0"/>
              </a:rPr>
              <a:t/>
            </a:r>
            <a:br>
              <a:rPr lang="en-US" sz="2000" dirty="0">
                <a:latin typeface="Arial Rounded MT Bold" pitchFamily="34" charset="0"/>
              </a:rPr>
            </a:br>
            <a:r>
              <a:rPr lang="en-US" sz="2000" dirty="0">
                <a:latin typeface="Arial Rounded MT Bold" pitchFamily="34" charset="0"/>
              </a:rPr>
              <a:t/>
            </a:r>
            <a:br>
              <a:rPr lang="en-US" sz="2000" dirty="0">
                <a:latin typeface="Arial Rounded MT Bold" pitchFamily="34" charset="0"/>
              </a:rPr>
            </a:br>
            <a:r>
              <a:rPr lang="en-US" sz="2000" dirty="0">
                <a:latin typeface="Arial Rounded MT Bold" pitchFamily="34" charset="0"/>
              </a:rPr>
              <a:t/>
            </a:r>
            <a:br>
              <a:rPr lang="en-US" sz="2000" dirty="0">
                <a:latin typeface="Arial Rounded MT Bold" pitchFamily="34" charset="0"/>
              </a:rPr>
            </a:br>
            <a:r>
              <a:rPr lang="en-US" sz="2000" dirty="0">
                <a:latin typeface="Arial Rounded MT Bold" pitchFamily="34" charset="0"/>
              </a:rPr>
              <a:t/>
            </a:r>
            <a:br>
              <a:rPr lang="en-US" sz="2000" dirty="0">
                <a:latin typeface="Arial Rounded MT Bold" pitchFamily="34" charset="0"/>
              </a:rPr>
            </a:br>
            <a:endParaRPr lang="en-US" sz="2000" dirty="0">
              <a:latin typeface="Arial Rounded MT Bold" pitchFamily="34" charset="0"/>
            </a:endParaRPr>
          </a:p>
        </p:txBody>
      </p:sp>
      <p:sp>
        <p:nvSpPr>
          <p:cNvPr id="3" name="AutoShape 2" descr="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extBox 1"/>
          <p:cNvSpPr txBox="1"/>
          <p:nvPr/>
        </p:nvSpPr>
        <p:spPr>
          <a:xfrm>
            <a:off x="1270000" y="1828800"/>
            <a:ext cx="10185400" cy="3970318"/>
          </a:xfrm>
          <a:prstGeom prst="rect">
            <a:avLst/>
          </a:prstGeom>
          <a:noFill/>
        </p:spPr>
        <p:txBody>
          <a:bodyPr wrap="square" rtlCol="0">
            <a:spAutoFit/>
          </a:bodyPr>
          <a:lstStyle/>
          <a:p>
            <a:pPr marL="285750" indent="-285750">
              <a:buFont typeface="Arial" pitchFamily="34" charset="0"/>
              <a:buChar char="•"/>
            </a:pPr>
            <a:r>
              <a:rPr lang="en-US" dirty="0"/>
              <a:t>Smokers have significantly higher medical charges (~32,050) compared to non-smokers (~8,434) So, we should implement anti-smoking awareness programs and incentivize individuals to quit smoking through reduced insurance premiums or wellness programs.</a:t>
            </a:r>
          </a:p>
          <a:p>
            <a:pPr marL="285750" indent="-285750">
              <a:buFont typeface="Arial" pitchFamily="34" charset="0"/>
              <a:buChar char="•"/>
            </a:pPr>
            <a:endParaRPr lang="en-US" dirty="0"/>
          </a:p>
          <a:p>
            <a:pPr marL="285750" indent="-285750">
              <a:buFont typeface="Arial" pitchFamily="34" charset="0"/>
              <a:buChar char="•"/>
            </a:pPr>
            <a:r>
              <a:rPr lang="en-US" dirty="0"/>
              <a:t>We can introduce family health plans or preventive care packages to support families in managing medical expenses effectively.</a:t>
            </a:r>
          </a:p>
          <a:p>
            <a:pPr marL="285750" indent="-285750">
              <a:buFont typeface="Arial" pitchFamily="34" charset="0"/>
              <a:buChar char="•"/>
            </a:pPr>
            <a:endParaRPr lang="en-US" dirty="0"/>
          </a:p>
          <a:p>
            <a:pPr marL="285750" indent="-285750">
              <a:buFont typeface="Arial" pitchFamily="34" charset="0"/>
              <a:buChar char="•"/>
            </a:pPr>
            <a:r>
              <a:rPr lang="en-US" dirty="0"/>
              <a:t>The majority of individuals are classified as Obese (716), Overweight (380), Normal (222), and Underweight (20). This suggests obesity is a major health concern in the dataset. We can Launch weight management programs, promote healthy lifestyle initiatives, and encourage physical activity through corporate wellness programs.</a:t>
            </a:r>
          </a:p>
          <a:p>
            <a:pPr marL="285750" indent="-285750">
              <a:buFont typeface="Arial" pitchFamily="34" charset="0"/>
              <a:buChar char="•"/>
            </a:pPr>
            <a:endParaRPr lang="en-US" dirty="0"/>
          </a:p>
          <a:p>
            <a:pPr marL="285750" indent="-285750">
              <a:buFont typeface="Arial" pitchFamily="34" charset="0"/>
              <a:buChar char="•"/>
            </a:pPr>
            <a:r>
              <a:rPr lang="en-US" dirty="0"/>
              <a:t>We should provide discounted check-ups, health screenings, and wellness packages.</a:t>
            </a:r>
          </a:p>
          <a:p>
            <a:endParaRPr lang="en-US" dirty="0"/>
          </a:p>
        </p:txBody>
      </p:sp>
    </p:spTree>
    <p:extLst>
      <p:ext uri="{BB962C8B-B14F-4D97-AF65-F5344CB8AC3E}">
        <p14:creationId xmlns:p14="http://schemas.microsoft.com/office/powerpoint/2010/main" val="291093043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 xmlns:a16="http://schemas.microsoft.com/office/drawing/2014/main" id="{C903843E-1FAB-AFBB-BDC9-440FCC8CFB12}"/>
              </a:ext>
            </a:extLst>
          </p:cNvPr>
          <p:cNvSpPr>
            <a:spLocks noGrp="1"/>
          </p:cNvSpPr>
          <p:nvPr>
            <p:ph type="ctrTitle"/>
          </p:nvPr>
        </p:nvSpPr>
        <p:spPr>
          <a:xfrm>
            <a:off x="1526720" y="3114175"/>
            <a:ext cx="9144000" cy="1200150"/>
          </a:xfrm>
          <a:noFill/>
        </p:spPr>
        <p:txBody>
          <a:bodyPr/>
          <a:lstStyle/>
          <a:p>
            <a:r>
              <a:rPr lang="en-US" sz="2000" dirty="0">
                <a:latin typeface="Arial Rounded MT Bold" pitchFamily="34" charset="0"/>
              </a:rPr>
              <a:t> </a:t>
            </a:r>
            <a:r>
              <a:rPr lang="en-US" sz="2000" dirty="0" smtClean="0">
                <a:latin typeface="Arial Rounded MT Bold" pitchFamily="34" charset="0"/>
              </a:rPr>
              <a:t/>
            </a:r>
            <a:br>
              <a:rPr lang="en-US" sz="2000" dirty="0" smtClean="0">
                <a:latin typeface="Arial Rounded MT Bold" pitchFamily="34" charset="0"/>
              </a:rPr>
            </a:br>
            <a:r>
              <a:rPr lang="en-US" sz="2000" dirty="0">
                <a:latin typeface="Arial Rounded MT Bold" pitchFamily="34" charset="0"/>
              </a:rPr>
              <a:t/>
            </a:r>
            <a:br>
              <a:rPr lang="en-US" sz="2000" dirty="0">
                <a:latin typeface="Arial Rounded MT Bold" pitchFamily="34" charset="0"/>
              </a:rPr>
            </a:br>
            <a:r>
              <a:rPr lang="en-US" sz="2000" dirty="0" smtClean="0">
                <a:latin typeface="Arial Rounded MT Bold" pitchFamily="34" charset="0"/>
              </a:rPr>
              <a:t/>
            </a:r>
            <a:br>
              <a:rPr lang="en-US" sz="2000" dirty="0" smtClean="0">
                <a:latin typeface="Arial Rounded MT Bold" pitchFamily="34" charset="0"/>
              </a:rPr>
            </a:br>
            <a:r>
              <a:rPr lang="en-US" sz="2000" dirty="0">
                <a:latin typeface="Arial Rounded MT Bold" pitchFamily="34" charset="0"/>
              </a:rPr>
              <a:t/>
            </a:r>
            <a:br>
              <a:rPr lang="en-US" sz="2000" dirty="0">
                <a:latin typeface="Arial Rounded MT Bold" pitchFamily="34" charset="0"/>
              </a:rPr>
            </a:br>
            <a:r>
              <a:rPr lang="en-US" sz="2000" dirty="0" smtClean="0">
                <a:latin typeface="Arial Rounded MT Bold" pitchFamily="34" charset="0"/>
              </a:rPr>
              <a:t/>
            </a:r>
            <a:br>
              <a:rPr lang="en-US" sz="2000" dirty="0" smtClean="0">
                <a:latin typeface="Arial Rounded MT Bold" pitchFamily="34" charset="0"/>
              </a:rPr>
            </a:br>
            <a:r>
              <a:rPr lang="en-US" sz="2000" dirty="0">
                <a:latin typeface="Arial Rounded MT Bold" pitchFamily="34" charset="0"/>
              </a:rPr>
              <a:t/>
            </a:r>
            <a:br>
              <a:rPr lang="en-US" sz="2000" dirty="0">
                <a:latin typeface="Arial Rounded MT Bold" pitchFamily="34" charset="0"/>
              </a:rPr>
            </a:br>
            <a:r>
              <a:rPr lang="en-US" sz="2000" dirty="0" smtClean="0">
                <a:latin typeface="Arial Rounded MT Bold" pitchFamily="34" charset="0"/>
              </a:rPr>
              <a:t>YOU TUBE LINK</a:t>
            </a:r>
            <a:r>
              <a:rPr lang="en-US" sz="2000" dirty="0"/>
              <a:t/>
            </a:r>
            <a:br>
              <a:rPr lang="en-US" sz="2000" dirty="0"/>
            </a:br>
            <a:r>
              <a:rPr lang="en-US" sz="2000" dirty="0"/>
              <a:t/>
            </a:r>
            <a:br>
              <a:rPr lang="en-US" sz="2000" dirty="0"/>
            </a:br>
            <a:r>
              <a:rPr lang="en-US" sz="2000" dirty="0"/>
              <a:t/>
            </a:r>
            <a:br>
              <a:rPr lang="en-US" sz="2000" dirty="0"/>
            </a:br>
            <a:r>
              <a:rPr lang="en-US" sz="2000" dirty="0"/>
              <a:t/>
            </a:r>
            <a:br>
              <a:rPr lang="en-US" sz="2000" dirty="0"/>
            </a:br>
            <a:r>
              <a:rPr lang="en-US" sz="2000" dirty="0"/>
              <a:t/>
            </a:r>
            <a:br>
              <a:rPr lang="en-US" sz="2000" dirty="0"/>
            </a:br>
            <a:r>
              <a:rPr lang="en-US" sz="2000" dirty="0"/>
              <a:t/>
            </a:r>
            <a:br>
              <a:rPr lang="en-US" sz="2000" dirty="0"/>
            </a:br>
            <a:r>
              <a:rPr lang="en-US" sz="2000" dirty="0">
                <a:latin typeface="Arial Rounded MT Bold" pitchFamily="34" charset="0"/>
              </a:rPr>
              <a:t/>
            </a:r>
            <a:br>
              <a:rPr lang="en-US" sz="2000" dirty="0">
                <a:latin typeface="Arial Rounded MT Bold" pitchFamily="34" charset="0"/>
              </a:rPr>
            </a:br>
            <a:r>
              <a:rPr lang="en-US" sz="2000" dirty="0">
                <a:latin typeface="Arial Rounded MT Bold" pitchFamily="34" charset="0"/>
              </a:rPr>
              <a:t/>
            </a:r>
            <a:br>
              <a:rPr lang="en-US" sz="2000" dirty="0">
                <a:latin typeface="Arial Rounded MT Bold" pitchFamily="34" charset="0"/>
              </a:rPr>
            </a:br>
            <a:r>
              <a:rPr lang="en-US" sz="2000" dirty="0">
                <a:latin typeface="Arial Rounded MT Bold" pitchFamily="34" charset="0"/>
              </a:rPr>
              <a:t/>
            </a:r>
            <a:br>
              <a:rPr lang="en-US" sz="2000" dirty="0">
                <a:latin typeface="Arial Rounded MT Bold" pitchFamily="34" charset="0"/>
              </a:rPr>
            </a:br>
            <a:r>
              <a:rPr lang="en-US" sz="2000" dirty="0">
                <a:latin typeface="Arial Rounded MT Bold" pitchFamily="34" charset="0"/>
              </a:rPr>
              <a:t/>
            </a:r>
            <a:br>
              <a:rPr lang="en-US" sz="2000" dirty="0">
                <a:latin typeface="Arial Rounded MT Bold" pitchFamily="34" charset="0"/>
              </a:rPr>
            </a:br>
            <a:endParaRPr lang="en-US" sz="2000" dirty="0">
              <a:latin typeface="Arial Rounded MT Bold" pitchFamily="34" charset="0"/>
            </a:endParaRPr>
          </a:p>
        </p:txBody>
      </p:sp>
      <p:sp>
        <p:nvSpPr>
          <p:cNvPr id="3" name="AutoShape 2" descr="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TextBox 3"/>
          <p:cNvSpPr txBox="1"/>
          <p:nvPr/>
        </p:nvSpPr>
        <p:spPr>
          <a:xfrm>
            <a:off x="1583267" y="1651000"/>
            <a:ext cx="9101666" cy="369332"/>
          </a:xfrm>
          <a:prstGeom prst="rect">
            <a:avLst/>
          </a:prstGeom>
          <a:noFill/>
        </p:spPr>
        <p:txBody>
          <a:bodyPr wrap="square" rtlCol="0">
            <a:spAutoFit/>
          </a:bodyPr>
          <a:lstStyle/>
          <a:p>
            <a:pPr algn="ctr"/>
            <a:r>
              <a:rPr lang="en-US" dirty="0" smtClean="0">
                <a:hlinkClick r:id="rId3"/>
              </a:rPr>
              <a:t>https://youtu.be/RxIIfSIJxo0</a:t>
            </a:r>
            <a:endParaRPr lang="en-US" dirty="0"/>
          </a:p>
        </p:txBody>
      </p:sp>
    </p:spTree>
    <p:extLst>
      <p:ext uri="{BB962C8B-B14F-4D97-AF65-F5344CB8AC3E}">
        <p14:creationId xmlns:p14="http://schemas.microsoft.com/office/powerpoint/2010/main" val="315991432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 xmlns:a16="http://schemas.microsoft.com/office/drawing/2014/main" id="{C903843E-1FAB-AFBB-BDC9-440FCC8CFB12}"/>
              </a:ext>
            </a:extLst>
          </p:cNvPr>
          <p:cNvSpPr>
            <a:spLocks noGrp="1"/>
          </p:cNvSpPr>
          <p:nvPr>
            <p:ph type="ctrTitle"/>
          </p:nvPr>
        </p:nvSpPr>
        <p:spPr>
          <a:xfrm>
            <a:off x="1461406" y="5122589"/>
            <a:ext cx="9144000" cy="1200150"/>
          </a:xfrm>
          <a:noFill/>
        </p:spPr>
        <p:txBody>
          <a:bodyPr/>
          <a:lstStyle/>
          <a:p>
            <a:r>
              <a:rPr lang="en-US" sz="2000" dirty="0">
                <a:latin typeface="Arial Rounded MT Bold" pitchFamily="34" charset="0"/>
              </a:rPr>
              <a:t> </a:t>
            </a:r>
            <a:r>
              <a:rPr lang="en-US" sz="2000" dirty="0" smtClean="0">
                <a:latin typeface="Arial Rounded MT Bold" pitchFamily="34" charset="0"/>
              </a:rPr>
              <a:t/>
            </a:r>
            <a:br>
              <a:rPr lang="en-US" sz="2000" dirty="0" smtClean="0">
                <a:latin typeface="Arial Rounded MT Bold" pitchFamily="34" charset="0"/>
              </a:rPr>
            </a:br>
            <a:r>
              <a:rPr lang="en-US" sz="2000" dirty="0">
                <a:latin typeface="Arial Rounded MT Bold" pitchFamily="34" charset="0"/>
              </a:rPr>
              <a:t/>
            </a:r>
            <a:br>
              <a:rPr lang="en-US" sz="2000" dirty="0">
                <a:latin typeface="Arial Rounded MT Bold" pitchFamily="34" charset="0"/>
              </a:rPr>
            </a:br>
            <a:r>
              <a:rPr lang="en-US" sz="2000" dirty="0" smtClean="0">
                <a:latin typeface="Arial Rounded MT Bold" pitchFamily="34" charset="0"/>
              </a:rPr>
              <a:t/>
            </a:r>
            <a:br>
              <a:rPr lang="en-US" sz="2000" dirty="0" smtClean="0">
                <a:latin typeface="Arial Rounded MT Bold" pitchFamily="34" charset="0"/>
              </a:rPr>
            </a:br>
            <a:r>
              <a:rPr lang="en-US" sz="2000" dirty="0">
                <a:latin typeface="Arial Rounded MT Bold" pitchFamily="34" charset="0"/>
              </a:rPr>
              <a:t/>
            </a:r>
            <a:br>
              <a:rPr lang="en-US" sz="2000" dirty="0">
                <a:latin typeface="Arial Rounded MT Bold" pitchFamily="34" charset="0"/>
              </a:rPr>
            </a:br>
            <a:r>
              <a:rPr lang="en-US" sz="2000" dirty="0" smtClean="0">
                <a:latin typeface="Arial Rounded MT Bold" pitchFamily="34" charset="0"/>
              </a:rPr>
              <a:t/>
            </a:r>
            <a:br>
              <a:rPr lang="en-US" sz="2000" dirty="0" smtClean="0">
                <a:latin typeface="Arial Rounded MT Bold" pitchFamily="34" charset="0"/>
              </a:rPr>
            </a:br>
            <a:r>
              <a:rPr lang="en-US" sz="2000" dirty="0">
                <a:latin typeface="Arial Rounded MT Bold" pitchFamily="34" charset="0"/>
              </a:rPr>
              <a:t/>
            </a:r>
            <a:br>
              <a:rPr lang="en-US" sz="2000" dirty="0">
                <a:latin typeface="Arial Rounded MT Bold" pitchFamily="34" charset="0"/>
              </a:rPr>
            </a:br>
            <a:r>
              <a:rPr lang="en-US" sz="7200" dirty="0" smtClean="0">
                <a:latin typeface="Arial Rounded MT Bold" pitchFamily="34" charset="0"/>
              </a:rPr>
              <a:t>THANKYOU</a:t>
            </a:r>
            <a:r>
              <a:rPr lang="en-US" sz="2000" dirty="0"/>
              <a:t/>
            </a:r>
            <a:br>
              <a:rPr lang="en-US" sz="2000" dirty="0"/>
            </a:br>
            <a:r>
              <a:rPr lang="en-US" sz="2000" dirty="0"/>
              <a:t/>
            </a:r>
            <a:br>
              <a:rPr lang="en-US" sz="2000" dirty="0"/>
            </a:br>
            <a:r>
              <a:rPr lang="en-US" sz="2000" dirty="0"/>
              <a:t/>
            </a:r>
            <a:br>
              <a:rPr lang="en-US" sz="2000" dirty="0"/>
            </a:br>
            <a:r>
              <a:rPr lang="en-US" sz="2000" dirty="0"/>
              <a:t/>
            </a:r>
            <a:br>
              <a:rPr lang="en-US" sz="2000" dirty="0"/>
            </a:br>
            <a:r>
              <a:rPr lang="en-US" sz="2000" dirty="0"/>
              <a:t/>
            </a:r>
            <a:br>
              <a:rPr lang="en-US" sz="2000" dirty="0"/>
            </a:br>
            <a:r>
              <a:rPr lang="en-US" sz="2000" dirty="0"/>
              <a:t/>
            </a:r>
            <a:br>
              <a:rPr lang="en-US" sz="2000" dirty="0"/>
            </a:br>
            <a:r>
              <a:rPr lang="en-US" sz="2000" dirty="0">
                <a:latin typeface="Arial Rounded MT Bold" pitchFamily="34" charset="0"/>
              </a:rPr>
              <a:t/>
            </a:r>
            <a:br>
              <a:rPr lang="en-US" sz="2000" dirty="0">
                <a:latin typeface="Arial Rounded MT Bold" pitchFamily="34" charset="0"/>
              </a:rPr>
            </a:br>
            <a:r>
              <a:rPr lang="en-US" sz="2000" dirty="0">
                <a:latin typeface="Arial Rounded MT Bold" pitchFamily="34" charset="0"/>
              </a:rPr>
              <a:t/>
            </a:r>
            <a:br>
              <a:rPr lang="en-US" sz="2000" dirty="0">
                <a:latin typeface="Arial Rounded MT Bold" pitchFamily="34" charset="0"/>
              </a:rPr>
            </a:br>
            <a:r>
              <a:rPr lang="en-US" sz="2000" dirty="0">
                <a:latin typeface="Arial Rounded MT Bold" pitchFamily="34" charset="0"/>
              </a:rPr>
              <a:t/>
            </a:r>
            <a:br>
              <a:rPr lang="en-US" sz="2000" dirty="0">
                <a:latin typeface="Arial Rounded MT Bold" pitchFamily="34" charset="0"/>
              </a:rPr>
            </a:br>
            <a:r>
              <a:rPr lang="en-US" sz="2000" dirty="0">
                <a:latin typeface="Arial Rounded MT Bold" pitchFamily="34" charset="0"/>
              </a:rPr>
              <a:t/>
            </a:r>
            <a:br>
              <a:rPr lang="en-US" sz="2000" dirty="0">
                <a:latin typeface="Arial Rounded MT Bold" pitchFamily="34" charset="0"/>
              </a:rPr>
            </a:br>
            <a:endParaRPr lang="en-US" sz="2000" dirty="0">
              <a:latin typeface="Arial Rounded MT Bold" pitchFamily="34" charset="0"/>
            </a:endParaRPr>
          </a:p>
        </p:txBody>
      </p:sp>
      <p:sp>
        <p:nvSpPr>
          <p:cNvPr id="3" name="AutoShape 2" descr="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92155954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 xmlns:a16="http://schemas.microsoft.com/office/drawing/2014/main" id="{C903843E-1FAB-AFBB-BDC9-440FCC8CFB12}"/>
              </a:ext>
            </a:extLst>
          </p:cNvPr>
          <p:cNvSpPr>
            <a:spLocks noGrp="1"/>
          </p:cNvSpPr>
          <p:nvPr>
            <p:ph type="ctrTitle"/>
          </p:nvPr>
        </p:nvSpPr>
        <p:spPr>
          <a:xfrm>
            <a:off x="1524000" y="1143000"/>
            <a:ext cx="9144000" cy="498021"/>
          </a:xfrm>
          <a:noFill/>
        </p:spPr>
        <p:txBody>
          <a:bodyPr/>
          <a:lstStyle/>
          <a:p>
            <a:r>
              <a:rPr lang="en-US" sz="3200" dirty="0" smtClean="0"/>
              <a:t>PROJECT DESCRIPTION</a:t>
            </a:r>
            <a:endParaRPr lang="en-US" sz="3200" dirty="0"/>
          </a:p>
        </p:txBody>
      </p:sp>
      <p:sp>
        <p:nvSpPr>
          <p:cNvPr id="20" name="Subtitle 2">
            <a:extLst>
              <a:ext uri="{FF2B5EF4-FFF2-40B4-BE49-F238E27FC236}">
                <a16:creationId xmlns="" xmlns:a16="http://schemas.microsoft.com/office/drawing/2014/main" id="{826664CC-F0B7-D2E1-A321-E97944F52EA3}"/>
              </a:ext>
            </a:extLst>
          </p:cNvPr>
          <p:cNvSpPr>
            <a:spLocks noGrp="1"/>
          </p:cNvSpPr>
          <p:nvPr>
            <p:ph type="subTitle" idx="1"/>
          </p:nvPr>
        </p:nvSpPr>
        <p:spPr>
          <a:xfrm>
            <a:off x="1524000" y="1934936"/>
            <a:ext cx="9144000" cy="3917224"/>
          </a:xfrm>
          <a:noFill/>
        </p:spPr>
        <p:txBody>
          <a:bodyPr anchor="t"/>
          <a:lstStyle/>
          <a:p>
            <a:r>
              <a:rPr lang="en-US" dirty="0"/>
              <a:t>This Excel data analysis project aims to uncover key insights into healthcare costs by examining demographic and medical factors. The study involves calculating basic statistics such as average, median, and standard deviation for medical charges, BMI, and age. Gender-based comparisons analyze variations in medical costs and BMI using pivot tables. The impact of smoking on costs is assessed through average medical charges for smokers versus non-smokers. Dependents analysis evaluates whether having more children correlates with higher medical expenses using correlation and scatter plots. Geographical insights identify regional variations in costs and BMI through pivot tables and bar charts. A cost distribution analysis visualizes the most common medical charge brackets using histograms.</a:t>
            </a:r>
          </a:p>
        </p:txBody>
      </p:sp>
    </p:spTree>
    <p:extLst>
      <p:ext uri="{BB962C8B-B14F-4D97-AF65-F5344CB8AC3E}">
        <p14:creationId xmlns:p14="http://schemas.microsoft.com/office/powerpoint/2010/main" val="294477295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 xmlns:a16="http://schemas.microsoft.com/office/drawing/2014/main" id="{FF0FD1A0-C075-EE18-B3AE-363C242D0BCE}"/>
              </a:ext>
            </a:extLst>
          </p:cNvPr>
          <p:cNvSpPr>
            <a:spLocks noGrp="1"/>
          </p:cNvSpPr>
          <p:nvPr>
            <p:ph type="title"/>
          </p:nvPr>
        </p:nvSpPr>
        <p:spPr>
          <a:xfrm>
            <a:off x="457200" y="690880"/>
            <a:ext cx="11267440" cy="2664642"/>
          </a:xfrm>
        </p:spPr>
        <p:txBody>
          <a:bodyPr>
            <a:normAutofit/>
          </a:bodyPr>
          <a:lstStyle/>
          <a:p>
            <a:pPr algn="ctr"/>
            <a:r>
              <a:rPr lang="en-US" sz="7200" dirty="0" smtClean="0"/>
              <a:t>PROBLEM STATEMENTS</a:t>
            </a:r>
            <a:endParaRPr lang="en-US" sz="7200" dirty="0"/>
          </a:p>
        </p:txBody>
      </p:sp>
    </p:spTree>
    <p:extLst>
      <p:ext uri="{BB962C8B-B14F-4D97-AF65-F5344CB8AC3E}">
        <p14:creationId xmlns:p14="http://schemas.microsoft.com/office/powerpoint/2010/main" val="83740220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 xmlns:a16="http://schemas.microsoft.com/office/drawing/2014/main" id="{C903843E-1FAB-AFBB-BDC9-440FCC8CFB12}"/>
              </a:ext>
            </a:extLst>
          </p:cNvPr>
          <p:cNvSpPr>
            <a:spLocks noGrp="1"/>
          </p:cNvSpPr>
          <p:nvPr>
            <p:ph type="ctrTitle"/>
          </p:nvPr>
        </p:nvSpPr>
        <p:spPr>
          <a:xfrm>
            <a:off x="1564821" y="1469572"/>
            <a:ext cx="9144000" cy="498021"/>
          </a:xfrm>
          <a:noFill/>
        </p:spPr>
        <p:txBody>
          <a:bodyPr/>
          <a:lstStyle/>
          <a:p>
            <a:r>
              <a:rPr lang="en-US" sz="2000" dirty="0">
                <a:latin typeface="Arial Rounded MT Bold" pitchFamily="34" charset="0"/>
              </a:rPr>
              <a:t> </a:t>
            </a:r>
            <a:r>
              <a:rPr lang="en-US" sz="2000" dirty="0">
                <a:latin typeface="Arial Rounded MT Bold" pitchFamily="34" charset="0"/>
              </a:rPr>
              <a:t>Statistical Analysis of Medical Charges, BMI, and Age: Average, Median, and Standard Deviation</a:t>
            </a:r>
            <a:endParaRPr lang="en-US" sz="2000" dirty="0">
              <a:latin typeface="Arial Rounded MT Bold" pitchFamily="34"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69482" y="2637972"/>
            <a:ext cx="9203111" cy="1689100"/>
          </a:xfrm>
          <a:prstGeom prst="rect">
            <a:avLst/>
          </a:prstGeom>
        </p:spPr>
      </p:pic>
    </p:spTree>
    <p:extLst>
      <p:ext uri="{BB962C8B-B14F-4D97-AF65-F5344CB8AC3E}">
        <p14:creationId xmlns:p14="http://schemas.microsoft.com/office/powerpoint/2010/main" val="4351953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 xmlns:a16="http://schemas.microsoft.com/office/drawing/2014/main" id="{C903843E-1FAB-AFBB-BDC9-440FCC8CFB12}"/>
              </a:ext>
            </a:extLst>
          </p:cNvPr>
          <p:cNvSpPr>
            <a:spLocks noGrp="1"/>
          </p:cNvSpPr>
          <p:nvPr>
            <p:ph type="ctrTitle"/>
          </p:nvPr>
        </p:nvSpPr>
        <p:spPr>
          <a:xfrm>
            <a:off x="1524000" y="1143000"/>
            <a:ext cx="9144000" cy="1812471"/>
          </a:xfrm>
          <a:noFill/>
        </p:spPr>
        <p:txBody>
          <a:bodyPr/>
          <a:lstStyle/>
          <a:p>
            <a:r>
              <a:rPr lang="en-US" sz="2000" dirty="0">
                <a:latin typeface="Arial Rounded MT Bold" pitchFamily="34" charset="0"/>
              </a:rPr>
              <a:t> Gender-Based Comparison of Average Medical Charges and BMI</a:t>
            </a:r>
            <a:r>
              <a:rPr lang="en-US" sz="2000" dirty="0" smtClean="0"/>
              <a:t/>
            </a:r>
            <a:br>
              <a:rPr lang="en-US" sz="2000" dirty="0" smtClean="0"/>
            </a:br>
            <a:r>
              <a:rPr lang="en-US" sz="2000" dirty="0" smtClean="0"/>
              <a:t/>
            </a:r>
            <a:br>
              <a:rPr lang="en-US" sz="2000" dirty="0" smtClean="0"/>
            </a:br>
            <a:endParaRPr lang="en-US" sz="2000" dirty="0">
              <a:latin typeface="Arial Rounded MT Bold" pitchFamily="34"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1671" y="3141889"/>
            <a:ext cx="4987174" cy="1340303"/>
          </a:xfrm>
          <a:prstGeom prst="rect">
            <a:avLst/>
          </a:prstGeom>
        </p:spPr>
      </p:pic>
      <p:sp>
        <p:nvSpPr>
          <p:cNvPr id="4" name="TextBox 3"/>
          <p:cNvSpPr txBox="1"/>
          <p:nvPr/>
        </p:nvSpPr>
        <p:spPr>
          <a:xfrm>
            <a:off x="1355271" y="2743200"/>
            <a:ext cx="5037365" cy="3139321"/>
          </a:xfrm>
          <a:prstGeom prst="rect">
            <a:avLst/>
          </a:prstGeom>
          <a:noFill/>
        </p:spPr>
        <p:txBody>
          <a:bodyPr wrap="square" rtlCol="0">
            <a:spAutoFit/>
          </a:bodyPr>
          <a:lstStyle/>
          <a:p>
            <a:pPr marL="285750" indent="-285750">
              <a:buFont typeface="Arial" pitchFamily="34" charset="0"/>
              <a:buChar char="•"/>
            </a:pPr>
            <a:r>
              <a:rPr lang="en-US" dirty="0"/>
              <a:t>Males Have Higher Average Medical </a:t>
            </a:r>
            <a:r>
              <a:rPr lang="en-US" dirty="0" err="1"/>
              <a:t>Charges:The</a:t>
            </a:r>
            <a:r>
              <a:rPr lang="en-US" dirty="0"/>
              <a:t> average medical charge for males is $13,956.75, which is higher than that for females ($12,569.58).This suggests that male beneficiaries tend to incur higher healthcare costs on average compared to females</a:t>
            </a:r>
            <a:r>
              <a:rPr lang="en-US" dirty="0" smtClean="0"/>
              <a:t>.</a:t>
            </a:r>
          </a:p>
          <a:p>
            <a:pPr marL="285750" indent="-285750">
              <a:buFont typeface="Arial" pitchFamily="34" charset="0"/>
              <a:buChar char="•"/>
            </a:pPr>
            <a:r>
              <a:rPr lang="en-US" dirty="0" smtClean="0"/>
              <a:t>BMI </a:t>
            </a:r>
            <a:r>
              <a:rPr lang="en-US" dirty="0"/>
              <a:t>is Slightly Higher for </a:t>
            </a:r>
            <a:r>
              <a:rPr lang="en-US" dirty="0" err="1"/>
              <a:t>Males:The</a:t>
            </a:r>
            <a:r>
              <a:rPr lang="en-US" dirty="0"/>
              <a:t> average BMI for males is 30.94, compared to 30.38 for </a:t>
            </a:r>
            <a:r>
              <a:rPr lang="en-US" dirty="0" err="1"/>
              <a:t>females.Although</a:t>
            </a:r>
            <a:r>
              <a:rPr lang="en-US" dirty="0"/>
              <a:t> both genders have an average BMI in the obese category (BMI ≥ 30), males have a slightly higher BMI.</a:t>
            </a:r>
          </a:p>
        </p:txBody>
      </p:sp>
    </p:spTree>
    <p:extLst>
      <p:ext uri="{BB962C8B-B14F-4D97-AF65-F5344CB8AC3E}">
        <p14:creationId xmlns:p14="http://schemas.microsoft.com/office/powerpoint/2010/main" val="367746181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 xmlns:a16="http://schemas.microsoft.com/office/drawing/2014/main" id="{C903843E-1FAB-AFBB-BDC9-440FCC8CFB12}"/>
              </a:ext>
            </a:extLst>
          </p:cNvPr>
          <p:cNvSpPr>
            <a:spLocks noGrp="1"/>
          </p:cNvSpPr>
          <p:nvPr>
            <p:ph type="ctrTitle"/>
          </p:nvPr>
        </p:nvSpPr>
        <p:spPr>
          <a:xfrm>
            <a:off x="1664606" y="1922235"/>
            <a:ext cx="9144000" cy="1200150"/>
          </a:xfrm>
          <a:noFill/>
        </p:spPr>
        <p:txBody>
          <a:bodyPr/>
          <a:lstStyle/>
          <a:p>
            <a:r>
              <a:rPr lang="en-US" sz="2000" dirty="0">
                <a:latin typeface="Arial Rounded MT Bold" pitchFamily="34" charset="0"/>
              </a:rPr>
              <a:t> </a:t>
            </a:r>
            <a:r>
              <a:rPr lang="en-US" sz="2000" dirty="0" smtClean="0">
                <a:latin typeface="Arial Rounded MT Bold" pitchFamily="34" charset="0"/>
              </a:rPr>
              <a:t/>
            </a:r>
            <a:br>
              <a:rPr lang="en-US" sz="2000" dirty="0" smtClean="0">
                <a:latin typeface="Arial Rounded MT Bold" pitchFamily="34" charset="0"/>
              </a:rPr>
            </a:br>
            <a:r>
              <a:rPr lang="en-US" sz="2000" dirty="0">
                <a:latin typeface="Arial Rounded MT Bold" pitchFamily="34" charset="0"/>
              </a:rPr>
              <a:t/>
            </a:r>
            <a:br>
              <a:rPr lang="en-US" sz="2000" dirty="0">
                <a:latin typeface="Arial Rounded MT Bold" pitchFamily="34" charset="0"/>
              </a:rPr>
            </a:br>
            <a:r>
              <a:rPr lang="en-US" sz="2000" dirty="0" smtClean="0">
                <a:latin typeface="Arial Rounded MT Bold" pitchFamily="34" charset="0"/>
              </a:rPr>
              <a:t/>
            </a:r>
            <a:br>
              <a:rPr lang="en-US" sz="2000" dirty="0" smtClean="0">
                <a:latin typeface="Arial Rounded MT Bold" pitchFamily="34" charset="0"/>
              </a:rPr>
            </a:br>
            <a:r>
              <a:rPr lang="en-US" sz="2000" dirty="0">
                <a:latin typeface="Arial Rounded MT Bold" pitchFamily="34" charset="0"/>
              </a:rPr>
              <a:t/>
            </a:r>
            <a:br>
              <a:rPr lang="en-US" sz="2000" dirty="0">
                <a:latin typeface="Arial Rounded MT Bold" pitchFamily="34" charset="0"/>
              </a:rPr>
            </a:br>
            <a:r>
              <a:rPr lang="en-US" sz="2000" dirty="0" smtClean="0">
                <a:latin typeface="Arial Rounded MT Bold" pitchFamily="34" charset="0"/>
              </a:rPr>
              <a:t/>
            </a:r>
            <a:br>
              <a:rPr lang="en-US" sz="2000" dirty="0" smtClean="0">
                <a:latin typeface="Arial Rounded MT Bold" pitchFamily="34" charset="0"/>
              </a:rPr>
            </a:br>
            <a:r>
              <a:rPr lang="en-US" sz="2000" dirty="0">
                <a:latin typeface="Arial Rounded MT Bold" pitchFamily="34" charset="0"/>
              </a:rPr>
              <a:t>Impact of Smoking Status on Medical Costs: Average Cost Comparison for Smokers vs. Non-Smokers</a:t>
            </a:r>
            <a:r>
              <a:rPr lang="en-US" sz="2000" dirty="0">
                <a:latin typeface="Arial Rounded MT Bold" pitchFamily="34" charset="0"/>
              </a:rPr>
              <a:t/>
            </a:r>
            <a:br>
              <a:rPr lang="en-US" sz="2000" dirty="0">
                <a:latin typeface="Arial Rounded MT Bold" pitchFamily="34" charset="0"/>
              </a:rPr>
            </a:br>
            <a:r>
              <a:rPr lang="en-US" sz="2000" dirty="0">
                <a:latin typeface="Arial Rounded MT Bold" pitchFamily="34" charset="0"/>
              </a:rPr>
              <a:t/>
            </a:r>
            <a:br>
              <a:rPr lang="en-US" sz="2000" dirty="0">
                <a:latin typeface="Arial Rounded MT Bold" pitchFamily="34" charset="0"/>
              </a:rPr>
            </a:br>
            <a:r>
              <a:rPr lang="en-US" sz="2000" dirty="0">
                <a:latin typeface="Arial Rounded MT Bold" pitchFamily="34" charset="0"/>
              </a:rPr>
              <a:t/>
            </a:r>
            <a:br>
              <a:rPr lang="en-US" sz="2000" dirty="0">
                <a:latin typeface="Arial Rounded MT Bold" pitchFamily="34" charset="0"/>
              </a:rPr>
            </a:br>
            <a:endParaRPr lang="en-US" sz="2000" dirty="0">
              <a:latin typeface="Arial Rounded MT Bold" pitchFamily="34" charset="0"/>
            </a:endParaRPr>
          </a:p>
        </p:txBody>
      </p:sp>
      <p:graphicFrame>
        <p:nvGraphicFramePr>
          <p:cNvPr id="5" name="Chart 4"/>
          <p:cNvGraphicFramePr>
            <a:graphicFrameLocks/>
          </p:cNvGraphicFramePr>
          <p:nvPr>
            <p:extLst>
              <p:ext uri="{D42A27DB-BD31-4B8C-83A1-F6EECF244321}">
                <p14:modId xmlns:p14="http://schemas.microsoft.com/office/powerpoint/2010/main" val="74172184"/>
              </p:ext>
            </p:extLst>
          </p:nvPr>
        </p:nvGraphicFramePr>
        <p:xfrm>
          <a:off x="5810250" y="2612571"/>
          <a:ext cx="4819649" cy="3167743"/>
        </p:xfrm>
        <a:graphic>
          <a:graphicData uri="http://schemas.openxmlformats.org/drawingml/2006/chart">
            <c:chart xmlns:c="http://schemas.openxmlformats.org/drawingml/2006/chart" xmlns:r="http://schemas.openxmlformats.org/officeDocument/2006/relationships" r:id="rId3"/>
          </a:graphicData>
        </a:graphic>
      </p:graphicFrame>
      <p:sp>
        <p:nvSpPr>
          <p:cNvPr id="3" name="TextBox 2"/>
          <p:cNvSpPr txBox="1"/>
          <p:nvPr/>
        </p:nvSpPr>
        <p:spPr>
          <a:xfrm>
            <a:off x="1026281" y="2612571"/>
            <a:ext cx="4392386" cy="2031325"/>
          </a:xfrm>
          <a:prstGeom prst="rect">
            <a:avLst/>
          </a:prstGeom>
          <a:noFill/>
        </p:spPr>
        <p:txBody>
          <a:bodyPr wrap="square" rtlCol="0">
            <a:spAutoFit/>
          </a:bodyPr>
          <a:lstStyle/>
          <a:p>
            <a:pPr marL="285750" indent="-285750">
              <a:buFont typeface="Arial" pitchFamily="34" charset="0"/>
              <a:buChar char="•"/>
            </a:pPr>
            <a:r>
              <a:rPr lang="en-US" dirty="0"/>
              <a:t>The average medical charge for smokers is $32,050.23, which is almost 3.8 times higher than that of non-smokers ($8,434.27</a:t>
            </a:r>
            <a:r>
              <a:rPr lang="en-US" dirty="0" smtClean="0"/>
              <a:t>).</a:t>
            </a:r>
          </a:p>
          <a:p>
            <a:pPr marL="285750" indent="-285750">
              <a:buFont typeface="Arial" pitchFamily="34" charset="0"/>
              <a:buChar char="•"/>
            </a:pPr>
            <a:r>
              <a:rPr lang="en-US" dirty="0" smtClean="0"/>
              <a:t>This </a:t>
            </a:r>
            <a:r>
              <a:rPr lang="en-US" dirty="0"/>
              <a:t>suggests a strong correlation between smoking and higher healthcare expenses.</a:t>
            </a:r>
          </a:p>
        </p:txBody>
      </p:sp>
    </p:spTree>
    <p:extLst>
      <p:ext uri="{BB962C8B-B14F-4D97-AF65-F5344CB8AC3E}">
        <p14:creationId xmlns:p14="http://schemas.microsoft.com/office/powerpoint/2010/main" val="1808130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 xmlns:a16="http://schemas.microsoft.com/office/drawing/2014/main" id="{C903843E-1FAB-AFBB-BDC9-440FCC8CFB12}"/>
              </a:ext>
            </a:extLst>
          </p:cNvPr>
          <p:cNvSpPr>
            <a:spLocks noGrp="1"/>
          </p:cNvSpPr>
          <p:nvPr>
            <p:ph type="ctrTitle"/>
          </p:nvPr>
        </p:nvSpPr>
        <p:spPr>
          <a:xfrm>
            <a:off x="1621971" y="2743199"/>
            <a:ext cx="9144000" cy="1200150"/>
          </a:xfrm>
          <a:noFill/>
        </p:spPr>
        <p:txBody>
          <a:bodyPr/>
          <a:lstStyle/>
          <a:p>
            <a:r>
              <a:rPr lang="en-US" sz="2000" dirty="0">
                <a:latin typeface="Arial Rounded MT Bold" pitchFamily="34" charset="0"/>
              </a:rPr>
              <a:t> </a:t>
            </a:r>
            <a:r>
              <a:rPr lang="en-US" sz="2000" dirty="0" smtClean="0">
                <a:latin typeface="Arial Rounded MT Bold" pitchFamily="34" charset="0"/>
              </a:rPr>
              <a:t/>
            </a:r>
            <a:br>
              <a:rPr lang="en-US" sz="2000" dirty="0" smtClean="0">
                <a:latin typeface="Arial Rounded MT Bold" pitchFamily="34" charset="0"/>
              </a:rPr>
            </a:br>
            <a:r>
              <a:rPr lang="en-US" sz="2000" dirty="0">
                <a:latin typeface="Arial Rounded MT Bold" pitchFamily="34" charset="0"/>
              </a:rPr>
              <a:t/>
            </a:r>
            <a:br>
              <a:rPr lang="en-US" sz="2000" dirty="0">
                <a:latin typeface="Arial Rounded MT Bold" pitchFamily="34" charset="0"/>
              </a:rPr>
            </a:br>
            <a:r>
              <a:rPr lang="en-US" sz="2000" dirty="0" smtClean="0">
                <a:latin typeface="Arial Rounded MT Bold" pitchFamily="34" charset="0"/>
              </a:rPr>
              <a:t/>
            </a:r>
            <a:br>
              <a:rPr lang="en-US" sz="2000" dirty="0" smtClean="0">
                <a:latin typeface="Arial Rounded MT Bold" pitchFamily="34" charset="0"/>
              </a:rPr>
            </a:br>
            <a:r>
              <a:rPr lang="en-US" sz="2000" dirty="0">
                <a:latin typeface="Arial Rounded MT Bold" pitchFamily="34" charset="0"/>
              </a:rPr>
              <a:t/>
            </a:r>
            <a:br>
              <a:rPr lang="en-US" sz="2000" dirty="0">
                <a:latin typeface="Arial Rounded MT Bold" pitchFamily="34" charset="0"/>
              </a:rPr>
            </a:br>
            <a:r>
              <a:rPr lang="en-US" sz="2000" dirty="0">
                <a:latin typeface="Arial Rounded MT Bold" pitchFamily="34" charset="0"/>
              </a:rPr>
              <a:t>Relationship Between Number of Dependents and Medical Charges: Impact on Cost</a:t>
            </a:r>
            <a:r>
              <a:rPr lang="en-US" sz="2000" dirty="0"/>
              <a:t/>
            </a:r>
            <a:br>
              <a:rPr lang="en-US" sz="2000" dirty="0"/>
            </a:br>
            <a:r>
              <a:rPr lang="en-US" sz="2000" dirty="0"/>
              <a:t/>
            </a:r>
            <a:br>
              <a:rPr lang="en-US" sz="2000" dirty="0"/>
            </a:br>
            <a:r>
              <a:rPr lang="en-US" sz="2000" dirty="0">
                <a:latin typeface="Arial Rounded MT Bold" pitchFamily="34" charset="0"/>
              </a:rPr>
              <a:t/>
            </a:r>
            <a:br>
              <a:rPr lang="en-US" sz="2000" dirty="0">
                <a:latin typeface="Arial Rounded MT Bold" pitchFamily="34" charset="0"/>
              </a:rPr>
            </a:br>
            <a:r>
              <a:rPr lang="en-US" sz="2000" dirty="0">
                <a:latin typeface="Arial Rounded MT Bold" pitchFamily="34" charset="0"/>
              </a:rPr>
              <a:t/>
            </a:r>
            <a:br>
              <a:rPr lang="en-US" sz="2000" dirty="0">
                <a:latin typeface="Arial Rounded MT Bold" pitchFamily="34" charset="0"/>
              </a:rPr>
            </a:br>
            <a:r>
              <a:rPr lang="en-US" sz="2000" dirty="0">
                <a:latin typeface="Arial Rounded MT Bold" pitchFamily="34" charset="0"/>
              </a:rPr>
              <a:t/>
            </a:r>
            <a:br>
              <a:rPr lang="en-US" sz="2000" dirty="0">
                <a:latin typeface="Arial Rounded MT Bold" pitchFamily="34" charset="0"/>
              </a:rPr>
            </a:br>
            <a:r>
              <a:rPr lang="en-US" sz="2000" dirty="0">
                <a:latin typeface="Arial Rounded MT Bold" pitchFamily="34" charset="0"/>
              </a:rPr>
              <a:t/>
            </a:r>
            <a:br>
              <a:rPr lang="en-US" sz="2000" dirty="0">
                <a:latin typeface="Arial Rounded MT Bold" pitchFamily="34" charset="0"/>
              </a:rPr>
            </a:br>
            <a:endParaRPr lang="en-US" sz="2000" dirty="0">
              <a:latin typeface="Arial Rounded MT Bold" pitchFamily="34" charset="0"/>
            </a:endParaRPr>
          </a:p>
        </p:txBody>
      </p:sp>
      <p:graphicFrame>
        <p:nvGraphicFramePr>
          <p:cNvPr id="7" name="Chart 6"/>
          <p:cNvGraphicFramePr>
            <a:graphicFrameLocks/>
          </p:cNvGraphicFramePr>
          <p:nvPr>
            <p:extLst>
              <p:ext uri="{D42A27DB-BD31-4B8C-83A1-F6EECF244321}">
                <p14:modId xmlns:p14="http://schemas.microsoft.com/office/powerpoint/2010/main" val="358649918"/>
              </p:ext>
            </p:extLst>
          </p:nvPr>
        </p:nvGraphicFramePr>
        <p:xfrm>
          <a:off x="6373586" y="2359480"/>
          <a:ext cx="4572000" cy="2743200"/>
        </p:xfrm>
        <a:graphic>
          <a:graphicData uri="http://schemas.openxmlformats.org/drawingml/2006/chart">
            <c:chart xmlns:c="http://schemas.openxmlformats.org/drawingml/2006/chart" xmlns:r="http://schemas.openxmlformats.org/officeDocument/2006/relationships" r:id="rId3"/>
          </a:graphicData>
        </a:graphic>
      </p:graphicFrame>
      <p:sp>
        <p:nvSpPr>
          <p:cNvPr id="4" name="TextBox 3"/>
          <p:cNvSpPr txBox="1"/>
          <p:nvPr/>
        </p:nvSpPr>
        <p:spPr>
          <a:xfrm>
            <a:off x="1485899" y="2432955"/>
            <a:ext cx="4335237" cy="1754326"/>
          </a:xfrm>
          <a:prstGeom prst="rect">
            <a:avLst/>
          </a:prstGeom>
          <a:noFill/>
        </p:spPr>
        <p:txBody>
          <a:bodyPr wrap="square" rtlCol="0">
            <a:spAutoFit/>
          </a:bodyPr>
          <a:lstStyle/>
          <a:p>
            <a:r>
              <a:rPr lang="en-US" dirty="0" smtClean="0"/>
              <a:t>The </a:t>
            </a:r>
            <a:r>
              <a:rPr lang="en-US" dirty="0"/>
              <a:t>relationship between the number of children/dependents and medical charges appears to be inverse. In other words, beneficiaries with more dependents tend to incur lower medical costs, at least on average.</a:t>
            </a:r>
          </a:p>
        </p:txBody>
      </p:sp>
    </p:spTree>
    <p:extLst>
      <p:ext uri="{BB962C8B-B14F-4D97-AF65-F5344CB8AC3E}">
        <p14:creationId xmlns:p14="http://schemas.microsoft.com/office/powerpoint/2010/main" val="93153289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 xmlns:a16="http://schemas.microsoft.com/office/drawing/2014/main" id="{C903843E-1FAB-AFBB-BDC9-440FCC8CFB12}"/>
              </a:ext>
            </a:extLst>
          </p:cNvPr>
          <p:cNvSpPr>
            <a:spLocks noGrp="1"/>
          </p:cNvSpPr>
          <p:nvPr>
            <p:ph type="ctrTitle"/>
          </p:nvPr>
        </p:nvSpPr>
        <p:spPr>
          <a:xfrm>
            <a:off x="1604432" y="3022251"/>
            <a:ext cx="9144000" cy="1200150"/>
          </a:xfrm>
          <a:noFill/>
        </p:spPr>
        <p:txBody>
          <a:bodyPr/>
          <a:lstStyle/>
          <a:p>
            <a:r>
              <a:rPr lang="en-US" sz="2000" dirty="0">
                <a:latin typeface="Arial Rounded MT Bold" pitchFamily="34" charset="0"/>
              </a:rPr>
              <a:t> </a:t>
            </a:r>
            <a:r>
              <a:rPr lang="en-US" sz="2000" dirty="0" smtClean="0">
                <a:latin typeface="Arial Rounded MT Bold" pitchFamily="34" charset="0"/>
              </a:rPr>
              <a:t/>
            </a:r>
            <a:br>
              <a:rPr lang="en-US" sz="2000" dirty="0" smtClean="0">
                <a:latin typeface="Arial Rounded MT Bold" pitchFamily="34" charset="0"/>
              </a:rPr>
            </a:br>
            <a:r>
              <a:rPr lang="en-US" sz="2000" dirty="0">
                <a:latin typeface="Arial Rounded MT Bold" pitchFamily="34" charset="0"/>
              </a:rPr>
              <a:t/>
            </a:r>
            <a:br>
              <a:rPr lang="en-US" sz="2000" dirty="0">
                <a:latin typeface="Arial Rounded MT Bold" pitchFamily="34" charset="0"/>
              </a:rPr>
            </a:br>
            <a:r>
              <a:rPr lang="en-US" sz="2000" dirty="0" smtClean="0">
                <a:latin typeface="Arial Rounded MT Bold" pitchFamily="34" charset="0"/>
              </a:rPr>
              <a:t/>
            </a:r>
            <a:br>
              <a:rPr lang="en-US" sz="2000" dirty="0" smtClean="0">
                <a:latin typeface="Arial Rounded MT Bold" pitchFamily="34" charset="0"/>
              </a:rPr>
            </a:br>
            <a:r>
              <a:rPr lang="en-US" sz="2000" dirty="0">
                <a:latin typeface="Arial Rounded MT Bold" pitchFamily="34" charset="0"/>
              </a:rPr>
              <a:t>Regional Comparison of Average Medical Costs and BMI</a:t>
            </a:r>
            <a:r>
              <a:rPr lang="en-US" sz="2000" dirty="0"/>
              <a:t/>
            </a:r>
            <a:br>
              <a:rPr lang="en-US" sz="2000" dirty="0"/>
            </a:br>
            <a:r>
              <a:rPr lang="en-US" sz="2000" dirty="0"/>
              <a:t/>
            </a:r>
            <a:br>
              <a:rPr lang="en-US" sz="2000" dirty="0"/>
            </a:br>
            <a:r>
              <a:rPr lang="en-US" sz="2000" dirty="0"/>
              <a:t/>
            </a:r>
            <a:br>
              <a:rPr lang="en-US" sz="2000" dirty="0"/>
            </a:br>
            <a:r>
              <a:rPr lang="en-US" sz="2000" dirty="0"/>
              <a:t/>
            </a:r>
            <a:br>
              <a:rPr lang="en-US" sz="2000" dirty="0"/>
            </a:br>
            <a:r>
              <a:rPr lang="en-US" sz="2000" dirty="0">
                <a:latin typeface="Arial Rounded MT Bold" pitchFamily="34" charset="0"/>
              </a:rPr>
              <a:t/>
            </a:r>
            <a:br>
              <a:rPr lang="en-US" sz="2000" dirty="0">
                <a:latin typeface="Arial Rounded MT Bold" pitchFamily="34" charset="0"/>
              </a:rPr>
            </a:br>
            <a:r>
              <a:rPr lang="en-US" sz="2000" dirty="0">
                <a:latin typeface="Arial Rounded MT Bold" pitchFamily="34" charset="0"/>
              </a:rPr>
              <a:t/>
            </a:r>
            <a:br>
              <a:rPr lang="en-US" sz="2000" dirty="0">
                <a:latin typeface="Arial Rounded MT Bold" pitchFamily="34" charset="0"/>
              </a:rPr>
            </a:br>
            <a:r>
              <a:rPr lang="en-US" sz="2000" dirty="0">
                <a:latin typeface="Arial Rounded MT Bold" pitchFamily="34" charset="0"/>
              </a:rPr>
              <a:t/>
            </a:r>
            <a:br>
              <a:rPr lang="en-US" sz="2000" dirty="0">
                <a:latin typeface="Arial Rounded MT Bold" pitchFamily="34" charset="0"/>
              </a:rPr>
            </a:br>
            <a:r>
              <a:rPr lang="en-US" sz="2000" dirty="0">
                <a:latin typeface="Arial Rounded MT Bold" pitchFamily="34" charset="0"/>
              </a:rPr>
              <a:t/>
            </a:r>
            <a:br>
              <a:rPr lang="en-US" sz="2000" dirty="0">
                <a:latin typeface="Arial Rounded MT Bold" pitchFamily="34" charset="0"/>
              </a:rPr>
            </a:br>
            <a:endParaRPr lang="en-US" sz="2000" dirty="0">
              <a:latin typeface="Arial Rounded MT Bold" pitchFamily="34" charset="0"/>
            </a:endParaRPr>
          </a:p>
        </p:txBody>
      </p:sp>
      <p:graphicFrame>
        <p:nvGraphicFramePr>
          <p:cNvPr id="5" name="Chart 4"/>
          <p:cNvGraphicFramePr>
            <a:graphicFrameLocks/>
          </p:cNvGraphicFramePr>
          <p:nvPr>
            <p:extLst>
              <p:ext uri="{D42A27DB-BD31-4B8C-83A1-F6EECF244321}">
                <p14:modId xmlns:p14="http://schemas.microsoft.com/office/powerpoint/2010/main" val="693812991"/>
              </p:ext>
            </p:extLst>
          </p:nvPr>
        </p:nvGraphicFramePr>
        <p:xfrm>
          <a:off x="6202134" y="2237013"/>
          <a:ext cx="4762502" cy="3396343"/>
        </p:xfrm>
        <a:graphic>
          <a:graphicData uri="http://schemas.openxmlformats.org/drawingml/2006/chart">
            <c:chart xmlns:c="http://schemas.openxmlformats.org/drawingml/2006/chart" xmlns:r="http://schemas.openxmlformats.org/officeDocument/2006/relationships" r:id="rId3"/>
          </a:graphicData>
        </a:graphic>
      </p:graphicFrame>
      <p:sp>
        <p:nvSpPr>
          <p:cNvPr id="2" name="TextBox 1"/>
          <p:cNvSpPr txBox="1"/>
          <p:nvPr/>
        </p:nvSpPr>
        <p:spPr>
          <a:xfrm>
            <a:off x="1387929" y="2410581"/>
            <a:ext cx="3927021" cy="2585323"/>
          </a:xfrm>
          <a:prstGeom prst="rect">
            <a:avLst/>
          </a:prstGeom>
          <a:noFill/>
        </p:spPr>
        <p:txBody>
          <a:bodyPr wrap="square" rtlCol="0">
            <a:spAutoFit/>
          </a:bodyPr>
          <a:lstStyle/>
          <a:p>
            <a:pPr marL="285750" indent="-285750">
              <a:buFont typeface="Arial" pitchFamily="34" charset="0"/>
              <a:buChar char="•"/>
            </a:pPr>
            <a:r>
              <a:rPr lang="en-US" dirty="0"/>
              <a:t>The southeast region exhibits the highest average medical charges, significantly exceeding the other three regions</a:t>
            </a:r>
            <a:r>
              <a:rPr lang="en-US" dirty="0" smtClean="0"/>
              <a:t>.</a:t>
            </a:r>
          </a:p>
          <a:p>
            <a:pPr marL="285750" indent="-285750">
              <a:buFont typeface="Arial" pitchFamily="34" charset="0"/>
              <a:buChar char="•"/>
            </a:pPr>
            <a:endParaRPr lang="en-US" dirty="0"/>
          </a:p>
          <a:p>
            <a:pPr marL="285750" indent="-285750">
              <a:buFont typeface="Arial" pitchFamily="34" charset="0"/>
              <a:buChar char="•"/>
            </a:pPr>
            <a:r>
              <a:rPr lang="en-US" dirty="0" smtClean="0"/>
              <a:t>It </a:t>
            </a:r>
            <a:r>
              <a:rPr lang="en-US" dirty="0"/>
              <a:t>also has the highest average BMI. This suggests a potential correlation between higher BMI and higher medical costs in this region.</a:t>
            </a:r>
          </a:p>
        </p:txBody>
      </p:sp>
    </p:spTree>
    <p:extLst>
      <p:ext uri="{BB962C8B-B14F-4D97-AF65-F5344CB8AC3E}">
        <p14:creationId xmlns:p14="http://schemas.microsoft.com/office/powerpoint/2010/main" val="13740813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
            <a:extLst>
              <a:ext uri="{FF2B5EF4-FFF2-40B4-BE49-F238E27FC236}">
                <a16:creationId xmlns="" xmlns:a16="http://schemas.microsoft.com/office/drawing/2014/main" id="{C903843E-1FAB-AFBB-BDC9-440FCC8CFB12}"/>
              </a:ext>
            </a:extLst>
          </p:cNvPr>
          <p:cNvSpPr>
            <a:spLocks noGrp="1"/>
          </p:cNvSpPr>
          <p:nvPr>
            <p:ph type="ctrTitle"/>
          </p:nvPr>
        </p:nvSpPr>
        <p:spPr>
          <a:xfrm>
            <a:off x="1557867" y="3682651"/>
            <a:ext cx="9144000" cy="1200150"/>
          </a:xfrm>
          <a:noFill/>
        </p:spPr>
        <p:txBody>
          <a:bodyPr/>
          <a:lstStyle/>
          <a:p>
            <a:r>
              <a:rPr lang="en-US" sz="2000" dirty="0">
                <a:latin typeface="Arial Rounded MT Bold" pitchFamily="34" charset="0"/>
              </a:rPr>
              <a:t> </a:t>
            </a:r>
            <a:r>
              <a:rPr lang="en-US" sz="2000" dirty="0" smtClean="0">
                <a:latin typeface="Arial Rounded MT Bold" pitchFamily="34" charset="0"/>
              </a:rPr>
              <a:t/>
            </a:r>
            <a:br>
              <a:rPr lang="en-US" sz="2000" dirty="0" smtClean="0">
                <a:latin typeface="Arial Rounded MT Bold" pitchFamily="34" charset="0"/>
              </a:rPr>
            </a:br>
            <a:r>
              <a:rPr lang="en-US" sz="2000" dirty="0">
                <a:latin typeface="Arial Rounded MT Bold" pitchFamily="34" charset="0"/>
              </a:rPr>
              <a:t/>
            </a:r>
            <a:br>
              <a:rPr lang="en-US" sz="2000" dirty="0">
                <a:latin typeface="Arial Rounded MT Bold" pitchFamily="34" charset="0"/>
              </a:rPr>
            </a:br>
            <a:r>
              <a:rPr lang="en-US" sz="2000" dirty="0" smtClean="0">
                <a:latin typeface="Arial Rounded MT Bold" pitchFamily="34" charset="0"/>
              </a:rPr>
              <a:t/>
            </a:r>
            <a:br>
              <a:rPr lang="en-US" sz="2000" dirty="0" smtClean="0">
                <a:latin typeface="Arial Rounded MT Bold" pitchFamily="34" charset="0"/>
              </a:rPr>
            </a:br>
            <a:r>
              <a:rPr lang="en-US" sz="2000" dirty="0">
                <a:latin typeface="Arial Rounded MT Bold" pitchFamily="34" charset="0"/>
              </a:rPr>
              <a:t>Histogram of Medical Charges Distribution</a:t>
            </a:r>
            <a:r>
              <a:rPr lang="en-US" sz="2000" dirty="0"/>
              <a:t/>
            </a:r>
            <a:br>
              <a:rPr lang="en-US" sz="2000" dirty="0"/>
            </a:br>
            <a:r>
              <a:rPr lang="en-US" sz="2000" dirty="0"/>
              <a:t/>
            </a:r>
            <a:br>
              <a:rPr lang="en-US" sz="2000" dirty="0"/>
            </a:br>
            <a:r>
              <a:rPr lang="en-US" sz="2000" dirty="0"/>
              <a:t/>
            </a:r>
            <a:br>
              <a:rPr lang="en-US" sz="2000" dirty="0"/>
            </a:br>
            <a:r>
              <a:rPr lang="en-US" sz="2000" dirty="0"/>
              <a:t/>
            </a:r>
            <a:br>
              <a:rPr lang="en-US" sz="2000" dirty="0"/>
            </a:br>
            <a:r>
              <a:rPr lang="en-US" sz="2000" dirty="0"/>
              <a:t/>
            </a:r>
            <a:br>
              <a:rPr lang="en-US" sz="2000" dirty="0"/>
            </a:br>
            <a:r>
              <a:rPr lang="en-US" sz="2000" dirty="0"/>
              <a:t/>
            </a:r>
            <a:br>
              <a:rPr lang="en-US" sz="2000" dirty="0"/>
            </a:br>
            <a:r>
              <a:rPr lang="en-US" sz="2000" dirty="0">
                <a:latin typeface="Arial Rounded MT Bold" pitchFamily="34" charset="0"/>
              </a:rPr>
              <a:t/>
            </a:r>
            <a:br>
              <a:rPr lang="en-US" sz="2000" dirty="0">
                <a:latin typeface="Arial Rounded MT Bold" pitchFamily="34" charset="0"/>
              </a:rPr>
            </a:br>
            <a:r>
              <a:rPr lang="en-US" sz="2000" dirty="0">
                <a:latin typeface="Arial Rounded MT Bold" pitchFamily="34" charset="0"/>
              </a:rPr>
              <a:t/>
            </a:r>
            <a:br>
              <a:rPr lang="en-US" sz="2000" dirty="0">
                <a:latin typeface="Arial Rounded MT Bold" pitchFamily="34" charset="0"/>
              </a:rPr>
            </a:br>
            <a:r>
              <a:rPr lang="en-US" sz="2000" dirty="0">
                <a:latin typeface="Arial Rounded MT Bold" pitchFamily="34" charset="0"/>
              </a:rPr>
              <a:t/>
            </a:r>
            <a:br>
              <a:rPr lang="en-US" sz="2000" dirty="0">
                <a:latin typeface="Arial Rounded MT Bold" pitchFamily="34" charset="0"/>
              </a:rPr>
            </a:br>
            <a:r>
              <a:rPr lang="en-US" sz="2000" dirty="0">
                <a:latin typeface="Arial Rounded MT Bold" pitchFamily="34" charset="0"/>
              </a:rPr>
              <a:t/>
            </a:r>
            <a:br>
              <a:rPr lang="en-US" sz="2000" dirty="0">
                <a:latin typeface="Arial Rounded MT Bold" pitchFamily="34" charset="0"/>
              </a:rPr>
            </a:br>
            <a:endParaRPr lang="en-US" sz="2000" dirty="0">
              <a:latin typeface="Arial Rounded MT Bold" pitchFamily="34" charset="0"/>
            </a:endParaRPr>
          </a:p>
        </p:txBody>
      </p:sp>
      <p:sp>
        <p:nvSpPr>
          <p:cNvPr id="3" name="AutoShape 2" descr="Imag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70400" y="2108200"/>
            <a:ext cx="5810121" cy="3268192"/>
          </a:xfrm>
          <a:prstGeom prst="rect">
            <a:avLst/>
          </a:prstGeom>
        </p:spPr>
      </p:pic>
      <p:sp>
        <p:nvSpPr>
          <p:cNvPr id="6" name="TextBox 5"/>
          <p:cNvSpPr txBox="1"/>
          <p:nvPr/>
        </p:nvSpPr>
        <p:spPr>
          <a:xfrm>
            <a:off x="1557867" y="2108200"/>
            <a:ext cx="3556000" cy="2308324"/>
          </a:xfrm>
          <a:prstGeom prst="rect">
            <a:avLst/>
          </a:prstGeom>
          <a:noFill/>
        </p:spPr>
        <p:txBody>
          <a:bodyPr wrap="square" rtlCol="0">
            <a:spAutoFit/>
          </a:bodyPr>
          <a:lstStyle/>
          <a:p>
            <a:r>
              <a:rPr lang="en-US" dirty="0"/>
              <a:t>The data is strongly right-skewed. This means that the tail of the distribution extends further to the right, indicating that a larger proportion of individuals have lower medical charges, while a smaller percentage has significantly higher charges.</a:t>
            </a:r>
          </a:p>
        </p:txBody>
      </p:sp>
    </p:spTree>
    <p:extLst>
      <p:ext uri="{BB962C8B-B14F-4D97-AF65-F5344CB8AC3E}">
        <p14:creationId xmlns:p14="http://schemas.microsoft.com/office/powerpoint/2010/main" val="3707354805"/>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DividendVTI">
      <a:dk1>
        <a:sysClr val="windowText" lastClr="000000"/>
      </a:dk1>
      <a:lt1>
        <a:sysClr val="window" lastClr="FFFFFF"/>
      </a:lt1>
      <a:dk2>
        <a:srgbClr val="3D3D3D"/>
      </a:dk2>
      <a:lt2>
        <a:srgbClr val="EBEBEB"/>
      </a:lt2>
      <a:accent1>
        <a:srgbClr val="ED8428"/>
      </a:accent1>
      <a:accent2>
        <a:srgbClr val="E6C46D"/>
      </a:accent2>
      <a:accent3>
        <a:srgbClr val="537685"/>
      </a:accent3>
      <a:accent4>
        <a:srgbClr val="969FA7"/>
      </a:accent4>
      <a:accent5>
        <a:srgbClr val="A9C37C"/>
      </a:accent5>
      <a:accent6>
        <a:srgbClr val="5A8071"/>
      </a:accent6>
      <a:hlink>
        <a:srgbClr val="828282"/>
      </a:hlink>
      <a:folHlink>
        <a:srgbClr val="A5A5A5"/>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0437772-7826-4CEE-8E78-517B414A425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E679C34-122C-4127-90D9-C271AEE94CE4}">
  <ds:schemaRefs>
    <ds:schemaRef ds:uri="http://schemas.microsoft.com/sharepoint/v3/contenttype/forms"/>
  </ds:schemaRefs>
</ds:datastoreItem>
</file>

<file path=customXml/itemProps3.xml><?xml version="1.0" encoding="utf-8"?>
<ds:datastoreItem xmlns:ds="http://schemas.openxmlformats.org/officeDocument/2006/customXml" ds:itemID="{8C26303C-A89C-422C-9097-BDF7002EFC54}">
  <ds:schemaRefs>
    <ds:schemaRef ds:uri="http://schemas.microsoft.com/sharepoint/v3"/>
    <ds:schemaRef ds:uri="230e9df3-be65-4c73-a93b-d1236ebd677e"/>
    <ds:schemaRef ds:uri="http://purl.org/dc/terms/"/>
    <ds:schemaRef ds:uri="http://schemas.openxmlformats.org/package/2006/metadata/core-properties"/>
    <ds:schemaRef ds:uri="16c05727-aa75-4e4a-9b5f-8a80a1165891"/>
    <ds:schemaRef ds:uri="http://schemas.microsoft.com/office/2006/documentManagement/types"/>
    <ds:schemaRef ds:uri="http://schemas.microsoft.com/office/infopath/2007/PartnerControls"/>
    <ds:schemaRef ds:uri="http://purl.org/dc/elements/1.1/"/>
    <ds:schemaRef ds:uri="http://schemas.microsoft.com/office/2006/metadata/properties"/>
    <ds:schemaRef ds:uri="71af3243-3dd4-4a8d-8c0d-dd76da1f02a5"/>
    <ds:schemaRef ds:uri="http://www.w3.org/XML/1998/namespace"/>
    <ds:schemaRef ds:uri="http://purl.org/dc/dcmityp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DividendVTI</Template>
  <TotalTime>0</TotalTime>
  <Words>801</Words>
  <Application>Microsoft Office PowerPoint</Application>
  <PresentationFormat>Custom</PresentationFormat>
  <Paragraphs>64</Paragraphs>
  <Slides>17</Slides>
  <Notes>17</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DividendVTI</vt:lpstr>
      <vt:lpstr>MEDICAL COST ANALYSIS</vt:lpstr>
      <vt:lpstr>PROJECT DESCRIPTION</vt:lpstr>
      <vt:lpstr>PROBLEM STATEMENTS</vt:lpstr>
      <vt:lpstr> Statistical Analysis of Medical Charges, BMI, and Age: Average, Median, and Standard Deviation</vt:lpstr>
      <vt:lpstr> Gender-Based Comparison of Average Medical Charges and BMI  </vt:lpstr>
      <vt:lpstr>      Impact of Smoking Status on Medical Costs: Average Cost Comparison for Smokers vs. Non-Smokers   </vt:lpstr>
      <vt:lpstr>     Relationship Between Number of Dependents and Medical Charges: Impact on Cost      </vt:lpstr>
      <vt:lpstr>    Regional Comparison of Average Medical Costs and BMI        </vt:lpstr>
      <vt:lpstr>    Histogram of Medical Charges Distribution          </vt:lpstr>
      <vt:lpstr>     BMI Classification of Beneficiaries: Count by Category (Underweight, Normal, Overweight, Obese)           </vt:lpstr>
      <vt:lpstr>    Scatter Plot Analysis of BMI and Medical Charges with Trend Line          </vt:lpstr>
      <vt:lpstr>  Interaction Effect Between Smoking and Region on Medical Charges            </vt:lpstr>
      <vt:lpstr>       DASHBOARD          </vt:lpstr>
      <vt:lpstr>                 </vt:lpstr>
      <vt:lpstr>       INSIGHTS         </vt:lpstr>
      <vt:lpstr>       YOU TUBE LINK          </vt:lpstr>
      <vt:lpstr>       THANKYOU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2023-12-10T17:10:56Z</dcterms:created>
  <dcterms:modified xsi:type="dcterms:W3CDTF">2025-02-04T18:42:02Z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