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7" r:id="rId4"/>
    <p:sldId id="276" r:id="rId5"/>
    <p:sldId id="277" r:id="rId6"/>
    <p:sldId id="275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6B2A-0BFB-494B-95D6-3B21216EAD42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6C2D-90C6-49F3-8482-02731B567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6B2A-0BFB-494B-95D6-3B21216EAD42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6C2D-90C6-49F3-8482-02731B567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6B2A-0BFB-494B-95D6-3B21216EAD42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6C2D-90C6-49F3-8482-02731B567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65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6B2A-0BFB-494B-95D6-3B21216EAD42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6C2D-90C6-49F3-8482-02731B5679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55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6B2A-0BFB-494B-95D6-3B21216EAD42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6C2D-90C6-49F3-8482-02731B567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79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6B2A-0BFB-494B-95D6-3B21216EAD42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6C2D-90C6-49F3-8482-02731B567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1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6B2A-0BFB-494B-95D6-3B21216EAD42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6C2D-90C6-49F3-8482-02731B567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59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6B2A-0BFB-494B-95D6-3B21216EAD42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6C2D-90C6-49F3-8482-02731B567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5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6B2A-0BFB-494B-95D6-3B21216EAD42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6C2D-90C6-49F3-8482-02731B567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6B2A-0BFB-494B-95D6-3B21216EAD42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6C2D-90C6-49F3-8482-02731B567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5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6B2A-0BFB-494B-95D6-3B21216EAD42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6C2D-90C6-49F3-8482-02731B567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9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6B2A-0BFB-494B-95D6-3B21216EAD42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6C2D-90C6-49F3-8482-02731B567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2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6B2A-0BFB-494B-95D6-3B21216EAD42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6C2D-90C6-49F3-8482-02731B567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0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6B2A-0BFB-494B-95D6-3B21216EAD42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6C2D-90C6-49F3-8482-02731B567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8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6B2A-0BFB-494B-95D6-3B21216EAD42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6C2D-90C6-49F3-8482-02731B567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3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6B2A-0BFB-494B-95D6-3B21216EAD42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6C2D-90C6-49F3-8482-02731B567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6B2A-0BFB-494B-95D6-3B21216EAD42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6C2D-90C6-49F3-8482-02731B567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1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E96B2A-0BFB-494B-95D6-3B21216EAD42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76C2D-90C6-49F3-8482-02731B567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89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Automation anywhere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737" y="670560"/>
            <a:ext cx="98100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7.Loop </a:t>
            </a:r>
            <a:r>
              <a:rPr lang="en-US" dirty="0"/>
              <a:t>Package</a:t>
            </a:r>
          </a:p>
          <a:p>
            <a:r>
              <a:rPr lang="en-US" dirty="0"/>
              <a:t>_____________</a:t>
            </a:r>
          </a:p>
          <a:p>
            <a:endParaRPr lang="en-US" dirty="0"/>
          </a:p>
          <a:p>
            <a:r>
              <a:rPr lang="en-US" dirty="0"/>
              <a:t>1. Create a loop</a:t>
            </a:r>
          </a:p>
          <a:p>
            <a:endParaRPr lang="en-US" dirty="0"/>
          </a:p>
          <a:p>
            <a:r>
              <a:rPr lang="en-US" dirty="0"/>
              <a:t>2. Create a variable</a:t>
            </a:r>
          </a:p>
          <a:p>
            <a:endParaRPr lang="en-US" dirty="0"/>
          </a:p>
          <a:p>
            <a:r>
              <a:rPr lang="en-US" dirty="0"/>
              <a:t>3. Add a Message box inside the loop</a:t>
            </a:r>
          </a:p>
          <a:p>
            <a:endParaRPr lang="en-US" dirty="0"/>
          </a:p>
          <a:p>
            <a:r>
              <a:rPr lang="en-US" dirty="0"/>
              <a:t>4. For the message box set property  </a:t>
            </a:r>
            <a:r>
              <a:rPr lang="en-US" dirty="0" smtClean="0"/>
              <a:t>       </a:t>
            </a:r>
            <a:r>
              <a:rPr lang="en-US" dirty="0"/>
              <a:t>Folder name: a variable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129349" y="3335383"/>
            <a:ext cx="452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15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53006"/>
            <a:ext cx="8825658" cy="518579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8.Reading </a:t>
            </a:r>
            <a:r>
              <a:rPr lang="en-US" dirty="0">
                <a:solidFill>
                  <a:schemeClr val="tx1"/>
                </a:solidFill>
              </a:rPr>
              <a:t>file names</a:t>
            </a:r>
          </a:p>
          <a:p>
            <a:r>
              <a:rPr lang="en-US" dirty="0">
                <a:solidFill>
                  <a:schemeClr val="tx1"/>
                </a:solidFill>
              </a:rPr>
              <a:t>__________________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1. Drag loop inside </a:t>
            </a:r>
            <a:r>
              <a:rPr lang="en-US" dirty="0" smtClean="0">
                <a:solidFill>
                  <a:schemeClr val="tx1"/>
                </a:solidFill>
              </a:rPr>
              <a:t>workbench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2. Create different type of files under a folder (text files, pdf, excel)</a:t>
            </a:r>
          </a:p>
          <a:p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loop specify, for each file in </a:t>
            </a:r>
            <a:r>
              <a:rPr lang="en-US" dirty="0" smtClean="0">
                <a:solidFill>
                  <a:schemeClr val="tx1"/>
                </a:solidFill>
              </a:rPr>
              <a:t>folder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4. Specify folder path</a:t>
            </a:r>
          </a:p>
          <a:p>
            <a:r>
              <a:rPr lang="en-US" dirty="0">
                <a:solidFill>
                  <a:schemeClr val="tx1"/>
                </a:solidFill>
              </a:rPr>
              <a:t>5. Dictionary type variable </a:t>
            </a:r>
          </a:p>
          <a:p>
            <a:r>
              <a:rPr lang="en-US" dirty="0">
                <a:solidFill>
                  <a:schemeClr val="tx1"/>
                </a:solidFill>
              </a:rPr>
              <a:t>6. For message box specify properties</a:t>
            </a:r>
          </a:p>
          <a:p>
            <a:r>
              <a:rPr lang="en-US" dirty="0">
                <a:solidFill>
                  <a:schemeClr val="tx1"/>
                </a:solidFill>
              </a:rPr>
              <a:t>7. dictionary variable name and key (key is 'name')</a:t>
            </a:r>
          </a:p>
        </p:txBody>
      </p:sp>
    </p:spTree>
    <p:extLst>
      <p:ext uri="{BB962C8B-B14F-4D97-AF65-F5344CB8AC3E}">
        <p14:creationId xmlns:p14="http://schemas.microsoft.com/office/powerpoint/2010/main" val="349925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2455" y="520117"/>
            <a:ext cx="9974510" cy="570451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9.File package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_________________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1. Prompt for value</a:t>
            </a:r>
          </a:p>
          <a:p>
            <a:r>
              <a:rPr lang="en-US" dirty="0">
                <a:solidFill>
                  <a:schemeClr val="tx1"/>
                </a:solidFill>
              </a:rPr>
              <a:t>	a1.Window caption</a:t>
            </a:r>
          </a:p>
          <a:p>
            <a:r>
              <a:rPr lang="en-US" dirty="0">
                <a:solidFill>
                  <a:schemeClr val="tx1"/>
                </a:solidFill>
              </a:rPr>
              <a:t>	a. Prompt message : </a:t>
            </a:r>
            <a:r>
              <a:rPr lang="en-US" dirty="0" smtClean="0">
                <a:solidFill>
                  <a:schemeClr val="tx1"/>
                </a:solidFill>
              </a:rPr>
              <a:t>'Please </a:t>
            </a:r>
            <a:r>
              <a:rPr lang="en-US" dirty="0">
                <a:solidFill>
                  <a:schemeClr val="tx1"/>
                </a:solidFill>
              </a:rPr>
              <a:t>enter source string'</a:t>
            </a:r>
          </a:p>
          <a:p>
            <a:r>
              <a:rPr lang="en-US" dirty="0">
                <a:solidFill>
                  <a:schemeClr val="tx1"/>
                </a:solidFill>
              </a:rPr>
              <a:t>	b. Assign value to variable (create a variable)</a:t>
            </a:r>
          </a:p>
          <a:p>
            <a:r>
              <a:rPr lang="en-US" dirty="0">
                <a:solidFill>
                  <a:schemeClr val="tx1"/>
                </a:solidFill>
              </a:rPr>
              <a:t>2. Search for find inside string in search window</a:t>
            </a:r>
          </a:p>
          <a:p>
            <a:r>
              <a:rPr lang="en-US" dirty="0">
                <a:solidFill>
                  <a:schemeClr val="tx1"/>
                </a:solidFill>
              </a:rPr>
              <a:t>3. Set its properties:</a:t>
            </a:r>
          </a:p>
          <a:p>
            <a:r>
              <a:rPr lang="en-US" dirty="0">
                <a:solidFill>
                  <a:schemeClr val="tx1"/>
                </a:solidFill>
              </a:rPr>
              <a:t>	a. source string : variable you created above</a:t>
            </a:r>
          </a:p>
          <a:p>
            <a:r>
              <a:rPr lang="en-US" dirty="0">
                <a:solidFill>
                  <a:schemeClr val="tx1"/>
                </a:solidFill>
              </a:rPr>
              <a:t>	b. Find string: </a:t>
            </a:r>
            <a:r>
              <a:rPr lang="en-US" dirty="0" err="1">
                <a:solidFill>
                  <a:schemeClr val="tx1"/>
                </a:solidFill>
              </a:rPr>
              <a:t>Abcd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c. When finding: match case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Outer loop for folder and inner loop for file</a:t>
            </a:r>
          </a:p>
        </p:txBody>
      </p:sp>
    </p:spTree>
    <p:extLst>
      <p:ext uri="{BB962C8B-B14F-4D97-AF65-F5344CB8AC3E}">
        <p14:creationId xmlns:p14="http://schemas.microsoft.com/office/powerpoint/2010/main" val="61075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119" y="335560"/>
            <a:ext cx="9309494" cy="53032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10.Create </a:t>
            </a:r>
            <a:r>
              <a:rPr lang="en-US" dirty="0">
                <a:solidFill>
                  <a:schemeClr val="tx1"/>
                </a:solidFill>
              </a:rPr>
              <a:t>a bot for file </a:t>
            </a:r>
            <a:r>
              <a:rPr lang="en-US" dirty="0" smtClean="0">
                <a:solidFill>
                  <a:schemeClr val="tx1"/>
                </a:solidFill>
              </a:rPr>
              <a:t>package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___________________________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1. Name it as string </a:t>
            </a:r>
            <a:r>
              <a:rPr lang="en-US" dirty="0" smtClean="0">
                <a:solidFill>
                  <a:schemeClr val="tx1"/>
                </a:solidFill>
              </a:rPr>
              <a:t>package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2. string  </a:t>
            </a: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chemeClr val="tx1"/>
                </a:solidFill>
              </a:rPr>
              <a:t>Import string from text file</a:t>
            </a:r>
          </a:p>
          <a:p>
            <a:r>
              <a:rPr lang="en-US" dirty="0">
                <a:solidFill>
                  <a:schemeClr val="tx1"/>
                </a:solidFill>
              </a:rPr>
              <a:t>3. Create a text document (Normal text file)</a:t>
            </a:r>
          </a:p>
          <a:p>
            <a:r>
              <a:rPr lang="en-US" dirty="0">
                <a:solidFill>
                  <a:schemeClr val="tx1"/>
                </a:solidFill>
              </a:rPr>
              <a:t>4. Import properties: </a:t>
            </a:r>
          </a:p>
          <a:p>
            <a:r>
              <a:rPr lang="en-US" dirty="0">
                <a:solidFill>
                  <a:schemeClr val="tx1"/>
                </a:solidFill>
              </a:rPr>
              <a:t>	a. desktop file</a:t>
            </a:r>
          </a:p>
          <a:p>
            <a:r>
              <a:rPr lang="en-US" dirty="0">
                <a:solidFill>
                  <a:schemeClr val="tx1"/>
                </a:solidFill>
              </a:rPr>
              <a:t>	b. Browse a file</a:t>
            </a:r>
          </a:p>
          <a:p>
            <a:r>
              <a:rPr lang="en-US" dirty="0">
                <a:solidFill>
                  <a:schemeClr val="tx1"/>
                </a:solidFill>
              </a:rPr>
              <a:t>	c. Create a output variable (variable key : X)</a:t>
            </a:r>
          </a:p>
          <a:p>
            <a:r>
              <a:rPr lang="en-US" dirty="0">
                <a:solidFill>
                  <a:schemeClr val="tx1"/>
                </a:solidFill>
              </a:rPr>
              <a:t>	d. Variable value : Output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5. Message box: 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42012" y="1820092"/>
            <a:ext cx="4789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06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283" y="402672"/>
            <a:ext cx="102765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11.Import </a:t>
            </a:r>
            <a:r>
              <a:rPr lang="en-US" dirty="0"/>
              <a:t>string from text file</a:t>
            </a:r>
          </a:p>
          <a:p>
            <a:r>
              <a:rPr lang="en-US" dirty="0"/>
              <a:t>________________________</a:t>
            </a:r>
          </a:p>
          <a:p>
            <a:r>
              <a:rPr lang="en-US" dirty="0"/>
              <a:t>(first create a text file and save the content with a variable named x)</a:t>
            </a:r>
          </a:p>
          <a:p>
            <a:r>
              <a:rPr lang="en-US" dirty="0"/>
              <a:t>1. Create a bot</a:t>
            </a:r>
          </a:p>
          <a:p>
            <a:endParaRPr lang="en-US" dirty="0"/>
          </a:p>
          <a:p>
            <a:r>
              <a:rPr lang="en-US" dirty="0"/>
              <a:t>2. Import string from text under strings</a:t>
            </a:r>
          </a:p>
          <a:p>
            <a:endParaRPr lang="en-US" dirty="0"/>
          </a:p>
          <a:p>
            <a:r>
              <a:rPr lang="en-US" dirty="0"/>
              <a:t>3. Desktop file-&gt; browse it</a:t>
            </a:r>
          </a:p>
          <a:p>
            <a:endParaRPr lang="en-US" dirty="0"/>
          </a:p>
          <a:p>
            <a:r>
              <a:rPr lang="en-US" dirty="0"/>
              <a:t>4. Variable key : x</a:t>
            </a:r>
          </a:p>
          <a:p>
            <a:endParaRPr lang="en-US" dirty="0"/>
          </a:p>
          <a:p>
            <a:r>
              <a:rPr lang="en-US" dirty="0"/>
              <a:t>5. Save the outcome to a variable.(create a new variable)</a:t>
            </a:r>
          </a:p>
          <a:p>
            <a:endParaRPr lang="en-US" dirty="0"/>
          </a:p>
          <a:p>
            <a:r>
              <a:rPr lang="en-US" dirty="0"/>
              <a:t>6. create a message box</a:t>
            </a:r>
          </a:p>
          <a:p>
            <a:r>
              <a:rPr lang="en-US" dirty="0"/>
              <a:t>	a. Enter the message to display -&gt; The variable is : name of variable you created in step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3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117" y="402672"/>
            <a:ext cx="102932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12.Using length in above bot </a:t>
            </a:r>
            <a:endParaRPr lang="en-US" dirty="0"/>
          </a:p>
          <a:p>
            <a:r>
              <a:rPr lang="en-US" dirty="0"/>
              <a:t>__________________</a:t>
            </a:r>
          </a:p>
          <a:p>
            <a:endParaRPr lang="en-US" dirty="0"/>
          </a:p>
          <a:p>
            <a:r>
              <a:rPr lang="en-US" dirty="0"/>
              <a:t>1. In </a:t>
            </a:r>
            <a:r>
              <a:rPr lang="en-US" dirty="0" smtClean="0"/>
              <a:t>the </a:t>
            </a:r>
            <a:r>
              <a:rPr lang="en-US" dirty="0"/>
              <a:t>same bot</a:t>
            </a:r>
          </a:p>
          <a:p>
            <a:endParaRPr lang="en-US" dirty="0"/>
          </a:p>
          <a:p>
            <a:r>
              <a:rPr lang="en-US" dirty="0"/>
              <a:t>2. Drag length from the Actions panel</a:t>
            </a:r>
          </a:p>
          <a:p>
            <a:endParaRPr lang="en-US" dirty="0"/>
          </a:p>
          <a:p>
            <a:r>
              <a:rPr lang="en-US" dirty="0"/>
              <a:t>3. Properties -&gt;Choose a source string (same variable you created above)</a:t>
            </a:r>
          </a:p>
          <a:p>
            <a:r>
              <a:rPr lang="en-US" dirty="0"/>
              <a:t>3.1. Go to Actions and choose Number -&gt; To String</a:t>
            </a:r>
          </a:p>
          <a:p>
            <a:r>
              <a:rPr lang="en-US" dirty="0"/>
              <a:t>	a. Specify variable to convert</a:t>
            </a:r>
          </a:p>
          <a:p>
            <a:r>
              <a:rPr lang="en-US" dirty="0"/>
              <a:t>	b. Specify output variable</a:t>
            </a:r>
          </a:p>
          <a:p>
            <a:r>
              <a:rPr lang="en-US" dirty="0"/>
              <a:t>4. Use a message box to display length of string -&gt; properties-&gt; </a:t>
            </a:r>
          </a:p>
          <a:p>
            <a:r>
              <a:rPr lang="en-US" dirty="0"/>
              <a:t>	a. Enter message to display -&gt;</a:t>
            </a:r>
            <a:r>
              <a:rPr lang="en-US" dirty="0" err="1"/>
              <a:t>Outputvariable.String:toNumber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59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8506" y="402672"/>
            <a:ext cx="102094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13.Using </a:t>
            </a:r>
            <a:r>
              <a:rPr lang="en-US" dirty="0"/>
              <a:t>substring</a:t>
            </a:r>
          </a:p>
          <a:p>
            <a:r>
              <a:rPr lang="en-US" dirty="0"/>
              <a:t>_________________</a:t>
            </a:r>
          </a:p>
          <a:p>
            <a:r>
              <a:rPr lang="en-US" dirty="0"/>
              <a:t>1. Drag find from Action</a:t>
            </a:r>
          </a:p>
          <a:p>
            <a:endParaRPr lang="en-US" dirty="0"/>
          </a:p>
          <a:p>
            <a:r>
              <a:rPr lang="en-US" dirty="0"/>
              <a:t>	a. Source string: variable used to  get string from notepad</a:t>
            </a:r>
          </a:p>
          <a:p>
            <a:r>
              <a:rPr lang="en-US" dirty="0"/>
              <a:t>	b. Enter a find string</a:t>
            </a:r>
          </a:p>
          <a:p>
            <a:endParaRPr lang="en-US" dirty="0"/>
          </a:p>
          <a:p>
            <a:r>
              <a:rPr lang="en-US" dirty="0"/>
              <a:t>	c. When finding : Match case</a:t>
            </a:r>
          </a:p>
          <a:p>
            <a:endParaRPr lang="en-US" dirty="0"/>
          </a:p>
          <a:p>
            <a:r>
              <a:rPr lang="en-US" dirty="0"/>
              <a:t>	d. Assign the output to a variable.</a:t>
            </a:r>
          </a:p>
          <a:p>
            <a:endParaRPr lang="en-US" dirty="0"/>
          </a:p>
          <a:p>
            <a:r>
              <a:rPr lang="en-US" dirty="0"/>
              <a:t>2. Drag substring</a:t>
            </a:r>
          </a:p>
          <a:p>
            <a:endParaRPr lang="en-US" dirty="0"/>
          </a:p>
          <a:p>
            <a:r>
              <a:rPr lang="en-US" dirty="0"/>
              <a:t>3. Properties -&gt; Source string (variable used to  get string from notepad)</a:t>
            </a:r>
          </a:p>
          <a:p>
            <a:endParaRPr lang="en-US" dirty="0"/>
          </a:p>
          <a:p>
            <a:r>
              <a:rPr lang="en-US" dirty="0"/>
              <a:t>4. Start from (name given at 1.d)</a:t>
            </a:r>
          </a:p>
          <a:p>
            <a:endParaRPr lang="en-US" dirty="0"/>
          </a:p>
          <a:p>
            <a:r>
              <a:rPr lang="en-US" dirty="0"/>
              <a:t>5. Message box :  Enter the message to display (substring function output variable)</a:t>
            </a:r>
          </a:p>
        </p:txBody>
      </p:sp>
    </p:spTree>
    <p:extLst>
      <p:ext uri="{BB962C8B-B14F-4D97-AF65-F5344CB8AC3E}">
        <p14:creationId xmlns:p14="http://schemas.microsoft.com/office/powerpoint/2010/main" val="2215097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840" y="545284"/>
            <a:ext cx="1032684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14.Using </a:t>
            </a:r>
            <a:r>
              <a:rPr lang="en-US" sz="1400" dirty="0"/>
              <a:t>Split</a:t>
            </a:r>
          </a:p>
          <a:p>
            <a:r>
              <a:rPr lang="en-US" sz="1400" dirty="0" smtClean="0"/>
              <a:t>____________</a:t>
            </a:r>
            <a:endParaRPr lang="en-US" sz="1400" dirty="0"/>
          </a:p>
          <a:p>
            <a:r>
              <a:rPr lang="en-US" sz="1400" dirty="0"/>
              <a:t>1. Create a text file and put some names in the file separated by , or any other separator</a:t>
            </a:r>
          </a:p>
          <a:p>
            <a:r>
              <a:rPr lang="en-US" sz="1400" dirty="0"/>
              <a:t>(Also declare a variable in the text document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2. Import a string from text file.</a:t>
            </a:r>
          </a:p>
          <a:p>
            <a:r>
              <a:rPr lang="en-US" sz="1400" dirty="0"/>
              <a:t>	a. browse the file</a:t>
            </a:r>
          </a:p>
          <a:p>
            <a:r>
              <a:rPr lang="en-US" sz="1400" dirty="0"/>
              <a:t>	b. variable key in text file (variable created in notepad)</a:t>
            </a:r>
          </a:p>
          <a:p>
            <a:r>
              <a:rPr lang="en-US" sz="1400" dirty="0"/>
              <a:t>	c. Created variable for </a:t>
            </a:r>
            <a:r>
              <a:rPr lang="en-US" sz="1400" dirty="0" smtClean="0"/>
              <a:t>output</a:t>
            </a:r>
            <a:endParaRPr lang="en-US" sz="1400" dirty="0"/>
          </a:p>
          <a:p>
            <a:r>
              <a:rPr lang="en-US" sz="1400" dirty="0"/>
              <a:t>3. Drag split in same bot</a:t>
            </a:r>
          </a:p>
          <a:p>
            <a:r>
              <a:rPr lang="en-US" sz="1400" dirty="0"/>
              <a:t>	a. Source string -&gt; variable - </a:t>
            </a:r>
            <a:r>
              <a:rPr lang="en-US" sz="1400" dirty="0" err="1"/>
              <a:t>SplitAnswer</a:t>
            </a:r>
            <a:endParaRPr lang="en-US" sz="1400" dirty="0"/>
          </a:p>
          <a:p>
            <a:r>
              <a:rPr lang="en-US" sz="1400" dirty="0"/>
              <a:t>	b. Delimiter -&gt; ,</a:t>
            </a:r>
          </a:p>
          <a:p>
            <a:r>
              <a:rPr lang="en-US" sz="1400" dirty="0"/>
              <a:t>	c. </a:t>
            </a:r>
            <a:r>
              <a:rPr lang="en-US" sz="1400" dirty="0" smtClean="0"/>
              <a:t>Split </a:t>
            </a:r>
            <a:r>
              <a:rPr lang="en-US" sz="1400" dirty="0"/>
              <a:t>into substring -&gt; All possible</a:t>
            </a:r>
          </a:p>
          <a:p>
            <a:r>
              <a:rPr lang="en-US" sz="1400" dirty="0"/>
              <a:t>	d. Assign the output-&gt; Create a variable (</a:t>
            </a:r>
            <a:r>
              <a:rPr lang="en-US" sz="1400" dirty="0" err="1"/>
              <a:t>listvar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4. Drag a list size from Actions</a:t>
            </a:r>
          </a:p>
          <a:p>
            <a:r>
              <a:rPr lang="en-US" sz="1400" dirty="0"/>
              <a:t>	a. List variable -&gt; </a:t>
            </a:r>
            <a:r>
              <a:rPr lang="en-US" sz="1400" dirty="0" err="1"/>
              <a:t>listvar</a:t>
            </a:r>
            <a:endParaRPr lang="en-US" sz="1400" dirty="0"/>
          </a:p>
          <a:p>
            <a:r>
              <a:rPr lang="en-US" sz="1400" dirty="0"/>
              <a:t>	b. Assign the size to a </a:t>
            </a:r>
            <a:r>
              <a:rPr lang="en-US" sz="1400" dirty="0" smtClean="0"/>
              <a:t>variable</a:t>
            </a:r>
            <a:endParaRPr lang="en-US" sz="1400" dirty="0"/>
          </a:p>
          <a:p>
            <a:r>
              <a:rPr lang="en-US" sz="1400" dirty="0"/>
              <a:t>5. Number to string</a:t>
            </a:r>
          </a:p>
          <a:p>
            <a:r>
              <a:rPr lang="en-US" sz="1400" dirty="0"/>
              <a:t>	a. Convert a variable</a:t>
            </a:r>
          </a:p>
          <a:p>
            <a:r>
              <a:rPr lang="en-US" sz="1400" dirty="0"/>
              <a:t>6. Message box-&gt;display a </a:t>
            </a:r>
            <a:r>
              <a:rPr lang="en-US" sz="1400" dirty="0" smtClean="0"/>
              <a:t>variable</a:t>
            </a:r>
            <a:endParaRPr lang="en-US" sz="1400" dirty="0"/>
          </a:p>
          <a:p>
            <a:r>
              <a:rPr lang="en-US" sz="1400" dirty="0"/>
              <a:t>7. Drag a loop</a:t>
            </a:r>
          </a:p>
          <a:p>
            <a:r>
              <a:rPr lang="en-US" sz="1400" dirty="0"/>
              <a:t>	a. List -&gt; Get Item</a:t>
            </a:r>
          </a:p>
          <a:p>
            <a:r>
              <a:rPr lang="en-US" sz="1400" dirty="0"/>
              <a:t>	b. List Variable -&gt; </a:t>
            </a:r>
            <a:r>
              <a:rPr lang="en-US" sz="1400" dirty="0" err="1"/>
              <a:t>SPlitlist</a:t>
            </a:r>
            <a:r>
              <a:rPr lang="en-US" sz="1400" dirty="0"/>
              <a:t> (variable already created)</a:t>
            </a:r>
          </a:p>
          <a:p>
            <a:r>
              <a:rPr lang="en-US" sz="1400" dirty="0"/>
              <a:t>	c. Index number - $counter1$-1</a:t>
            </a:r>
          </a:p>
          <a:p>
            <a:r>
              <a:rPr lang="en-US" sz="1400" dirty="0"/>
              <a:t>	c. Set loop properties - $</a:t>
            </a:r>
            <a:r>
              <a:rPr lang="en-US" sz="1400" dirty="0" err="1"/>
              <a:t>ListSize</a:t>
            </a:r>
            <a:r>
              <a:rPr lang="en-US" sz="1400" dirty="0"/>
              <a:t>$</a:t>
            </a:r>
          </a:p>
          <a:p>
            <a:endParaRPr lang="en-US" sz="1400" dirty="0"/>
          </a:p>
          <a:p>
            <a:r>
              <a:rPr lang="en-US" sz="1400" dirty="0"/>
              <a:t>8. Drag a message box</a:t>
            </a:r>
          </a:p>
          <a:p>
            <a:r>
              <a:rPr lang="en-US" sz="1400" dirty="0"/>
              <a:t>	Enter the message to display: $</a:t>
            </a:r>
            <a:r>
              <a:rPr lang="en-US" sz="1400" dirty="0" err="1"/>
              <a:t>ListDisplay</a:t>
            </a:r>
            <a:r>
              <a:rPr lang="en-US" sz="1400" dirty="0"/>
              <a:t>$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0190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9863" y="452846"/>
            <a:ext cx="80641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15.Log </a:t>
            </a:r>
            <a:r>
              <a:rPr lang="en-US" dirty="0"/>
              <a:t>to file</a:t>
            </a:r>
          </a:p>
          <a:p>
            <a:r>
              <a:rPr lang="en-US" dirty="0"/>
              <a:t>____________</a:t>
            </a:r>
          </a:p>
          <a:p>
            <a:endParaRPr lang="en-US" dirty="0"/>
          </a:p>
          <a:p>
            <a:r>
              <a:rPr lang="en-US" dirty="0"/>
              <a:t>1. Drag a log file</a:t>
            </a:r>
          </a:p>
          <a:p>
            <a:endParaRPr lang="en-US" dirty="0"/>
          </a:p>
          <a:p>
            <a:r>
              <a:rPr lang="en-US" dirty="0"/>
              <a:t>2. Give it a name and variable to store </a:t>
            </a:r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3.Save and run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9863" y="2891247"/>
            <a:ext cx="101280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16.Create </a:t>
            </a:r>
            <a:r>
              <a:rPr lang="en-US" sz="1600" dirty="0"/>
              <a:t>a new bot</a:t>
            </a:r>
          </a:p>
          <a:p>
            <a:r>
              <a:rPr lang="en-US" sz="1600" dirty="0" smtClean="0"/>
              <a:t>_________________</a:t>
            </a:r>
            <a:endParaRPr lang="en-US" sz="1600" dirty="0"/>
          </a:p>
          <a:p>
            <a:r>
              <a:rPr lang="en-US" sz="1600" dirty="0"/>
              <a:t>1. Multiple sessions Excel Bot</a:t>
            </a:r>
          </a:p>
          <a:p>
            <a:r>
              <a:rPr lang="en-US" sz="1600" dirty="0"/>
              <a:t>2. Excel advanced</a:t>
            </a:r>
          </a:p>
          <a:p>
            <a:r>
              <a:rPr lang="en-US" sz="1600" dirty="0"/>
              <a:t>	a. open</a:t>
            </a:r>
          </a:p>
          <a:p>
            <a:r>
              <a:rPr lang="en-US" sz="1600" dirty="0"/>
              <a:t>	b. Properties</a:t>
            </a:r>
          </a:p>
          <a:p>
            <a:r>
              <a:rPr lang="en-US" sz="1600" dirty="0"/>
              <a:t>		Local session - S1(delete already existing variable name)</a:t>
            </a:r>
          </a:p>
          <a:p>
            <a:r>
              <a:rPr lang="en-US" sz="1600" dirty="0"/>
              <a:t>	c. Create an excel sheet consisting of few columns (say </a:t>
            </a:r>
            <a:r>
              <a:rPr lang="en-US" sz="1600" dirty="0" err="1"/>
              <a:t>rollno</a:t>
            </a:r>
            <a:r>
              <a:rPr lang="en-US" sz="1600" dirty="0"/>
              <a:t> and name and an empty column </a:t>
            </a:r>
            <a:r>
              <a:rPr lang="en-US" sz="1600" dirty="0" smtClean="0"/>
              <a:t>                 attendance</a:t>
            </a:r>
            <a:r>
              <a:rPr lang="en-US" sz="1600" dirty="0"/>
              <a:t>)</a:t>
            </a:r>
          </a:p>
          <a:p>
            <a:r>
              <a:rPr lang="en-US" sz="1600" dirty="0"/>
              <a:t>	d. Create another excel containing few names from already existing excel (let say name of few students who were present on a particular day</a:t>
            </a:r>
            <a:r>
              <a:rPr lang="en-US" sz="1600" dirty="0" smtClean="0"/>
              <a:t>).</a:t>
            </a:r>
            <a:endParaRPr lang="en-US" sz="1600" dirty="0"/>
          </a:p>
          <a:p>
            <a:r>
              <a:rPr lang="en-US" sz="1600" dirty="0"/>
              <a:t>	e. Browse the file in properties </a:t>
            </a:r>
            <a:r>
              <a:rPr lang="en-US" sz="1600" dirty="0" smtClean="0"/>
              <a:t>window</a:t>
            </a:r>
            <a:endParaRPr lang="en-US" sz="1600" dirty="0"/>
          </a:p>
          <a:p>
            <a:r>
              <a:rPr lang="en-US" sz="1600" dirty="0"/>
              <a:t>	f. Sheet contains a </a:t>
            </a:r>
            <a:r>
              <a:rPr lang="en-US" sz="1600" dirty="0" smtClean="0"/>
              <a:t>header</a:t>
            </a:r>
            <a:endParaRPr lang="en-US" sz="1600" dirty="0"/>
          </a:p>
          <a:p>
            <a:r>
              <a:rPr lang="en-US" sz="1600" dirty="0"/>
              <a:t>3. Choose open from Excel advanced under Actions</a:t>
            </a:r>
          </a:p>
        </p:txBody>
      </p:sp>
    </p:spTree>
    <p:extLst>
      <p:ext uri="{BB962C8B-B14F-4D97-AF65-F5344CB8AC3E}">
        <p14:creationId xmlns:p14="http://schemas.microsoft.com/office/powerpoint/2010/main" val="4156519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6354" y="627017"/>
            <a:ext cx="99967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Browse second excel file</a:t>
            </a:r>
          </a:p>
          <a:p>
            <a:r>
              <a:rPr lang="en-US" sz="1600" dirty="0"/>
              <a:t>	a. Here mention session name as </a:t>
            </a:r>
            <a:r>
              <a:rPr lang="en-US" sz="1600" dirty="0" smtClean="0"/>
              <a:t>s2</a:t>
            </a:r>
            <a:endParaRPr lang="en-US" sz="1600" dirty="0"/>
          </a:p>
          <a:p>
            <a:r>
              <a:rPr lang="en-US" sz="1600" dirty="0"/>
              <a:t>	b. Loop</a:t>
            </a:r>
          </a:p>
          <a:p>
            <a:r>
              <a:rPr lang="en-US" sz="1600" dirty="0"/>
              <a:t>		1. iterator - excel advanced</a:t>
            </a:r>
          </a:p>
          <a:p>
            <a:r>
              <a:rPr lang="en-US" sz="1600" dirty="0"/>
              <a:t>		2. session name - s1</a:t>
            </a:r>
          </a:p>
          <a:p>
            <a:r>
              <a:rPr lang="en-US" sz="1600" dirty="0"/>
              <a:t>		3.Assign the current value to variable - create a variable with name </a:t>
            </a:r>
            <a:r>
              <a:rPr lang="en-US" sz="1600" dirty="0" smtClean="0"/>
              <a:t>record1</a:t>
            </a:r>
            <a:endParaRPr lang="en-US" sz="1600" dirty="0"/>
          </a:p>
          <a:p>
            <a:r>
              <a:rPr lang="en-US" sz="1600" dirty="0"/>
              <a:t>	c. create a nested loop	</a:t>
            </a:r>
          </a:p>
          <a:p>
            <a:r>
              <a:rPr lang="en-US" sz="1600" dirty="0"/>
              <a:t>		1. excel advanced </a:t>
            </a:r>
          </a:p>
          <a:p>
            <a:r>
              <a:rPr lang="en-US" sz="1600" dirty="0"/>
              <a:t>		2. session - s2</a:t>
            </a:r>
          </a:p>
          <a:p>
            <a:r>
              <a:rPr lang="en-US" sz="1600" dirty="0"/>
              <a:t>		3. Assign value to variable - create a record2 </a:t>
            </a:r>
            <a:r>
              <a:rPr lang="en-US" sz="1600" dirty="0" smtClean="0"/>
              <a:t>variable</a:t>
            </a:r>
            <a:endParaRPr lang="en-US" sz="1600" dirty="0"/>
          </a:p>
          <a:p>
            <a:r>
              <a:rPr lang="en-US" sz="1600" dirty="0"/>
              <a:t>5. Actions - if</a:t>
            </a:r>
          </a:p>
          <a:p>
            <a:r>
              <a:rPr lang="en-US" sz="1600" dirty="0"/>
              <a:t>	a. Drag if inside nested loop</a:t>
            </a:r>
          </a:p>
          <a:p>
            <a:r>
              <a:rPr lang="en-US" sz="1600" dirty="0"/>
              <a:t>	b. Condition - string condition</a:t>
            </a:r>
          </a:p>
          <a:p>
            <a:r>
              <a:rPr lang="en-US" sz="1600" dirty="0"/>
              <a:t>	c. source value - record1 (By name - </a:t>
            </a:r>
            <a:r>
              <a:rPr lang="en-US" sz="1600" dirty="0" err="1"/>
              <a:t>Student_Name</a:t>
            </a:r>
            <a:r>
              <a:rPr lang="en-US" sz="1600" dirty="0"/>
              <a:t>[this is the column name we are searching for])</a:t>
            </a:r>
          </a:p>
          <a:p>
            <a:r>
              <a:rPr lang="en-US" sz="1600" dirty="0"/>
              <a:t>	d. target value - record2 (By name - </a:t>
            </a:r>
            <a:r>
              <a:rPr lang="en-US" sz="1600" dirty="0" err="1"/>
              <a:t>Student_Name</a:t>
            </a:r>
            <a:r>
              <a:rPr lang="en-US" sz="1600" dirty="0"/>
              <a:t>[this is the column name we are matching]) </a:t>
            </a:r>
          </a:p>
          <a:p>
            <a:r>
              <a:rPr lang="en-US" sz="1600" dirty="0"/>
              <a:t>6. Now we will update first excel using second </a:t>
            </a:r>
            <a:r>
              <a:rPr lang="en-US" sz="1600" dirty="0" smtClean="0"/>
              <a:t>excel</a:t>
            </a:r>
            <a:endParaRPr lang="en-US" sz="1600" dirty="0"/>
          </a:p>
          <a:p>
            <a:r>
              <a:rPr lang="en-US" sz="1600" dirty="0"/>
              <a:t>7. Drag - Set cell</a:t>
            </a:r>
          </a:p>
          <a:p>
            <a:r>
              <a:rPr lang="en-US" sz="1600" dirty="0"/>
              <a:t>8. Set cell  </a:t>
            </a:r>
            <a:r>
              <a:rPr lang="en-US" sz="1600" dirty="0" smtClean="0"/>
              <a:t>         </a:t>
            </a:r>
            <a:r>
              <a:rPr lang="en-US" sz="1600" dirty="0"/>
              <a:t>properties </a:t>
            </a:r>
            <a:r>
              <a:rPr lang="en-US" sz="1600" dirty="0" smtClean="0"/>
              <a:t>:-</a:t>
            </a:r>
            <a:endParaRPr lang="en-US" sz="1600" dirty="0"/>
          </a:p>
          <a:p>
            <a:r>
              <a:rPr lang="en-US" sz="1600" dirty="0"/>
              <a:t>9. Drag String : to number before your nested loop</a:t>
            </a:r>
          </a:p>
          <a:p>
            <a:r>
              <a:rPr lang="en-US" sz="1600" dirty="0"/>
              <a:t>10. Enter the string : $record1{"</a:t>
            </a:r>
            <a:r>
              <a:rPr lang="en-US" sz="1600" dirty="0" err="1"/>
              <a:t>Student_Rollno</a:t>
            </a:r>
            <a:r>
              <a:rPr lang="en-US" sz="1600" dirty="0" smtClean="0"/>
              <a:t>"}$</a:t>
            </a:r>
            <a:endParaRPr lang="en-US" sz="1600" dirty="0"/>
          </a:p>
          <a:p>
            <a:r>
              <a:rPr lang="en-US" sz="1600" dirty="0"/>
              <a:t>11. Create a new variable for - Assign the output(</a:t>
            </a:r>
            <a:r>
              <a:rPr lang="en-US" sz="1600" dirty="0" err="1"/>
              <a:t>stud_record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/>
              <a:t>12. Drag - Number to increment ($</a:t>
            </a:r>
            <a:r>
              <a:rPr lang="en-US" sz="1600" dirty="0" err="1"/>
              <a:t>stud_record</a:t>
            </a:r>
            <a:r>
              <a:rPr lang="en-US" sz="1600" dirty="0"/>
              <a:t> by 1)</a:t>
            </a:r>
          </a:p>
          <a:p>
            <a:endParaRPr lang="en-US" sz="16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802674" y="5199017"/>
            <a:ext cx="522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74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" y="348343"/>
            <a:ext cx="103370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Program </a:t>
            </a:r>
          </a:p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_________________</a:t>
            </a:r>
          </a:p>
          <a:p>
            <a:pPr marL="228600" indent="-228600">
              <a:buAutoNum type="arabicPeriod"/>
            </a:pP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 a message</a:t>
            </a:r>
          </a:p>
          <a:p>
            <a:pPr marL="228600" indent="-228600">
              <a:buAutoNum type="arabicPeriod"/>
            </a:pP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Read data from Excel</a:t>
            </a:r>
          </a:p>
          <a:p>
            <a:pPr marL="228600" indent="-228600">
              <a:buAutoNum type="arabicPeriod"/>
            </a:pP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Write data in Excel </a:t>
            </a:r>
          </a:p>
          <a:p>
            <a:pPr marL="228600" indent="-228600">
              <a:buAutoNum type="arabicPeriod"/>
            </a:pP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Trigger key</a:t>
            </a:r>
          </a:p>
          <a:p>
            <a:pPr marL="228600" indent="-228600">
              <a:buAutoNum type="arabicPeriod"/>
            </a:pP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from web</a:t>
            </a:r>
          </a:p>
          <a:p>
            <a:pPr marL="228600" indent="-228600">
              <a:buAutoNum type="arabicPeriod"/>
            </a:pP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Email automation</a:t>
            </a:r>
          </a:p>
          <a:p>
            <a:pPr marL="228600" indent="-228600">
              <a:buAutoNum type="arabicPeriod"/>
            </a:pP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Loop package </a:t>
            </a:r>
          </a:p>
          <a:p>
            <a:pPr marL="228600" indent="-228600">
              <a:buAutoNum type="arabicPeriod"/>
            </a:pP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Reading file name</a:t>
            </a:r>
          </a:p>
          <a:p>
            <a:pPr marL="228600" indent="-228600">
              <a:buAutoNum type="arabicPeriod"/>
            </a:pP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file package </a:t>
            </a:r>
          </a:p>
          <a:p>
            <a:pPr marL="228600" indent="-228600">
              <a:buFontTx/>
              <a:buAutoNum type="arabicPeriod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Create a bot for file package</a:t>
            </a:r>
          </a:p>
          <a:p>
            <a:pPr marL="228600" indent="-228600">
              <a:buFontTx/>
              <a:buAutoNum type="arabicPeriod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Import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string from text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file</a:t>
            </a:r>
          </a:p>
          <a:p>
            <a:pPr marL="228600" indent="-228600">
              <a:buFontTx/>
              <a:buAutoNum type="arabicPeriod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length in above bot 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substring</a:t>
            </a:r>
          </a:p>
          <a:p>
            <a:pPr marL="228600" indent="-228600">
              <a:buFontTx/>
              <a:buAutoNum type="arabicPeriod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Split</a:t>
            </a:r>
          </a:p>
          <a:p>
            <a:pPr marL="228600" indent="-228600">
              <a:buFontTx/>
              <a:buAutoNum type="arabicPeriod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 file</a:t>
            </a:r>
          </a:p>
          <a:p>
            <a:pPr marL="228600" indent="-228600">
              <a:buFontTx/>
              <a:buAutoNum type="arabicPeriod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Browser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Bot</a:t>
            </a:r>
          </a:p>
          <a:p>
            <a:pPr marL="228600" indent="-228600">
              <a:buFontTx/>
              <a:buAutoNum type="arabicPeriod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950130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9508" y="595618"/>
            <a:ext cx="9823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 Set cell  </a:t>
            </a:r>
            <a:r>
              <a:rPr lang="en-US" dirty="0" smtClean="0"/>
              <a:t>        </a:t>
            </a:r>
            <a:r>
              <a:rPr lang="en-US" dirty="0"/>
              <a:t>properties </a:t>
            </a:r>
            <a:r>
              <a:rPr lang="en-US" dirty="0" smtClean="0"/>
              <a:t>:-</a:t>
            </a:r>
            <a:endParaRPr lang="en-US" dirty="0"/>
          </a:p>
          <a:p>
            <a:r>
              <a:rPr lang="en-US" dirty="0"/>
              <a:t>	a. specific cell - </a:t>
            </a:r>
            <a:r>
              <a:rPr lang="en-US" dirty="0" err="1"/>
              <a:t>C$Stud_Increment</a:t>
            </a:r>
            <a:r>
              <a:rPr lang="en-US" dirty="0"/>
              <a:t>$ (as data is to be pasted in Column C)</a:t>
            </a:r>
          </a:p>
          <a:p>
            <a:r>
              <a:rPr lang="en-US" dirty="0"/>
              <a:t>	b. cell value - P (P for present)</a:t>
            </a:r>
          </a:p>
          <a:p>
            <a:r>
              <a:rPr lang="en-US" dirty="0"/>
              <a:t>	c. Session name- S1</a:t>
            </a:r>
          </a:p>
          <a:p>
            <a:r>
              <a:rPr lang="en-US" dirty="0"/>
              <a:t>14. go to if and use convert number to string ($</a:t>
            </a:r>
            <a:r>
              <a:rPr lang="en-US" dirty="0" err="1"/>
              <a:t>stud_record</a:t>
            </a:r>
            <a:r>
              <a:rPr lang="en-US" dirty="0"/>
              <a:t> is to be converted here also)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002971" y="775063"/>
            <a:ext cx="548640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50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3439" y="618308"/>
            <a:ext cx="98176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16.Browser </a:t>
            </a:r>
            <a:r>
              <a:rPr lang="en-US" dirty="0"/>
              <a:t>Bot</a:t>
            </a:r>
          </a:p>
          <a:p>
            <a:r>
              <a:rPr lang="en-US" dirty="0"/>
              <a:t>____________</a:t>
            </a:r>
          </a:p>
          <a:p>
            <a:r>
              <a:rPr lang="en-US" dirty="0"/>
              <a:t>1. Create a bot</a:t>
            </a:r>
          </a:p>
          <a:p>
            <a:r>
              <a:rPr lang="en-US" dirty="0"/>
              <a:t>2. Drag </a:t>
            </a:r>
            <a:r>
              <a:rPr lang="en-US" dirty="0" err="1"/>
              <a:t>Bowser:open</a:t>
            </a:r>
            <a:endParaRPr lang="en-US" dirty="0"/>
          </a:p>
          <a:p>
            <a:r>
              <a:rPr lang="en-US" dirty="0"/>
              <a:t>(Give the address of file shared by sir in the </a:t>
            </a:r>
            <a:r>
              <a:rPr lang="en-US" dirty="0" err="1"/>
              <a:t>whatsapp</a:t>
            </a:r>
            <a:r>
              <a:rPr lang="en-US" dirty="0"/>
              <a:t> group  </a:t>
            </a:r>
            <a:r>
              <a:rPr lang="en-US" dirty="0" smtClean="0"/>
              <a:t>    </a:t>
            </a:r>
            <a:r>
              <a:rPr lang="en-US" dirty="0" err="1" smtClean="0"/>
              <a:t>developer.automation</a:t>
            </a:r>
            <a:r>
              <a:rPr lang="en-US" dirty="0"/>
              <a:t>)</a:t>
            </a:r>
          </a:p>
          <a:p>
            <a:r>
              <a:rPr lang="en-US" dirty="0"/>
              <a:t>3. Excel advanced: Open</a:t>
            </a:r>
          </a:p>
          <a:p>
            <a:r>
              <a:rPr lang="en-US" dirty="0"/>
              <a:t>4. Drag loop</a:t>
            </a:r>
          </a:p>
          <a:p>
            <a:r>
              <a:rPr lang="en-US" dirty="0"/>
              <a:t>	a. Loop through all rows</a:t>
            </a:r>
          </a:p>
          <a:p>
            <a:r>
              <a:rPr lang="en-US" dirty="0"/>
              <a:t>	b. Session - BrowserS1</a:t>
            </a:r>
          </a:p>
          <a:p>
            <a:r>
              <a:rPr lang="en-US" dirty="0"/>
              <a:t>	c. create a variable</a:t>
            </a:r>
          </a:p>
          <a:p>
            <a:r>
              <a:rPr lang="en-US" dirty="0"/>
              <a:t>5. Recorder capture: </a:t>
            </a:r>
          </a:p>
          <a:p>
            <a:r>
              <a:rPr lang="en-US" dirty="0"/>
              <a:t>6. Open the webpage shared by sir</a:t>
            </a:r>
          </a:p>
          <a:p>
            <a:r>
              <a:rPr lang="en-US" dirty="0"/>
              <a:t>7. Action to take  </a:t>
            </a:r>
            <a:r>
              <a:rPr lang="en-US" dirty="0" smtClean="0"/>
              <a:t>       </a:t>
            </a:r>
            <a:r>
              <a:rPr lang="en-US" dirty="0"/>
              <a:t>Set Text</a:t>
            </a:r>
          </a:p>
          <a:p>
            <a:r>
              <a:rPr lang="en-US" dirty="0"/>
              <a:t>8. Keystrokes</a:t>
            </a:r>
          </a:p>
          <a:p>
            <a:r>
              <a:rPr lang="en-US" dirty="0"/>
              <a:t>	a. Enter keystrokes</a:t>
            </a:r>
          </a:p>
          <a:p>
            <a:r>
              <a:rPr lang="en-US" dirty="0"/>
              <a:t>	b. Insert a variable(record variable you created above in point 4, </a:t>
            </a:r>
            <a:r>
              <a:rPr lang="en-US" dirty="0" smtClean="0"/>
              <a:t>index </a:t>
            </a:r>
            <a:r>
              <a:rPr lang="en-US" dirty="0"/>
              <a:t>0)</a:t>
            </a:r>
          </a:p>
          <a:p>
            <a:endParaRPr lang="en-US" dirty="0"/>
          </a:p>
          <a:p>
            <a:r>
              <a:rPr lang="en-US" dirty="0"/>
              <a:t>9. Drag multiple record capture inside loop for every column and repeat step 8 for every column, just keep on writing correct column name.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611291" y="1933303"/>
            <a:ext cx="304800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778034" y="4119154"/>
            <a:ext cx="539932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718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3405" y="670559"/>
            <a:ext cx="9539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17.Error </a:t>
            </a:r>
            <a:r>
              <a:rPr lang="en-US" dirty="0"/>
              <a:t>handling</a:t>
            </a:r>
          </a:p>
          <a:p>
            <a:r>
              <a:rPr lang="en-US" dirty="0"/>
              <a:t>______________</a:t>
            </a:r>
          </a:p>
          <a:p>
            <a:endParaRPr lang="en-US" dirty="0"/>
          </a:p>
          <a:p>
            <a:r>
              <a:rPr lang="en-US" dirty="0"/>
              <a:t>1. Error handler: Try</a:t>
            </a:r>
          </a:p>
          <a:p>
            <a:r>
              <a:rPr lang="en-US" dirty="0"/>
              <a:t>	a) File: Open</a:t>
            </a:r>
          </a:p>
          <a:p>
            <a:r>
              <a:rPr lang="en-US" dirty="0"/>
              <a:t>2. Error handler: Catch</a:t>
            </a:r>
          </a:p>
          <a:p>
            <a:r>
              <a:rPr lang="en-US" dirty="0"/>
              <a:t>3. Assign exception message - create variable</a:t>
            </a:r>
          </a:p>
          <a:p>
            <a:r>
              <a:rPr lang="en-US" dirty="0"/>
              <a:t>4. Assign line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8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114" y="520117"/>
            <a:ext cx="9261845" cy="5721292"/>
          </a:xfrm>
        </p:spPr>
        <p:txBody>
          <a:bodyPr/>
          <a:lstStyle/>
          <a:p>
            <a:r>
              <a:rPr lang="en-US" dirty="0" smtClean="0"/>
              <a:t>1.Print A message</a:t>
            </a:r>
          </a:p>
          <a:p>
            <a:r>
              <a:rPr lang="en-US" dirty="0" smtClean="0"/>
              <a:t>______________________</a:t>
            </a:r>
          </a:p>
          <a:p>
            <a:r>
              <a:rPr lang="en-US" dirty="0" smtClean="0"/>
              <a:t>1.  Drag and drop A message box form action .</a:t>
            </a:r>
          </a:p>
          <a:p>
            <a:r>
              <a:rPr lang="en-US" dirty="0" smtClean="0"/>
              <a:t>2.  Set properties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Enter your message to display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Set its running time </a:t>
            </a:r>
          </a:p>
          <a:p>
            <a:r>
              <a:rPr lang="en-US" dirty="0" smtClean="0"/>
              <a:t>3.  Save and run bot </a:t>
            </a:r>
          </a:p>
          <a:p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806" y="976749"/>
            <a:ext cx="1371791" cy="44011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916" y="976749"/>
            <a:ext cx="1371791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5394" y="653143"/>
            <a:ext cx="10124793" cy="508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2.Read data from Excel</a:t>
            </a:r>
          </a:p>
          <a:p>
            <a:r>
              <a:rPr lang="en-US" dirty="0" smtClean="0"/>
              <a:t>___________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excel sheet </a:t>
            </a:r>
          </a:p>
          <a:p>
            <a:pPr marL="342900" indent="-342900">
              <a:buAutoNum type="arabicPeriod"/>
            </a:pPr>
            <a:r>
              <a:rPr lang="en-US" dirty="0" smtClean="0"/>
              <a:t>Go to Action box </a:t>
            </a:r>
            <a:r>
              <a:rPr lang="en-US" dirty="0"/>
              <a:t> </a:t>
            </a:r>
            <a:r>
              <a:rPr lang="en-US" dirty="0" smtClean="0"/>
              <a:t>        Excel        </a:t>
            </a:r>
            <a:r>
              <a:rPr lang="en-US" dirty="0" err="1" smtClean="0"/>
              <a:t>Excel</a:t>
            </a:r>
            <a:r>
              <a:rPr lang="en-US" dirty="0" smtClean="0"/>
              <a:t> Advance :- open 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attributes copy file address </a:t>
            </a:r>
          </a:p>
          <a:p>
            <a:endParaRPr lang="en-US" dirty="0" smtClean="0"/>
          </a:p>
          <a:p>
            <a:r>
              <a:rPr lang="en-US" dirty="0" smtClean="0"/>
              <a:t>3. Drag and drop loop from Action box </a:t>
            </a:r>
          </a:p>
          <a:p>
            <a:r>
              <a:rPr lang="en-US" dirty="0" smtClean="0"/>
              <a:t>4. From loop go to </a:t>
            </a:r>
            <a:r>
              <a:rPr lang="en-US" dirty="0"/>
              <a:t>L</a:t>
            </a:r>
            <a:r>
              <a:rPr lang="en-US" dirty="0" smtClean="0"/>
              <a:t>oop Through:- All rows </a:t>
            </a:r>
          </a:p>
          <a:p>
            <a:r>
              <a:rPr lang="en-US" dirty="0" smtClean="0"/>
              <a:t>5. Read visible text  in cell</a:t>
            </a:r>
          </a:p>
          <a:p>
            <a:r>
              <a:rPr lang="en-US" dirty="0" smtClean="0"/>
              <a:t>6. Assign current value to this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variable </a:t>
            </a:r>
          </a:p>
          <a:p>
            <a:endParaRPr lang="en-US" dirty="0" smtClean="0"/>
          </a:p>
          <a:p>
            <a:r>
              <a:rPr lang="en-US" dirty="0" smtClean="0"/>
              <a:t>7. Message box : - in message box $row[0]$ </a:t>
            </a:r>
            <a:r>
              <a:rPr lang="en-US" dirty="0"/>
              <a:t>$</a:t>
            </a:r>
            <a:r>
              <a:rPr lang="en-US" dirty="0" smtClean="0"/>
              <a:t>row[1]$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$row[2]$ </a:t>
            </a:r>
            <a:r>
              <a:rPr lang="en-US" dirty="0"/>
              <a:t>$</a:t>
            </a:r>
            <a:r>
              <a:rPr lang="en-US" dirty="0" smtClean="0"/>
              <a:t>row[3]$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8. Save and run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919369" y="1602297"/>
            <a:ext cx="562062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18994" y="1610686"/>
            <a:ext cx="444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64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018" y="705393"/>
            <a:ext cx="10144446" cy="587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3.Write data in Excel </a:t>
            </a:r>
          </a:p>
          <a:p>
            <a:r>
              <a:rPr lang="en-US" dirty="0" smtClean="0"/>
              <a:t>___________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For Open Excel sheet 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Go to Action box       Excel        Excel Advance :-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properties:-  go to desktop </a:t>
            </a:r>
            <a:r>
              <a:rPr lang="en-US" dirty="0"/>
              <a:t> </a:t>
            </a:r>
            <a:r>
              <a:rPr lang="en-US" dirty="0" smtClean="0"/>
              <a:t>       browse </a:t>
            </a:r>
            <a:r>
              <a:rPr lang="en-US" dirty="0"/>
              <a:t> </a:t>
            </a:r>
            <a:r>
              <a:rPr lang="en-US" dirty="0" smtClean="0"/>
              <a:t>     file path (from memory location)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For write data in Excel </a:t>
            </a:r>
          </a:p>
          <a:p>
            <a:endParaRPr lang="en-US" dirty="0" smtClean="0"/>
          </a:p>
          <a:p>
            <a:r>
              <a:rPr lang="en-US" dirty="0" smtClean="0"/>
              <a:t>2. Now again go to Action Box :- excel advance :- GO TO CELL :- Specific cell name </a:t>
            </a:r>
          </a:p>
          <a:p>
            <a:r>
              <a:rPr lang="en-US" dirty="0" smtClean="0"/>
              <a:t>3. Excel advance </a:t>
            </a:r>
            <a:r>
              <a:rPr lang="en-US" dirty="0"/>
              <a:t> </a:t>
            </a:r>
            <a:r>
              <a:rPr lang="en-US" dirty="0" smtClean="0"/>
              <a:t>     set cell </a:t>
            </a:r>
            <a:r>
              <a:rPr lang="en-US" dirty="0"/>
              <a:t> </a:t>
            </a:r>
            <a:r>
              <a:rPr lang="en-US" dirty="0" smtClean="0"/>
              <a:t>     value of cell </a:t>
            </a:r>
          </a:p>
          <a:p>
            <a:r>
              <a:rPr lang="en-US" dirty="0" smtClean="0"/>
              <a:t>4. Repeat Above step 3 times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For Close excel sheet</a:t>
            </a:r>
          </a:p>
          <a:p>
            <a:endParaRPr lang="en-US" dirty="0"/>
          </a:p>
          <a:p>
            <a:r>
              <a:rPr lang="en-US" dirty="0" smtClean="0"/>
              <a:t>5.Excel Advance : - Close </a:t>
            </a:r>
          </a:p>
          <a:p>
            <a:endParaRPr lang="en-US" dirty="0"/>
          </a:p>
          <a:p>
            <a:r>
              <a:rPr lang="en-US" dirty="0" smtClean="0"/>
              <a:t>6. Save and run 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77236" y="1994902"/>
            <a:ext cx="327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55274" y="1994902"/>
            <a:ext cx="47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77582" y="2237224"/>
            <a:ext cx="511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48222" y="2237224"/>
            <a:ext cx="40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66363" y="3473042"/>
            <a:ext cx="369116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40822" y="3473042"/>
            <a:ext cx="369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46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8570" y="696686"/>
            <a:ext cx="95990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4.Trigger key </a:t>
            </a:r>
          </a:p>
          <a:p>
            <a:r>
              <a:rPr lang="en-US" dirty="0" smtClean="0"/>
              <a:t>_____________</a:t>
            </a:r>
          </a:p>
          <a:p>
            <a:r>
              <a:rPr lang="en-US" dirty="0" smtClean="0"/>
              <a:t>1.Go to trigger </a:t>
            </a:r>
          </a:p>
          <a:p>
            <a:endParaRPr lang="en-US" dirty="0"/>
          </a:p>
          <a:p>
            <a:r>
              <a:rPr lang="en-US" dirty="0" smtClean="0"/>
              <a:t>2. Write hot key trigger </a:t>
            </a:r>
          </a:p>
          <a:p>
            <a:endParaRPr lang="en-US" dirty="0"/>
          </a:p>
          <a:p>
            <a:r>
              <a:rPr lang="en-US" dirty="0" smtClean="0"/>
              <a:t>3. Drag and drop hot key under triggers</a:t>
            </a:r>
          </a:p>
          <a:p>
            <a:endParaRPr lang="en-US" dirty="0" smtClean="0"/>
          </a:p>
          <a:p>
            <a:r>
              <a:rPr lang="en-US" dirty="0" smtClean="0"/>
              <a:t>4. In attributes make your own trigger key like Alt + S </a:t>
            </a:r>
          </a:p>
          <a:p>
            <a:endParaRPr lang="en-US" dirty="0" smtClean="0"/>
          </a:p>
          <a:p>
            <a:r>
              <a:rPr lang="en-US" dirty="0" smtClean="0"/>
              <a:t>5. Save and run </a:t>
            </a:r>
          </a:p>
          <a:p>
            <a:endParaRPr lang="en-US" dirty="0"/>
          </a:p>
          <a:p>
            <a:r>
              <a:rPr lang="en-US" dirty="0" smtClean="0"/>
              <a:t>6. Click on run + trigger</a:t>
            </a:r>
          </a:p>
        </p:txBody>
      </p:sp>
    </p:spTree>
    <p:extLst>
      <p:ext uri="{BB962C8B-B14F-4D97-AF65-F5344CB8AC3E}">
        <p14:creationId xmlns:p14="http://schemas.microsoft.com/office/powerpoint/2010/main" val="116722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3397" y="436227"/>
            <a:ext cx="103268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5.Data </a:t>
            </a:r>
            <a:r>
              <a:rPr lang="en-US" dirty="0"/>
              <a:t>From web</a:t>
            </a:r>
          </a:p>
          <a:p>
            <a:r>
              <a:rPr lang="en-US" dirty="0" smtClean="0"/>
              <a:t>______________</a:t>
            </a:r>
            <a:endParaRPr lang="en-US" dirty="0"/>
          </a:p>
          <a:p>
            <a:r>
              <a:rPr lang="en-US" dirty="0"/>
              <a:t>1. </a:t>
            </a:r>
            <a:r>
              <a:rPr lang="en-US" dirty="0" smtClean="0"/>
              <a:t>Triggers</a:t>
            </a:r>
            <a:endParaRPr lang="en-US" dirty="0"/>
          </a:p>
          <a:p>
            <a:r>
              <a:rPr lang="en-US" dirty="0"/>
              <a:t>2. Hot Key </a:t>
            </a:r>
            <a:r>
              <a:rPr lang="en-US" dirty="0" smtClean="0"/>
              <a:t>triggers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smtClean="0"/>
              <a:t>Start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Bowser:open</a:t>
            </a:r>
            <a:endParaRPr lang="en-US" dirty="0"/>
          </a:p>
          <a:p>
            <a:r>
              <a:rPr lang="en-US" dirty="0"/>
              <a:t>	-Specify the address shared </a:t>
            </a:r>
            <a:r>
              <a:rPr lang="en-US" dirty="0" smtClean="0"/>
              <a:t>by sir that is given below </a:t>
            </a:r>
            <a:endParaRPr lang="en-US" dirty="0"/>
          </a:p>
          <a:p>
            <a:r>
              <a:rPr lang="en-US" dirty="0"/>
              <a:t>	-Also choose a web </a:t>
            </a:r>
            <a:r>
              <a:rPr lang="en-US" dirty="0" smtClean="0"/>
              <a:t>browser</a:t>
            </a:r>
            <a:endParaRPr lang="en-US" dirty="0"/>
          </a:p>
          <a:p>
            <a:r>
              <a:rPr lang="en-US" dirty="0"/>
              <a:t>5. Recorder : Capture</a:t>
            </a:r>
          </a:p>
          <a:p>
            <a:r>
              <a:rPr lang="en-US" dirty="0"/>
              <a:t>	-browser title</a:t>
            </a:r>
          </a:p>
          <a:p>
            <a:r>
              <a:rPr lang="en-US" dirty="0"/>
              <a:t>	-link of web page</a:t>
            </a:r>
          </a:p>
          <a:p>
            <a:r>
              <a:rPr lang="en-US" dirty="0"/>
              <a:t>	-recapture object</a:t>
            </a:r>
          </a:p>
          <a:p>
            <a:r>
              <a:rPr lang="en-US" dirty="0"/>
              <a:t>	-Action to take on object - Get table</a:t>
            </a:r>
          </a:p>
          <a:p>
            <a:r>
              <a:rPr lang="en-US" dirty="0"/>
              <a:t>	-Object properties</a:t>
            </a:r>
          </a:p>
          <a:p>
            <a:r>
              <a:rPr lang="en-US" dirty="0"/>
              <a:t>	-Save the outcome to a </a:t>
            </a:r>
            <a:r>
              <a:rPr lang="en-US" dirty="0" smtClean="0"/>
              <a:t>variable</a:t>
            </a:r>
            <a:endParaRPr lang="en-US" dirty="0"/>
          </a:p>
          <a:p>
            <a:r>
              <a:rPr lang="en-US" dirty="0"/>
              <a:t>6. Data table: Write to file</a:t>
            </a:r>
          </a:p>
          <a:p>
            <a:r>
              <a:rPr lang="en-US" dirty="0"/>
              <a:t>	-specify data table name	</a:t>
            </a:r>
          </a:p>
          <a:p>
            <a:r>
              <a:rPr lang="en-US" dirty="0"/>
              <a:t>	-Specify a location along with file name</a:t>
            </a:r>
          </a:p>
          <a:p>
            <a:r>
              <a:rPr lang="en-US" dirty="0"/>
              <a:t>	-overwrite file</a:t>
            </a:r>
          </a:p>
          <a:p>
            <a:r>
              <a:rPr lang="en-US" dirty="0"/>
              <a:t>	-save and </a:t>
            </a:r>
            <a:r>
              <a:rPr lang="en-US" dirty="0" smtClean="0"/>
              <a:t>run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https://rpademo.automationanywhere.com/userlist.php</a:t>
            </a:r>
          </a:p>
        </p:txBody>
      </p:sp>
    </p:spTree>
    <p:extLst>
      <p:ext uri="{BB962C8B-B14F-4D97-AF65-F5344CB8AC3E}">
        <p14:creationId xmlns:p14="http://schemas.microsoft.com/office/powerpoint/2010/main" val="34896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343" y="494950"/>
            <a:ext cx="1022618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6.Email </a:t>
            </a:r>
            <a:r>
              <a:rPr lang="en-US" dirty="0"/>
              <a:t>Automation</a:t>
            </a:r>
          </a:p>
          <a:p>
            <a:r>
              <a:rPr lang="en-US" dirty="0" smtClean="0"/>
              <a:t>_________________</a:t>
            </a:r>
            <a:endParaRPr lang="en-US" dirty="0"/>
          </a:p>
          <a:p>
            <a:r>
              <a:rPr lang="en-US" sz="1400" dirty="0"/>
              <a:t>1. Create a bot and name it as '</a:t>
            </a:r>
            <a:r>
              <a:rPr lang="en-US" sz="1400" dirty="0" err="1"/>
              <a:t>EmailAutomation</a:t>
            </a:r>
            <a:r>
              <a:rPr lang="en-US" sz="1400" dirty="0" smtClean="0"/>
              <a:t>'</a:t>
            </a:r>
            <a:endParaRPr lang="en-US" sz="1400" dirty="0"/>
          </a:p>
          <a:p>
            <a:r>
              <a:rPr lang="en-US" sz="1400" dirty="0"/>
              <a:t>2. Search for email in Actions window</a:t>
            </a:r>
          </a:p>
          <a:p>
            <a:r>
              <a:rPr lang="en-US" sz="1400" dirty="0"/>
              <a:t>	-Choose 'Send'</a:t>
            </a:r>
          </a:p>
          <a:p>
            <a:r>
              <a:rPr lang="en-US" sz="1400" dirty="0"/>
              <a:t>	-Type an address in To address</a:t>
            </a:r>
          </a:p>
          <a:p>
            <a:r>
              <a:rPr lang="en-US" sz="1400" dirty="0"/>
              <a:t>	- Cc and Bcc optional</a:t>
            </a:r>
          </a:p>
          <a:p>
            <a:r>
              <a:rPr lang="en-US" sz="1400" dirty="0"/>
              <a:t>	- Subject: </a:t>
            </a:r>
          </a:p>
          <a:p>
            <a:r>
              <a:rPr lang="en-US" sz="1400" dirty="0"/>
              <a:t>	- Choose Desktop file and specify a file</a:t>
            </a:r>
          </a:p>
          <a:p>
            <a:r>
              <a:rPr lang="en-US" sz="1400" dirty="0"/>
              <a:t>	- Specify message body</a:t>
            </a:r>
          </a:p>
          <a:p>
            <a:r>
              <a:rPr lang="en-US" sz="1400" dirty="0"/>
              <a:t>	- Specify from address</a:t>
            </a:r>
          </a:p>
          <a:p>
            <a:r>
              <a:rPr lang="en-US" sz="1400" dirty="0"/>
              <a:t>	- Email server host : smtp.gmail.com</a:t>
            </a:r>
          </a:p>
          <a:p>
            <a:r>
              <a:rPr lang="en-US" sz="1400" dirty="0"/>
              <a:t>	- Email server port</a:t>
            </a:r>
          </a:p>
          <a:p>
            <a:r>
              <a:rPr lang="en-US" sz="1400" dirty="0"/>
              <a:t>		587</a:t>
            </a:r>
          </a:p>
          <a:p>
            <a:r>
              <a:rPr lang="en-US" sz="1400" dirty="0"/>
              <a:t>	- specify username and password using insecure </a:t>
            </a:r>
            <a:r>
              <a:rPr lang="en-US" sz="1400" dirty="0" smtClean="0"/>
              <a:t>string</a:t>
            </a:r>
            <a:endParaRPr lang="en-US" sz="1400" dirty="0"/>
          </a:p>
          <a:p>
            <a:r>
              <a:rPr lang="en-US" sz="1400" dirty="0"/>
              <a:t>3. go to Manage -&gt; specify credentials</a:t>
            </a:r>
          </a:p>
          <a:p>
            <a:r>
              <a:rPr lang="en-US" sz="1400" dirty="0"/>
              <a:t>Credential Name: Email</a:t>
            </a:r>
          </a:p>
          <a:p>
            <a:r>
              <a:rPr lang="en-US" sz="1400" dirty="0"/>
              <a:t>Description: Password for email verification</a:t>
            </a:r>
          </a:p>
          <a:p>
            <a:r>
              <a:rPr lang="en-US" sz="1400" dirty="0"/>
              <a:t>a. </a:t>
            </a:r>
            <a:r>
              <a:rPr lang="en-US" sz="1400" dirty="0" smtClean="0"/>
              <a:t>Attributes</a:t>
            </a:r>
            <a:endParaRPr lang="en-US" sz="1400" dirty="0"/>
          </a:p>
          <a:p>
            <a:r>
              <a:rPr lang="en-US" sz="1400" dirty="0"/>
              <a:t>b. Attribute name - your name</a:t>
            </a:r>
          </a:p>
          <a:p>
            <a:r>
              <a:rPr lang="en-US" sz="1400" dirty="0"/>
              <a:t>c. Input - standard</a:t>
            </a:r>
          </a:p>
          <a:p>
            <a:r>
              <a:rPr lang="en-US" sz="1400" dirty="0"/>
              <a:t>d. value: your </a:t>
            </a:r>
            <a:r>
              <a:rPr lang="en-US" sz="1400" dirty="0" smtClean="0"/>
              <a:t>Gmail </a:t>
            </a:r>
            <a:r>
              <a:rPr lang="en-US" sz="1400" dirty="0"/>
              <a:t>id</a:t>
            </a:r>
          </a:p>
          <a:p>
            <a:r>
              <a:rPr lang="en-US" sz="1400" dirty="0"/>
              <a:t>e. Attribute </a:t>
            </a:r>
            <a:r>
              <a:rPr lang="en-US" sz="1400" dirty="0" err="1"/>
              <a:t>name:password</a:t>
            </a:r>
            <a:endParaRPr lang="en-US" sz="1400" dirty="0"/>
          </a:p>
          <a:p>
            <a:r>
              <a:rPr lang="en-US" sz="1400" dirty="0"/>
              <a:t>F. Input - standard</a:t>
            </a:r>
          </a:p>
          <a:p>
            <a:r>
              <a:rPr lang="en-US" sz="1400" dirty="0"/>
              <a:t>g. Masked</a:t>
            </a:r>
          </a:p>
          <a:p>
            <a:r>
              <a:rPr lang="en-US" sz="1400" dirty="0"/>
              <a:t>h. Value: specify your </a:t>
            </a:r>
            <a:r>
              <a:rPr lang="en-US" sz="1400" dirty="0" err="1"/>
              <a:t>gmail</a:t>
            </a:r>
            <a:r>
              <a:rPr lang="en-US" sz="1400" dirty="0"/>
              <a:t> </a:t>
            </a:r>
            <a:r>
              <a:rPr lang="en-US" sz="1400" dirty="0" err="1"/>
              <a:t>passwrd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435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229" y="670560"/>
            <a:ext cx="9997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Go to locker</a:t>
            </a:r>
          </a:p>
          <a:p>
            <a:r>
              <a:rPr lang="en-US" dirty="0"/>
              <a:t>5. Specify name</a:t>
            </a:r>
          </a:p>
          <a:p>
            <a:r>
              <a:rPr lang="en-US" dirty="0"/>
              <a:t>6. Locker credentials</a:t>
            </a:r>
          </a:p>
          <a:p>
            <a:r>
              <a:rPr lang="en-US" dirty="0"/>
              <a:t>	(specify one of the credential name you just created)</a:t>
            </a:r>
          </a:p>
          <a:p>
            <a:endParaRPr lang="en-US" dirty="0"/>
          </a:p>
          <a:p>
            <a:r>
              <a:rPr lang="en-US" dirty="0"/>
              <a:t>Now try to use the locker and credentials you just created in the bot you were working on</a:t>
            </a:r>
          </a:p>
          <a:p>
            <a:endParaRPr lang="en-US" dirty="0"/>
          </a:p>
          <a:p>
            <a:r>
              <a:rPr lang="en-US" dirty="0"/>
              <a:t>- specify username and password using credential option</a:t>
            </a:r>
          </a:p>
        </p:txBody>
      </p:sp>
    </p:spTree>
    <p:extLst>
      <p:ext uri="{BB962C8B-B14F-4D97-AF65-F5344CB8AC3E}">
        <p14:creationId xmlns:p14="http://schemas.microsoft.com/office/powerpoint/2010/main" val="437617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1329</TotalTime>
  <Words>1937</Words>
  <Application>Microsoft Office PowerPoint</Application>
  <PresentationFormat>Widescreen</PresentationFormat>
  <Paragraphs>325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</vt:lpstr>
      <vt:lpstr>Wingdings 3</vt:lpstr>
      <vt:lpstr>Ion</vt:lpstr>
      <vt:lpstr>Automation anywhere programs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anywhere programs</dc:title>
  <dc:creator>Dell</dc:creator>
  <cp:lastModifiedBy>Dell</cp:lastModifiedBy>
  <cp:revision>28</cp:revision>
  <dcterms:created xsi:type="dcterms:W3CDTF">2022-12-16T07:00:58Z</dcterms:created>
  <dcterms:modified xsi:type="dcterms:W3CDTF">2022-12-26T12:06:44Z</dcterms:modified>
</cp:coreProperties>
</file>