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1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37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5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DE5A97-B412-48D8-AF69-82B85FCEDD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7C7D2B5-E4D4-4C2B-8C27-DA1E67B70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utomationanywher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59" y="2777595"/>
            <a:ext cx="8825658" cy="2677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19596" y="6778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5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55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ven Pro"/>
              </a:rPr>
              <a:t>RPA(Robotics Process Automation)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ven Pro"/>
              </a:rPr>
              <a:t>With 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aven Pro"/>
              </a:rPr>
              <a:t>Automation Anywhere 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5.googleusercontent.com/guGaa0B9pDWYXlVAWO_hhagxdemcF2vPrUFGE0fMtDf3CxnSbmrQ4XGMx_333MKgH5G7Hxim6lhB_XTzPFRxfUT0f021jCgV-h0yaKyrS0dygLecsh_Aep6hW0PM0bHzjF7oZFb-QI6EE7DBhp7VSiFLCv976-i5_oSkfG7TTYbNA0bTmRdJ9JyY1kTtapJ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874" y="-1162617"/>
            <a:ext cx="13716000" cy="876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6.googleusercontent.com/gc2iK1t_2nVl4KAu0cb1Z3Cdxz6FsaF7r4RvPYXeY423FbFnDHjTmz3JB8g8tN2Wjlau1SsNmh7evC-GBSPYCcVxu77XaADbmPqlOLd77VtoIoo5dZ6mi1r7Yue8C2eSjLQFgy5fH03k9pYDuVBAByMUTdR-GWS-zIsAGCOWiEUw6-1SP4fEAF2DzofW7Xg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1420" y="-226337"/>
            <a:ext cx="6549546" cy="388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6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09292"/>
          </a:xfrm>
        </p:spPr>
        <p:txBody>
          <a:bodyPr/>
          <a:lstStyle/>
          <a:p>
            <a:r>
              <a:rPr lang="en-US" dirty="0" smtClean="0"/>
              <a:t>Interfacing with Automation Anywhere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4299" y="932155"/>
            <a:ext cx="9756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Go to mail which send by Automation anywhere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Note down your password And User ID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Click on Link of Automation anywhere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that us open in New Tab</a:t>
            </a:r>
          </a:p>
          <a:p>
            <a:pPr marL="342900" indent="-342900">
              <a:buAutoNum type="arabicPeriod" startAt="4"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Log in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You can also go to this site :- </a:t>
            </a:r>
          </a:p>
          <a:p>
            <a:r>
              <a:rPr lang="en-US" sz="1200" dirty="0">
                <a:solidFill>
                  <a:srgbClr val="80EE12"/>
                </a:solidFill>
              </a:rPr>
              <a:t>https://community.cloud.automationanywhere.digital</a:t>
            </a:r>
            <a:r>
              <a:rPr lang="en-US" sz="1100" dirty="0">
                <a:solidFill>
                  <a:srgbClr val="80EE12"/>
                </a:solidFill>
              </a:rPr>
              <a:t>/#/home</a:t>
            </a:r>
            <a:endParaRPr lang="en-US" sz="1100" dirty="0" smtClean="0">
              <a:solidFill>
                <a:srgbClr val="80EE1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96" y="1367764"/>
            <a:ext cx="5823751" cy="49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975" y="949910"/>
            <a:ext cx="9472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your first Bot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____________</a:t>
            </a: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Click on Create tour Bot 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2. Your first bot is open 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3. Your Bot ready for programming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09" y="781235"/>
            <a:ext cx="9658905" cy="510466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Register for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Automation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Anywhere Community Edition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cap="none" dirty="0">
                <a:solidFill>
                  <a:srgbClr val="FFC000"/>
                </a:solidFill>
                <a:latin typeface="inter-bold"/>
              </a:rPr>
              <a:t>Step 1:</a:t>
            </a:r>
            <a:r>
              <a:rPr lang="en-US" altLang="en-US" cap="none" dirty="0">
                <a:solidFill>
                  <a:srgbClr val="FFC000"/>
                </a:solidFill>
                <a:latin typeface="inter-regular"/>
              </a:rPr>
              <a:t> First, we need to navigate to the official site here:</a:t>
            </a:r>
            <a:br>
              <a:rPr lang="en-US" altLang="en-US" cap="none" dirty="0">
                <a:solidFill>
                  <a:srgbClr val="FFC000"/>
                </a:solidFill>
                <a:latin typeface="inter-regular"/>
              </a:rPr>
            </a:br>
            <a:r>
              <a:rPr lang="en-US" altLang="en-US" cap="none" dirty="0">
                <a:solidFill>
                  <a:srgbClr val="FFC000"/>
                </a:solidFill>
                <a:latin typeface="inter-regular"/>
                <a:hlinkClick r:id="rId2"/>
              </a:rPr>
              <a:t>https://www.automationanywhere.com/</a:t>
            </a:r>
            <a:endParaRPr lang="en-US" altLang="en-US" sz="1050" cap="none" dirty="0">
              <a:solidFill>
                <a:srgbClr val="FFC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cap="none" dirty="0">
                <a:solidFill>
                  <a:srgbClr val="FFC000"/>
                </a:solidFill>
                <a:latin typeface="inter-bold"/>
              </a:rPr>
              <a:t>Step 2:</a:t>
            </a:r>
            <a:r>
              <a:rPr lang="en-US" altLang="en-US" cap="none" dirty="0">
                <a:solidFill>
                  <a:srgbClr val="FFC000"/>
                </a:solidFill>
                <a:latin typeface="inter-regular"/>
              </a:rPr>
              <a:t> Then, we need to click on the "Start Free Trial" button, as shown in the following image:</a:t>
            </a:r>
            <a:endParaRPr lang="en-US" altLang="en-US" sz="1050" cap="none" dirty="0">
              <a:solidFill>
                <a:srgbClr val="FFC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1426559" y="1584357"/>
            <a:ext cx="8825658" cy="4516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42" name="Picture 18" descr="Automation Anywhere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32" y="2047890"/>
            <a:ext cx="5717219" cy="39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6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781236"/>
            <a:ext cx="9578149" cy="5007006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Step 3:</a:t>
            </a:r>
            <a:r>
              <a:rPr lang="en-US" dirty="0">
                <a:solidFill>
                  <a:srgbClr val="FFC000"/>
                </a:solidFill>
              </a:rPr>
              <a:t> On the next screen, we will see different versions of Automation Anywhere and their features. Again, we need to click on a button "Start Free Trial</a:t>
            </a:r>
            <a:r>
              <a:rPr lang="en-US" dirty="0" smtClean="0">
                <a:solidFill>
                  <a:srgbClr val="FFC000"/>
                </a:solidFill>
              </a:rPr>
              <a:t>".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34" y="1785567"/>
            <a:ext cx="5592469" cy="33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852256"/>
            <a:ext cx="9631414" cy="4786544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Step 4:</a:t>
            </a:r>
            <a:r>
              <a:rPr lang="en-US" dirty="0">
                <a:solidFill>
                  <a:srgbClr val="FFC000"/>
                </a:solidFill>
              </a:rPr>
              <a:t> On the next screen, we will see a form asking several details from our side. We need to fill all the details and submit the form to get the trial of Automation Anywhere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19" y="1857653"/>
            <a:ext cx="5827405" cy="36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833" y="816747"/>
            <a:ext cx="9551516" cy="487532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Once we submit the form, we receive the confirmation of the submission, as shown below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64" y="1413608"/>
            <a:ext cx="6599762" cy="41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135" y="825623"/>
            <a:ext cx="9631414" cy="483981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The login details and a link are sent over the mail that we used while filling up the form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23" y="1392694"/>
            <a:ext cx="6924121" cy="43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772357"/>
            <a:ext cx="9658047" cy="486644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Step 5:</a:t>
            </a:r>
            <a:r>
              <a:rPr lang="en-US" dirty="0">
                <a:solidFill>
                  <a:srgbClr val="FFC000"/>
                </a:solidFill>
              </a:rPr>
              <a:t> Next, we are required to open a link and sign-in with the credential given in the email. As soon as we log in, we get a screen asking us to set a new password rather than using the default one sent over mail.</a:t>
            </a:r>
          </a:p>
          <a:p>
            <a:r>
              <a:rPr lang="en-US" dirty="0">
                <a:solidFill>
                  <a:srgbClr val="FFC000"/>
                </a:solidFill>
              </a:rPr>
              <a:t>Also, we need to set up some security questions required to recover our account if we forget the login credentials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50" y="2314528"/>
            <a:ext cx="5734512" cy="35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1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834501"/>
            <a:ext cx="9613659" cy="480429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Once we have configured all these steps, we will get to the Control Room (dashboard) of Automation Anywhere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60" y="1595437"/>
            <a:ext cx="6169519" cy="38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861134"/>
            <a:ext cx="9560393" cy="4777666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Step 6:</a:t>
            </a:r>
            <a:r>
              <a:rPr lang="en-US" dirty="0">
                <a:solidFill>
                  <a:srgbClr val="FFC000"/>
                </a:solidFill>
              </a:rPr>
              <a:t> At last, we need to connect our local machine by following on-screen instructions and installing some packages to implement IQ Bots into our machine.</a:t>
            </a:r>
          </a:p>
          <a:p>
            <a:r>
              <a:rPr lang="en-US" dirty="0">
                <a:solidFill>
                  <a:srgbClr val="FFC000"/>
                </a:solidFill>
              </a:rPr>
              <a:t>That is how we can </a:t>
            </a:r>
            <a:r>
              <a:rPr lang="en-US" dirty="0" smtClean="0">
                <a:solidFill>
                  <a:srgbClr val="FFC000"/>
                </a:solidFill>
              </a:rPr>
              <a:t>install </a:t>
            </a:r>
            <a:r>
              <a:rPr lang="en-US" dirty="0">
                <a:solidFill>
                  <a:srgbClr val="FFC000"/>
                </a:solidFill>
              </a:rPr>
              <a:t>Automation Anywhere.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14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1073</TotalTime>
  <Words>389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inter-bold</vt:lpstr>
      <vt:lpstr>inter-regular</vt:lpstr>
      <vt:lpstr>Maven Pro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Interfacing with Automation Anywhere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2022-11-21T05:36:40Z</dcterms:created>
  <dcterms:modified xsi:type="dcterms:W3CDTF">2022-12-20T11:55:02Z</dcterms:modified>
</cp:coreProperties>
</file>