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eaff439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eaff439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aeaff43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aeaff43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aeaff43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aeaff43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aeaff43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aeaff4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aeaff43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aeaff43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aeaff43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aeaff43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aeaff43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aeaff43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aeaff439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aeaff43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aeaff43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aeaff43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eaff439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eaff439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aeaff439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aeaff439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7033" y="89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HackOverflow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Ishan Goswami &amp; Jasmeet Singh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2019038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4450" y="178825"/>
            <a:ext cx="1893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www.Rakuten.com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0" y="3690100"/>
            <a:ext cx="8520600" cy="19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 Stack :</a:t>
            </a:r>
            <a:endParaRPr b="1" sz="30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~Flutter Framework, Dart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~Raspberry Pi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~Rakuten Rapid API for Microsoft’s Computer Vision API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~Python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~Firebase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~HTML5, CSS3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227583" y="113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sz="72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997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Kenko Joho</a:t>
            </a:r>
            <a:endParaRPr b="1" sz="72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2734000"/>
            <a:ext cx="5248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Centralization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of users medical information.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27583" y="914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Aadhar for Medicine</a:t>
            </a:r>
            <a:endParaRPr b="1" sz="66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27575" y="2722450"/>
            <a:ext cx="426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And much more.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1519900"/>
            <a:ext cx="3618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Kenko is just like privatized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05050" y="0"/>
            <a:ext cx="8733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Persona: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2052600"/>
            <a:ext cx="7352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Name : Manoj Goswami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Age :    46 years Old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Segment: Middle Class in MNC job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Pain Points 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• Hospital after every 30 days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• Maintain hard copies of reports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• Have to carry reports on every appointment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account picture&quot;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800" y="659125"/>
            <a:ext cx="2513900" cy="25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1407225"/>
            <a:ext cx="8520600" cy="32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~Frictionless UX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~Not Cumbersome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</a:t>
            </a: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System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11700" y="2734000"/>
            <a:ext cx="5248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227583" y="-368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</a:t>
            </a:r>
            <a:r>
              <a:rPr b="1" lang="en" sz="36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Outreach </a:t>
            </a:r>
            <a:endParaRPr b="1" sz="36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64275" y="185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~ Rakuten Life Insurance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~ Enhancing privacy and security of user data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~ Rakuten Health Improve Quality Care by Using Data Analytics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akathon 2&quot;"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-52598"/>
            <a:ext cx="1360175" cy="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</a:t>
            </a:r>
            <a:r>
              <a:rPr b="1" lang="en" sz="36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Projection over</a:t>
            </a:r>
            <a:endParaRPr b="1" sz="36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months</a:t>
            </a:r>
            <a:endParaRPr b="1" sz="3600">
              <a:solidFill>
                <a:srgbClr val="98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35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Base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1 lakh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Hospitals partnered </a:t>
            </a: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 3,000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akathon 2&quot;"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-52598"/>
            <a:ext cx="1360175" cy="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1397100"/>
            <a:ext cx="8520600" cy="32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Enabling Quick Access to 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Patient Records in Emergency Cases</a:t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11700" y="2734000"/>
            <a:ext cx="5248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3858400"/>
            <a:ext cx="8520600" cy="19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Hardware</a:t>
            </a:r>
            <a:r>
              <a:rPr b="1" lang="en" sz="30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endParaRPr b="1" sz="30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~Raspberry Pi model 3B 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~RC522 Reader RFID HF Module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~RFID Tag and Card</a:t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CC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 result for rakathon 2&quot;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50425"/>
            <a:ext cx="2244275" cy="66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rakathon 2&quot;"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73" y="2"/>
            <a:ext cx="1360175" cy="8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