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sldIdLst>
    <p:sldId id="256" r:id="rId2"/>
    <p:sldId id="257" r:id="rId3"/>
    <p:sldId id="265" r:id="rId4"/>
    <p:sldId id="258" r:id="rId5"/>
    <p:sldId id="259" r:id="rId6"/>
    <p:sldId id="260" r:id="rId7"/>
    <p:sldId id="266" r:id="rId8"/>
    <p:sldId id="267" r:id="rId9"/>
    <p:sldId id="261" r:id="rId10"/>
    <p:sldId id="26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236"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p:cNvSpPr/>
          <p:nvPr/>
        </p:nvSpPr>
        <p:spPr bwMode="auto">
          <a:xfrm>
            <a:off x="2667763" y="630937"/>
            <a:ext cx="3926681"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ln>
        </p:spPr>
      </p:sp>
      <p:sp>
        <p:nvSpPr>
          <p:cNvPr id="2" name="Title 1"/>
          <p:cNvSpPr>
            <a:spLocks noGrp="1"/>
          </p:cNvSpPr>
          <p:nvPr>
            <p:ph type="ctrTitle"/>
          </p:nvPr>
        </p:nvSpPr>
        <p:spPr>
          <a:xfrm>
            <a:off x="808892" y="1098388"/>
            <a:ext cx="7738814"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A8A5970D-5C44-4E9C-AE61-01B5A206EF62}" type="datetimeFigureOut">
              <a:rPr lang="en-US" smtClean="0"/>
              <a:pPr/>
              <a:t>5/25/2020</a:t>
            </a:fld>
            <a:endParaRPr lang="en-US"/>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04D39404-29D3-4839-B7B8-0A78D6251B2A}" type="slidenum">
              <a:rPr lang="en-US" smtClean="0"/>
              <a:pPr/>
              <a:t>‹#›</a:t>
            </a:fld>
            <a:endParaRPr lang="en-US"/>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A5970D-5C44-4E9C-AE61-01B5A206EF62}" type="datetimeFigureOut">
              <a:rPr lang="en-US" smtClean="0"/>
              <a:pPr/>
              <a:t>5/25/2020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39404-29D3-4839-B7B8-0A78D6251B2A}"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9741" y="382386"/>
            <a:ext cx="1119099"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42975" y="382385"/>
            <a:ext cx="6294439"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A5970D-5C44-4E9C-AE61-01B5A206EF62}" type="datetimeFigureOut">
              <a:rPr lang="en-US" smtClean="0"/>
              <a:pPr/>
              <a:t>5/25/2020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39404-29D3-4839-B7B8-0A78D6251B2A}" type="slidenum">
              <a:rPr lang="en-US" smtClean="0"/>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A5970D-5C44-4E9C-AE61-01B5A206EF62}" type="datetimeFigureOut">
              <a:rPr lang="en-US" smtClean="0"/>
              <a:pPr/>
              <a:t>5/25/2020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39404-29D3-4839-B7B8-0A78D6251B2A}" type="slidenum">
              <a:rPr lang="en-US" smtClean="0"/>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2197" y="1073889"/>
            <a:ext cx="6140303"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432197" y="5159782"/>
            <a:ext cx="5263116"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A8A5970D-5C44-4E9C-AE61-01B5A206EF62}" type="datetimeFigureOut">
              <a:rPr lang="en-US" smtClean="0"/>
              <a:pPr/>
              <a:t>5/25/2020</a:t>
            </a:fld>
            <a:endParaRPr lang="en-US"/>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04D39404-29D3-4839-B7B8-0A78D6251B2A}" type="slidenum">
              <a:rPr lang="en-US" smtClean="0"/>
              <a:pPr/>
              <a:t>‹#›</a:t>
            </a:fld>
            <a:endParaRPr lang="en-US"/>
          </a:p>
        </p:txBody>
      </p:sp>
      <p:grpSp>
        <p:nvGrpSpPr>
          <p:cNvPr id="7" name="Group 6"/>
          <p:cNvGrpSpPr/>
          <p:nvPr/>
        </p:nvGrpSpPr>
        <p:grpSpPr>
          <a:xfrm>
            <a:off x="0" y="0"/>
            <a:ext cx="2110979" cy="6858000"/>
            <a:chOff x="0" y="0"/>
            <a:chExt cx="2814638" cy="6858000"/>
          </a:xfrm>
        </p:grpSpPr>
        <p:sp>
          <p:nvSpPr>
            <p:cNvPr id="11" name="Freeform 6"/>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ln>
          </p:spPr>
        </p:sp>
        <p:sp>
          <p:nvSpPr>
            <p:cNvPr id="16" name="Freeform 11"/>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ln>
          </p:spPr>
        </p:sp>
      </p:gr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2975" y="2286000"/>
            <a:ext cx="360045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85847" y="2286000"/>
            <a:ext cx="360045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8A5970D-5C44-4E9C-AE61-01B5A206EF62}" type="datetimeFigureOut">
              <a:rPr lang="en-US" smtClean="0"/>
              <a:pPr/>
              <a:t>5/25/2020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D39404-29D3-4839-B7B8-0A78D6251B2A}" type="slidenum">
              <a:rPr lang="en-US" smtClean="0"/>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39546" y="381000"/>
            <a:ext cx="7629525"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38759" y="2199634"/>
            <a:ext cx="360045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42975" y="2909102"/>
            <a:ext cx="360045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75398" y="2199634"/>
            <a:ext cx="360045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75398" y="2909102"/>
            <a:ext cx="360045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A5970D-5C44-4E9C-AE61-01B5A206EF62}" type="datetimeFigureOut">
              <a:rPr lang="en-US" smtClean="0"/>
              <a:pPr/>
              <a:t>5/25/2020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D39404-29D3-4839-B7B8-0A78D6251B2A}"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A5970D-5C44-4E9C-AE61-01B5A206EF62}" type="datetimeFigureOut">
              <a:rPr lang="en-US" smtClean="0"/>
              <a:pPr/>
              <a:t>5/25/2020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D39404-29D3-4839-B7B8-0A78D6251B2A}" type="slidenum">
              <a:rPr lang="en-US" smtClean="0"/>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5970D-5C44-4E9C-AE61-01B5A206EF62}" type="datetimeFigureOut">
              <a:rPr lang="en-US" smtClean="0"/>
              <a:pPr/>
              <a:t>5/25/2020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D39404-29D3-4839-B7B8-0A78D6251B2A}"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2" name="Title 1"/>
          <p:cNvSpPr>
            <a:spLocks noGrp="1"/>
          </p:cNvSpPr>
          <p:nvPr>
            <p:ph type="title"/>
          </p:nvPr>
        </p:nvSpPr>
        <p:spPr>
          <a:xfrm>
            <a:off x="6253414" y="457199"/>
            <a:ext cx="2319086"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53414" y="1741336"/>
            <a:ext cx="2319086"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73789" y="6375679"/>
            <a:ext cx="925016" cy="348462"/>
          </a:xfrm>
        </p:spPr>
        <p:txBody>
          <a:bodyPr/>
          <a:lstStyle/>
          <a:p>
            <a:fld id="{A8A5970D-5C44-4E9C-AE61-01B5A206EF62}" type="datetimeFigureOut">
              <a:rPr lang="en-US" smtClean="0"/>
              <a:pPr/>
              <a:t>5/25/2020</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68261" y="6375679"/>
            <a:ext cx="924342" cy="345796"/>
          </a:xfrm>
        </p:spPr>
        <p:txBody>
          <a:bodyPr/>
          <a:lstStyle/>
          <a:p>
            <a:fld id="{04D39404-29D3-4839-B7B8-0A78D6251B2A}" type="slidenum">
              <a:rPr lang="en-US" smtClean="0"/>
              <a:pPr/>
              <a:t>‹#›</a:t>
            </a:fld>
            <a:endParaRPr lang="en-US"/>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74463" y="6375679"/>
            <a:ext cx="924342" cy="348462"/>
          </a:xfrm>
        </p:spPr>
        <p:txBody>
          <a:bodyPr/>
          <a:lstStyle/>
          <a:p>
            <a:fld id="{A8A5970D-5C44-4E9C-AE61-01B5A206EF62}" type="datetimeFigureOut">
              <a:rPr lang="en-US" smtClean="0"/>
              <a:pPr/>
              <a:t>5/25/2020</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65676" y="6375679"/>
            <a:ext cx="925830" cy="345796"/>
          </a:xfrm>
        </p:spPr>
        <p:txBody>
          <a:bodyPr/>
          <a:lstStyle/>
          <a:p>
            <a:fld id="{04D39404-29D3-4839-B7B8-0A78D6251B2A}"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A8A5970D-5C44-4E9C-AE61-01B5A206EF62}" type="datetimeFigureOut">
              <a:rPr lang="en-US" smtClean="0"/>
              <a:pPr/>
              <a:t>5/25/2020</a:t>
            </a:fld>
            <a:endParaRPr lang="en-US"/>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04D39404-29D3-4839-B7B8-0A78D6251B2A}" type="slidenum">
              <a:rPr lang="en-US" smtClean="0"/>
              <a:pPr/>
              <a:t>‹#›</a:t>
            </a:fld>
            <a:endParaRPr lang="en-US"/>
          </a:p>
        </p:txBody>
      </p:sp>
      <p:sp>
        <p:nvSpPr>
          <p:cNvPr id="11" name="Freeform 6"/>
          <p:cNvSpPr/>
          <p:nvPr/>
        </p:nvSpPr>
        <p:spPr bwMode="auto">
          <a:xfrm>
            <a:off x="0" y="0"/>
            <a:ext cx="664369"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ln>
        </p:spPr>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ransition>
    <p:fade/>
  </p:transition>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ideo" Target="file:///C:\Users\admin\Downloads\WhatsApp%20Video%202020-05-25%20at%202.51.30%20PM.mp4"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jasmeetsi4/AHCS/blob/master/MGL001.xlsx"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400" dirty="0" smtClean="0"/>
              <a:t>AHCS</a:t>
            </a:r>
            <a:br>
              <a:rPr lang="en-US" sz="4400" dirty="0" smtClean="0"/>
            </a:br>
            <a:r>
              <a:rPr lang="en-US" sz="4400" dirty="0" smtClean="0"/>
              <a:t>(automatic Heating and Cooling System)</a:t>
            </a:r>
            <a:endParaRPr lang="en-US" sz="4400" dirty="0"/>
          </a:p>
        </p:txBody>
      </p:sp>
      <p:sp>
        <p:nvSpPr>
          <p:cNvPr id="5" name="Subtitle 4"/>
          <p:cNvSpPr>
            <a:spLocks noGrp="1"/>
          </p:cNvSpPr>
          <p:nvPr>
            <p:ph type="subTitle" idx="1"/>
          </p:nvPr>
        </p:nvSpPr>
        <p:spPr>
          <a:xfrm>
            <a:off x="2857488" y="5000636"/>
            <a:ext cx="6034030" cy="742279"/>
          </a:xfrm>
        </p:spPr>
        <p:txBody>
          <a:bodyPr>
            <a:normAutofit/>
          </a:bodyPr>
          <a:lstStyle/>
          <a:p>
            <a:pPr algn="r"/>
            <a:r>
              <a:rPr lang="en-US" sz="1600" dirty="0" err="1" smtClean="0"/>
              <a:t>Jasmeet</a:t>
            </a:r>
            <a:r>
              <a:rPr lang="en-US" sz="1600" dirty="0" smtClean="0"/>
              <a:t> Singh 1710991350</a:t>
            </a:r>
          </a:p>
          <a:p>
            <a:pPr algn="r"/>
            <a:r>
              <a:rPr lang="en-US" sz="1600" dirty="0" err="1" smtClean="0"/>
              <a:t>Karandeep</a:t>
            </a:r>
            <a:r>
              <a:rPr lang="en-US" sz="1600" dirty="0" smtClean="0"/>
              <a:t> </a:t>
            </a:r>
            <a:r>
              <a:rPr lang="en-US" sz="1600" dirty="0" err="1" smtClean="0"/>
              <a:t>sahni</a:t>
            </a:r>
            <a:r>
              <a:rPr lang="en-US" sz="1600" dirty="0" smtClean="0"/>
              <a:t> 1710991381</a:t>
            </a:r>
            <a:endParaRPr lang="en-US" sz="1600"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Work done and leftover</a:t>
            </a:r>
            <a:endParaRPr lang="en-US" dirty="0"/>
          </a:p>
        </p:txBody>
      </p:sp>
      <p:sp>
        <p:nvSpPr>
          <p:cNvPr id="3" name="Content Placeholder 2"/>
          <p:cNvSpPr>
            <a:spLocks noGrp="1"/>
          </p:cNvSpPr>
          <p:nvPr>
            <p:ph idx="1"/>
          </p:nvPr>
        </p:nvSpPr>
        <p:spPr/>
        <p:txBody>
          <a:bodyPr/>
          <a:lstStyle/>
          <a:p>
            <a:r>
              <a:rPr lang="en-US" dirty="0" smtClean="0"/>
              <a:t>AHCS is completely function able  for the heating process </a:t>
            </a:r>
            <a:r>
              <a:rPr lang="en-US" dirty="0" smtClean="0"/>
              <a:t>and </a:t>
            </a:r>
            <a:r>
              <a:rPr lang="en-US" dirty="0" smtClean="0"/>
              <a:t>for </a:t>
            </a:r>
            <a:r>
              <a:rPr lang="en-US" dirty="0" smtClean="0"/>
              <a:t>the cooling process </a:t>
            </a:r>
            <a:r>
              <a:rPr lang="en-US" dirty="0" smtClean="0"/>
              <a:t> with the database </a:t>
            </a:r>
            <a:r>
              <a:rPr lang="en-US" dirty="0" smtClean="0"/>
              <a:t>of the two datasets of the temperature </a:t>
            </a:r>
            <a:r>
              <a:rPr lang="en-US" dirty="0" smtClean="0"/>
              <a:t>and humidity.</a:t>
            </a:r>
          </a:p>
          <a:p>
            <a:r>
              <a:rPr lang="en-US" dirty="0" smtClean="0"/>
              <a:t>AHCS real time testing is still left with 100%assurance.</a:t>
            </a:r>
            <a:endParaRPr lang="en-US" dirty="0" smtClean="0"/>
          </a:p>
          <a:p>
            <a:endParaRPr lang="en-US"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Why do we need it?</a:t>
            </a:r>
            <a:endParaRPr lang="en-US" dirty="0"/>
          </a:p>
        </p:txBody>
      </p:sp>
      <p:sp>
        <p:nvSpPr>
          <p:cNvPr id="3" name="Content Placeholder 2"/>
          <p:cNvSpPr>
            <a:spLocks noGrp="1"/>
          </p:cNvSpPr>
          <p:nvPr>
            <p:ph idx="1"/>
          </p:nvPr>
        </p:nvSpPr>
        <p:spPr/>
        <p:txBody>
          <a:bodyPr/>
          <a:lstStyle/>
          <a:p>
            <a:r>
              <a:rPr lang="en-US" dirty="0" smtClean="0"/>
              <a:t>In recent times, weather around the world has become unpredictable and extreme due to which heating and cooling appliances are used more frequently. </a:t>
            </a:r>
          </a:p>
          <a:p>
            <a:r>
              <a:rPr lang="en-US" dirty="0" smtClean="0"/>
              <a:t>But, in the fast pace of life people usually forget to turn off the appliances. </a:t>
            </a:r>
          </a:p>
          <a:p>
            <a:r>
              <a:rPr lang="en-US" dirty="0" smtClean="0"/>
              <a:t>So what we need is a system that automatically triggers the heating/cooling system to keep the house temperature at a normal level and making a smart living.</a:t>
            </a:r>
          </a:p>
          <a:p>
            <a:endParaRPr lang="en-US" dirty="0" smtClean="0"/>
          </a:p>
          <a:p>
            <a:endParaRPr 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Tools and Technologies Used</a:t>
            </a:r>
            <a:endParaRPr lang="en-US" dirty="0"/>
          </a:p>
        </p:txBody>
      </p:sp>
      <p:sp>
        <p:nvSpPr>
          <p:cNvPr id="3" name="Content Placeholder 2"/>
          <p:cNvSpPr>
            <a:spLocks noGrp="1"/>
          </p:cNvSpPr>
          <p:nvPr>
            <p:ph idx="1"/>
          </p:nvPr>
        </p:nvSpPr>
        <p:spPr/>
        <p:txBody>
          <a:bodyPr/>
          <a:lstStyle/>
          <a:p>
            <a:r>
              <a:rPr lang="en-US" dirty="0" smtClean="0"/>
              <a:t>To making this type of system we need sensors for sensing the temperature and humidity. So, we will use DHT22 sensor i.e.  Digital Temperature and Humidity Sensor. </a:t>
            </a:r>
          </a:p>
          <a:p>
            <a:r>
              <a:rPr lang="en-US" dirty="0" smtClean="0"/>
              <a:t>For processing how the data should be compared,  type of decision making and saving the data, we need microcontroller. So, we will use </a:t>
            </a:r>
            <a:r>
              <a:rPr lang="en-US" dirty="0" err="1" smtClean="0"/>
              <a:t>Arduino</a:t>
            </a:r>
            <a:r>
              <a:rPr lang="en-US" dirty="0" smtClean="0"/>
              <a:t> Uno. As </a:t>
            </a:r>
            <a:r>
              <a:rPr lang="en-US" dirty="0" err="1" smtClean="0"/>
              <a:t>Arduino</a:t>
            </a:r>
            <a:r>
              <a:rPr lang="en-US" dirty="0" smtClean="0"/>
              <a:t> Uno is based upon the special language similar to C language. </a:t>
            </a:r>
          </a:p>
          <a:p>
            <a:r>
              <a:rPr lang="en-US" dirty="0" smtClean="0"/>
              <a:t>For storing data we will use Data Logger Shield which saves the data in the SD Card in form of CSV file.</a:t>
            </a:r>
            <a:endParaRPr 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Sensing </a:t>
            </a:r>
            <a:endParaRPr lang="en-US" dirty="0"/>
          </a:p>
        </p:txBody>
      </p:sp>
      <p:pic>
        <p:nvPicPr>
          <p:cNvPr id="4" name="Content Placeholder 3" descr="sensing.PNG"/>
          <p:cNvPicPr>
            <a:picLocks noGrp="1" noChangeAspect="1"/>
          </p:cNvPicPr>
          <p:nvPr>
            <p:ph idx="1"/>
          </p:nvPr>
        </p:nvPicPr>
        <p:blipFill>
          <a:blip r:embed="rId2"/>
          <a:srcRect r="18127" b="34133"/>
          <a:stretch>
            <a:fillRect/>
          </a:stretch>
        </p:blipFill>
        <p:spPr>
          <a:xfrm>
            <a:off x="1142976" y="1357298"/>
            <a:ext cx="7020831" cy="1825809"/>
          </a:xfrm>
        </p:spPr>
      </p:pic>
      <p:sp>
        <p:nvSpPr>
          <p:cNvPr id="5" name="TextBox 4"/>
          <p:cNvSpPr txBox="1"/>
          <p:nvPr/>
        </p:nvSpPr>
        <p:spPr>
          <a:xfrm>
            <a:off x="1071538" y="3357562"/>
            <a:ext cx="7715304" cy="923330"/>
          </a:xfrm>
          <a:prstGeom prst="rect">
            <a:avLst/>
          </a:prstGeom>
          <a:noFill/>
        </p:spPr>
        <p:txBody>
          <a:bodyPr wrap="square" rtlCol="0">
            <a:spAutoFit/>
          </a:bodyPr>
          <a:lstStyle/>
          <a:p>
            <a:r>
              <a:rPr lang="en-US" dirty="0" smtClean="0"/>
              <a:t>In the above image we can see the data will be sensed of temp of Inside, Temp of Outside, Humidity of Inside, Humidity of Outside and other data will be stored in the database.</a:t>
            </a:r>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Thinking</a:t>
            </a:r>
            <a:endParaRPr lang="en-US" dirty="0"/>
          </a:p>
        </p:txBody>
      </p:sp>
      <p:pic>
        <p:nvPicPr>
          <p:cNvPr id="4" name="Content Placeholder 3" descr="Think.PNG"/>
          <p:cNvPicPr>
            <a:picLocks noGrp="1" noChangeAspect="1"/>
          </p:cNvPicPr>
          <p:nvPr>
            <p:ph idx="1"/>
          </p:nvPr>
        </p:nvPicPr>
        <p:blipFill>
          <a:blip r:embed="rId2"/>
          <a:stretch>
            <a:fillRect/>
          </a:stretch>
        </p:blipFill>
        <p:spPr>
          <a:xfrm>
            <a:off x="1643042" y="1091681"/>
            <a:ext cx="5715040" cy="5492953"/>
          </a:xfrm>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Act of the system</a:t>
            </a:r>
            <a:endParaRPr lang="en-US" dirty="0"/>
          </a:p>
        </p:txBody>
      </p:sp>
      <p:pic>
        <p:nvPicPr>
          <p:cNvPr id="4" name="WhatsApp Video 2020-05-25 at 2.51.30 PM.mp4">
            <a:hlinkClick r:id="" action="ppaction://media"/>
          </p:cNvPr>
          <p:cNvPicPr>
            <a:picLocks noGrp="1" noRot="1" noChangeAspect="1"/>
          </p:cNvPicPr>
          <p:nvPr>
            <p:ph idx="1"/>
            <a:videoFile r:link="rId1"/>
          </p:nvPr>
        </p:nvPicPr>
        <p:blipFill>
          <a:blip r:embed="rId3"/>
          <a:stretch>
            <a:fillRect/>
          </a:stretch>
        </p:blipFill>
        <p:spPr>
          <a:xfrm>
            <a:off x="1882231" y="1928802"/>
            <a:ext cx="5429288" cy="4071966"/>
          </a:xfrm>
          <a:prstGeom prst="rect">
            <a:avLst/>
          </a:prstGeom>
        </p:spPr>
      </p:pic>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Database of </a:t>
            </a:r>
            <a:r>
              <a:rPr lang="en-US" dirty="0" err="1" smtClean="0"/>
              <a:t>ahcs</a:t>
            </a:r>
            <a:endParaRPr lang="en-US" dirty="0"/>
          </a:p>
        </p:txBody>
      </p:sp>
      <p:pic>
        <p:nvPicPr>
          <p:cNvPr id="4" name="Content Placeholder 3" descr="Dataq.PNG"/>
          <p:cNvPicPr>
            <a:picLocks noGrp="1" noChangeAspect="1"/>
          </p:cNvPicPr>
          <p:nvPr>
            <p:ph idx="1"/>
          </p:nvPr>
        </p:nvPicPr>
        <p:blipFill>
          <a:blip r:embed="rId2"/>
          <a:stretch>
            <a:fillRect/>
          </a:stretch>
        </p:blipFill>
        <p:spPr>
          <a:xfrm>
            <a:off x="1835536" y="2458810"/>
            <a:ext cx="5839640" cy="3248479"/>
          </a:xfrm>
        </p:spPr>
      </p:pic>
      <p:sp>
        <p:nvSpPr>
          <p:cNvPr id="5" name="TextBox 4"/>
          <p:cNvSpPr txBox="1"/>
          <p:nvPr/>
        </p:nvSpPr>
        <p:spPr>
          <a:xfrm>
            <a:off x="2000232" y="5929330"/>
            <a:ext cx="6018507" cy="646331"/>
          </a:xfrm>
          <a:prstGeom prst="rect">
            <a:avLst/>
          </a:prstGeom>
          <a:noFill/>
        </p:spPr>
        <p:txBody>
          <a:bodyPr wrap="none" rtlCol="0">
            <a:spAutoFit/>
          </a:bodyPr>
          <a:lstStyle/>
          <a:p>
            <a:r>
              <a:rPr lang="en-US" dirty="0" smtClean="0"/>
              <a:t>This is how the data will be stored and for the data file link is :</a:t>
            </a:r>
          </a:p>
          <a:p>
            <a:r>
              <a:rPr lang="en-US" dirty="0" smtClean="0">
                <a:hlinkClick r:id="rId3"/>
              </a:rPr>
              <a:t>https://github.com/jasmeetsi4/AHCS/blob/master/MGL001.xlsx</a:t>
            </a:r>
            <a:endParaRPr lang="en-US"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Visualization of database</a:t>
            </a:r>
            <a:endParaRPr lang="en-US" dirty="0"/>
          </a:p>
        </p:txBody>
      </p:sp>
      <p:pic>
        <p:nvPicPr>
          <p:cNvPr id="4" name="Content Placeholder 3" descr="Visulaize.PNG"/>
          <p:cNvPicPr>
            <a:picLocks noGrp="1" noChangeAspect="1"/>
          </p:cNvPicPr>
          <p:nvPr>
            <p:ph idx="1"/>
          </p:nvPr>
        </p:nvPicPr>
        <p:blipFill>
          <a:blip r:embed="rId2"/>
          <a:stretch>
            <a:fillRect/>
          </a:stretch>
        </p:blipFill>
        <p:spPr>
          <a:xfrm>
            <a:off x="1841729" y="2286000"/>
            <a:ext cx="5827254" cy="3594100"/>
          </a:xfrm>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Group Members Roles</a:t>
            </a:r>
            <a:endParaRPr lang="en-US" dirty="0"/>
          </a:p>
        </p:txBody>
      </p:sp>
      <p:graphicFrame>
        <p:nvGraphicFramePr>
          <p:cNvPr id="6" name="Content Placeholder 5"/>
          <p:cNvGraphicFramePr>
            <a:graphicFrameLocks noGrp="1"/>
          </p:cNvGraphicFramePr>
          <p:nvPr>
            <p:ph idx="1"/>
          </p:nvPr>
        </p:nvGraphicFramePr>
        <p:xfrm>
          <a:off x="938213" y="2286000"/>
          <a:ext cx="7634288" cy="1112520"/>
        </p:xfrm>
        <a:graphic>
          <a:graphicData uri="http://schemas.openxmlformats.org/drawingml/2006/table">
            <a:tbl>
              <a:tblPr firstRow="1" bandRow="1">
                <a:tableStyleId>{5C22544A-7EE6-4342-B048-85BDC9FD1C3A}</a:tableStyleId>
              </a:tblPr>
              <a:tblGrid>
                <a:gridCol w="3817144"/>
                <a:gridCol w="3817144"/>
              </a:tblGrid>
              <a:tr h="370840">
                <a:tc>
                  <a:txBody>
                    <a:bodyPr/>
                    <a:lstStyle/>
                    <a:p>
                      <a:r>
                        <a:rPr lang="en-US" dirty="0" smtClean="0"/>
                        <a:t>Name</a:t>
                      </a:r>
                      <a:endParaRPr lang="en-US" dirty="0"/>
                    </a:p>
                  </a:txBody>
                  <a:tcPr/>
                </a:tc>
                <a:tc>
                  <a:txBody>
                    <a:bodyPr/>
                    <a:lstStyle/>
                    <a:p>
                      <a:r>
                        <a:rPr lang="en-US" dirty="0" smtClean="0"/>
                        <a:t>Role</a:t>
                      </a:r>
                      <a:endParaRPr lang="en-US" dirty="0"/>
                    </a:p>
                  </a:txBody>
                  <a:tcPr/>
                </a:tc>
              </a:tr>
              <a:tr h="370840">
                <a:tc>
                  <a:txBody>
                    <a:bodyPr/>
                    <a:lstStyle/>
                    <a:p>
                      <a:r>
                        <a:rPr lang="en-US" dirty="0" err="1" smtClean="0"/>
                        <a:t>Jasmeet</a:t>
                      </a:r>
                      <a:r>
                        <a:rPr lang="en-US" dirty="0" smtClean="0"/>
                        <a:t> Singh</a:t>
                      </a:r>
                      <a:endParaRPr lang="en-US" dirty="0"/>
                    </a:p>
                  </a:txBody>
                  <a:tcPr/>
                </a:tc>
                <a:tc>
                  <a:txBody>
                    <a:bodyPr/>
                    <a:lstStyle/>
                    <a:p>
                      <a:r>
                        <a:rPr lang="en-US" dirty="0" smtClean="0"/>
                        <a:t>Developer</a:t>
                      </a:r>
                      <a:endParaRPr lang="en-US" dirty="0"/>
                    </a:p>
                  </a:txBody>
                  <a:tcPr/>
                </a:tc>
              </a:tr>
              <a:tr h="370840">
                <a:tc>
                  <a:txBody>
                    <a:bodyPr/>
                    <a:lstStyle/>
                    <a:p>
                      <a:r>
                        <a:rPr lang="en-US" dirty="0" err="1" smtClean="0"/>
                        <a:t>Karandeep</a:t>
                      </a:r>
                      <a:r>
                        <a:rPr lang="en-US" dirty="0" smtClean="0"/>
                        <a:t> </a:t>
                      </a:r>
                      <a:r>
                        <a:rPr lang="en-US" dirty="0" err="1" smtClean="0"/>
                        <a:t>Sahni</a:t>
                      </a:r>
                      <a:endParaRPr lang="en-US" dirty="0"/>
                    </a:p>
                  </a:txBody>
                  <a:tcPr/>
                </a:tc>
                <a:tc>
                  <a:txBody>
                    <a:bodyPr/>
                    <a:lstStyle/>
                    <a:p>
                      <a:r>
                        <a:rPr lang="en-US" dirty="0" smtClean="0"/>
                        <a:t>Project</a:t>
                      </a:r>
                      <a:r>
                        <a:rPr lang="en-US" baseline="0" dirty="0" smtClean="0"/>
                        <a:t> Researcher and Tester</a:t>
                      </a:r>
                      <a:endParaRPr lang="en-US" dirty="0"/>
                    </a:p>
                  </a:txBody>
                  <a:tcPr/>
                </a:tc>
              </a:tr>
            </a:tbl>
          </a:graphicData>
        </a:graphic>
      </p:graphicFrame>
    </p:spTree>
  </p:cSld>
  <p:clrMapOvr>
    <a:masterClrMapping/>
  </p:clrMapOvr>
  <p:transition>
    <p:fade/>
  </p:transition>
</p:sld>
</file>

<file path=ppt/theme/theme1.xml><?xml version="1.0" encoding="utf-8"?>
<a:theme xmlns:a="http://schemas.openxmlformats.org/drawingml/2006/main" name="Theme1">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145</TotalTime>
  <Words>309</Words>
  <Application>Microsoft Office PowerPoint</Application>
  <PresentationFormat>On-screen Show (4:3)</PresentationFormat>
  <Paragraphs>29</Paragraphs>
  <Slides>10</Slides>
  <Notes>0</Notes>
  <HiddenSlides>0</HiddenSlides>
  <MMClips>1</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Theme1</vt:lpstr>
      <vt:lpstr>AHCS (automatic Heating and Cooling System)</vt:lpstr>
      <vt:lpstr>Why do we need it?</vt:lpstr>
      <vt:lpstr>Tools and Technologies Used</vt:lpstr>
      <vt:lpstr>Sensing </vt:lpstr>
      <vt:lpstr>Thinking</vt:lpstr>
      <vt:lpstr>Act of the system</vt:lpstr>
      <vt:lpstr>Database of ahcs</vt:lpstr>
      <vt:lpstr>Visualization of database</vt:lpstr>
      <vt:lpstr>Group Members Roles</vt:lpstr>
      <vt:lpstr>Work done and leftover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AhCS (automatic Heating and Cooling System)</dc:title>
  <dc:creator>admin</dc:creator>
  <cp:lastModifiedBy>admin</cp:lastModifiedBy>
  <cp:revision>19</cp:revision>
  <dcterms:created xsi:type="dcterms:W3CDTF">2020-05-19T17:29:54Z</dcterms:created>
  <dcterms:modified xsi:type="dcterms:W3CDTF">2020-05-25T09:43:10Z</dcterms:modified>
</cp:coreProperties>
</file>