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cuments\Smart%20temperature%20system%20burntdown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1"/>
  <c:style val="18"/>
  <c:chart>
    <c:autoTitleDeleted val="1"/>
    <c:plotArea>
      <c:layout/>
      <c:lineChart>
        <c:grouping val="standard"/>
        <c:varyColors val="1"/>
        <c:ser>
          <c:idx val="0"/>
          <c:order val="0"/>
          <c:spPr>
            <a:ln w="25400" cmpd="sng">
              <a:solidFill>
                <a:srgbClr val="4F81BD"/>
              </a:solidFill>
            </a:ln>
          </c:spPr>
          <c:marker>
            <c:symbol val="none"/>
          </c:marker>
          <c:cat>
            <c:numRef>
              <c:f>[1]Task4.1P!$A$3:$A$6</c:f>
              <c:numCache>
                <c:formatCode>General</c:formatCode>
                <c:ptCount val="4"/>
                <c:pt idx="0">
                  <c:v>0.70833333333333337</c:v>
                </c:pt>
                <c:pt idx="1">
                  <c:v>0.75</c:v>
                </c:pt>
                <c:pt idx="2">
                  <c:v>0.79166666666666663</c:v>
                </c:pt>
                <c:pt idx="3">
                  <c:v>0.83333333333333337</c:v>
                </c:pt>
              </c:numCache>
            </c:numRef>
          </c:cat>
          <c:val>
            <c:numRef>
              <c:f>[1]Task4.1P!$D$3:$D$6</c:f>
              <c:numCache>
                <c:formatCode>General</c:formatCode>
                <c:ptCount val="4"/>
                <c:pt idx="0">
                  <c:v>25</c:v>
                </c:pt>
                <c:pt idx="1">
                  <c:v>20</c:v>
                </c:pt>
                <c:pt idx="2">
                  <c:v>15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spPr>
            <a:ln w="25400" cmpd="sng">
              <a:solidFill>
                <a:srgbClr val="C0504D"/>
              </a:solidFill>
            </a:ln>
          </c:spPr>
          <c:marker>
            <c:symbol val="none"/>
          </c:marker>
          <c:cat>
            <c:numRef>
              <c:f>[1]Task4.1P!$A$3:$A$6</c:f>
              <c:numCache>
                <c:formatCode>General</c:formatCode>
                <c:ptCount val="4"/>
                <c:pt idx="0">
                  <c:v>0.70833333333333337</c:v>
                </c:pt>
                <c:pt idx="1">
                  <c:v>0.75</c:v>
                </c:pt>
                <c:pt idx="2">
                  <c:v>0.79166666666666663</c:v>
                </c:pt>
                <c:pt idx="3">
                  <c:v>0.83333333333333337</c:v>
                </c:pt>
              </c:numCache>
            </c:numRef>
          </c:cat>
          <c:val>
            <c:numRef>
              <c:f>[1]Task4.1P!$E$3:$E$6</c:f>
              <c:numCache>
                <c:formatCode>General</c:formatCode>
                <c:ptCount val="4"/>
                <c:pt idx="0">
                  <c:v>25</c:v>
                </c:pt>
                <c:pt idx="1">
                  <c:v>17</c:v>
                </c:pt>
                <c:pt idx="2">
                  <c:v>9</c:v>
                </c:pt>
                <c:pt idx="3">
                  <c:v>1</c:v>
                </c:pt>
              </c:numCache>
            </c:numRef>
          </c:val>
        </c:ser>
        <c:marker val="1"/>
        <c:axId val="136095232"/>
        <c:axId val="136096768"/>
      </c:lineChart>
      <c:catAx>
        <c:axId val="136095232"/>
        <c:scaling>
          <c:orientation val="minMax"/>
        </c:scaling>
        <c:axPos val="b"/>
        <c:numFmt formatCode="General" sourceLinked="1"/>
        <c:majorTickMark val="cross"/>
        <c:minorTickMark val="cross"/>
        <c:tickLblPos val="nextTo"/>
        <c:txPr>
          <a:bodyPr/>
          <a:lstStyle/>
          <a:p>
            <a:pPr lvl="0">
              <a:defRPr lang="en-AU"/>
            </a:pPr>
            <a:endParaRPr lang="en-US"/>
          </a:p>
        </c:txPr>
        <c:crossAx val="136096768"/>
        <c:crosses val="autoZero"/>
        <c:auto val="1"/>
        <c:lblAlgn val="ctr"/>
        <c:lblOffset val="100"/>
      </c:catAx>
      <c:valAx>
        <c:axId val="136096768"/>
        <c:scaling>
          <c:orientation val="minMax"/>
        </c:scaling>
        <c:axPos val="l"/>
        <c:majorGridlines>
          <c:spPr>
            <a:ln>
              <a:solidFill>
                <a:srgbClr val="B7B7B7"/>
              </a:solidFill>
            </a:ln>
          </c:spPr>
        </c:majorGridlines>
        <c:numFmt formatCode="General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lang="en-AU"/>
            </a:pPr>
            <a:endParaRPr lang="en-US"/>
          </a:p>
        </c:txPr>
        <c:crossAx val="136095232"/>
        <c:crosses val="autoZero"/>
        <c:crossBetween val="between"/>
      </c:valAx>
      <c:spPr>
        <a:solidFill>
          <a:srgbClr val="FFFFFF"/>
        </a:solidFill>
      </c:spPr>
    </c:plotArea>
    <c:legend>
      <c:legendPos val="r"/>
      <c:layout/>
      <c:txPr>
        <a:bodyPr/>
        <a:lstStyle/>
        <a:p>
          <a:pPr>
            <a:defRPr lang="en-AU"/>
          </a:pPr>
          <a:endParaRPr lang="en-US"/>
        </a:p>
      </c:txPr>
    </c:legend>
    <c:plotVisOnly val="1"/>
    <c:dispBlanksAs val="zero"/>
    <c:showDLblsOverMax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ADFE-60E1-47B1-8619-FC574CA3B203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333-FFCC-4A53-BC54-E85ED694E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151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ADFE-60E1-47B1-8619-FC574CA3B203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333-FFCC-4A53-BC54-E85ED694E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320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ADFE-60E1-47B1-8619-FC574CA3B203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333-FFCC-4A53-BC54-E85ED694E1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0263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ADFE-60E1-47B1-8619-FC574CA3B203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333-FFCC-4A53-BC54-E85ED694E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6539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ADFE-60E1-47B1-8619-FC574CA3B203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333-FFCC-4A53-BC54-E85ED694E1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48434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ADFE-60E1-47B1-8619-FC574CA3B203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333-FFCC-4A53-BC54-E85ED694E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0563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ADFE-60E1-47B1-8619-FC574CA3B203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333-FFCC-4A53-BC54-E85ED694E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068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ADFE-60E1-47B1-8619-FC574CA3B203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333-FFCC-4A53-BC54-E85ED694E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873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ADFE-60E1-47B1-8619-FC574CA3B203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333-FFCC-4A53-BC54-E85ED694E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682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ADFE-60E1-47B1-8619-FC574CA3B203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333-FFCC-4A53-BC54-E85ED694E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10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ADFE-60E1-47B1-8619-FC574CA3B203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333-FFCC-4A53-BC54-E85ED694E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860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ADFE-60E1-47B1-8619-FC574CA3B203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333-FFCC-4A53-BC54-E85ED694E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127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ADFE-60E1-47B1-8619-FC574CA3B203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333-FFCC-4A53-BC54-E85ED694E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107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ADFE-60E1-47B1-8619-FC574CA3B203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333-FFCC-4A53-BC54-E85ED694E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471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ADFE-60E1-47B1-8619-FC574CA3B203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333-FFCC-4A53-BC54-E85ED694E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710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ADFE-60E1-47B1-8619-FC574CA3B203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333-FFCC-4A53-BC54-E85ED694E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65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ADFE-60E1-47B1-8619-FC574CA3B203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CCA333-FFCC-4A53-BC54-E85ED694E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653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smeetsi4/Smart-Temperature-System/blob/master/MLOG01.CSV" TargetMode="External"/><Relationship Id="rId2" Type="http://schemas.openxmlformats.org/officeDocument/2006/relationships/hyperlink" Target="https://github.com/jasmeetsi4/Smart-Temperature-System/blob/master/temp.in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dmin\Downloads\WhatsApp%20Video%202019-09-19%20at%206.07.07%20AM.mp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tA2HxAn2/smart-temperature-syste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B777DC-A2C7-49DB-B75E-E5A3803A3D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Temperature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049CD-74EA-45BB-A184-E783BC2C3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463089"/>
          </a:xfrm>
        </p:spPr>
        <p:txBody>
          <a:bodyPr>
            <a:normAutofit/>
          </a:bodyPr>
          <a:lstStyle/>
          <a:p>
            <a:r>
              <a:rPr lang="en-US" sz="2400" dirty="0"/>
              <a:t>Made by: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Divesh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Inderpal</a:t>
            </a:r>
            <a:endParaRPr lang="en-US" sz="2400" dirty="0"/>
          </a:p>
          <a:p>
            <a:r>
              <a:rPr lang="en-US" sz="2400" dirty="0"/>
              <a:t> Jasmeet</a:t>
            </a:r>
          </a:p>
        </p:txBody>
      </p:sp>
    </p:spTree>
    <p:extLst>
      <p:ext uri="{BB962C8B-B14F-4D97-AF65-F5344CB8AC3E}">
        <p14:creationId xmlns:p14="http://schemas.microsoft.com/office/powerpoint/2010/main" xmlns="" val="2421663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of the code :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github.com/jasmeetsi4/Smart-Temperature-System/blob/master/temp.ino</a:t>
            </a:r>
            <a:endParaRPr lang="en-US" dirty="0" smtClean="0"/>
          </a:p>
          <a:p>
            <a:r>
              <a:rPr lang="en-US" dirty="0" smtClean="0"/>
              <a:t>Link of the data collected: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github.com/jasmeetsi4/Smart-Temperature-System/blob/master/MLOG01.CSV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Photos of the system</a:t>
            </a:r>
            <a:endParaRPr lang="en-US" dirty="0"/>
          </a:p>
        </p:txBody>
      </p:sp>
      <p:pic>
        <p:nvPicPr>
          <p:cNvPr id="4" name="Content Placeholder 3" descr="WhatsApp Image 2019-09-19 at 6.20.09 A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flipH="1">
            <a:off x="6099395" y="1267098"/>
            <a:ext cx="3082830" cy="2312125"/>
          </a:xfrm>
        </p:spPr>
      </p:pic>
      <p:pic>
        <p:nvPicPr>
          <p:cNvPr id="5" name="Picture 4" descr="WhatsApp Image 2019-09-19 at 6.20.13 A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 flipH="1">
            <a:off x="6470693" y="3351234"/>
            <a:ext cx="2378782" cy="3171710"/>
          </a:xfrm>
          <a:prstGeom prst="rect">
            <a:avLst/>
          </a:prstGeom>
        </p:spPr>
      </p:pic>
      <p:pic>
        <p:nvPicPr>
          <p:cNvPr id="7" name="Picture 6" descr="WhatsApp Image 2019-09-19 at 6.20.26 A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2578" y="1323128"/>
            <a:ext cx="5017879" cy="37634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Diagram of the system</a:t>
            </a:r>
            <a:endParaRPr lang="en-US" dirty="0"/>
          </a:p>
        </p:txBody>
      </p:sp>
      <p:pic>
        <p:nvPicPr>
          <p:cNvPr id="4" name="Content Placeholder 3" descr="WhatsApp Image 2019-09-19 at 6.29.28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482" y="2160588"/>
            <a:ext cx="6639073" cy="3881437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difficult challenge face was how the comparison of both the datasets will be done.</a:t>
            </a:r>
          </a:p>
          <a:p>
            <a:r>
              <a:rPr lang="en-US" dirty="0" smtClean="0"/>
              <a:t>Another challenge was that the stability and placing the outside sensor for the stability and durability.</a:t>
            </a:r>
          </a:p>
          <a:p>
            <a:r>
              <a:rPr lang="en-US" dirty="0" smtClean="0"/>
              <a:t>Also, a challenge arise of the storing the data in which manner and the values required.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7CFB5-BF3D-4D7F-8657-1DAE2699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00049F-9A93-4727-BACE-3A3A40CFC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recent times, weather around the world has become unpredictable and extreme due to which heating and cooling appliances are used more frequently. </a:t>
            </a:r>
          </a:p>
          <a:p>
            <a:r>
              <a:rPr lang="en-US" dirty="0"/>
              <a:t>But, in the fast pace of life people usually forget to turn off the appliances. </a:t>
            </a:r>
          </a:p>
          <a:p>
            <a:r>
              <a:rPr lang="en-US" dirty="0"/>
              <a:t>So what we need is a system that automatically triggers the heating/cooling system to keep the house temperature at a normal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56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xmlns="" id="{E223BAEA-4D1D-4B35-92A5-2860110E0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527" r="6835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6AED48-BE1D-49D9-8AB5-CBCEFA0A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/>
              <a:t>Sensing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FA3FD1-9E67-422A-8E33-DD4B3DBFB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system, there will be sensing of the outdoor and indoor temperatures level for further taking an action. We will be using DHT22 temperature and humidity sensor.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xmlns="" id="{64FA5DFF-7FE6-4855-84E6-DFA78EE97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AFD8CBA-54A3-4363-991B-B9C631BBF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xmlns="" id="{3F088236-D655-4F88-B238-E16762358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xmlns="" id="{3DAC0C92-199E-475C-9390-119A9B027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xmlns="" id="{C4CFB339-0ED8-4FE2-9EF1-6D1375B8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xmlns="" id="{31896C80-2069-4431-9C19-83B913734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xmlns="" id="{BF120A21-0841-4823-B0C4-28AEBCEF9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xmlns="" id="{DBB05BAE-BBD3-4289-899F-A6851503C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xmlns="" id="{9874D11C-36F5-4BBE-A490-019A54E95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83310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5075F1-4653-46BA-9FDC-897D0E0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AEBA4E-8E3B-4386-B052-1D03AE558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 will compare the temperatures recorded to reach a middle temperature value that is neither too hot or cold.</a:t>
            </a:r>
          </a:p>
          <a:p>
            <a:r>
              <a:rPr lang="en-US" dirty="0"/>
              <a:t>In this system will compare the datasets of the outside and inside temperatures so that the appliances get triggers.</a:t>
            </a:r>
          </a:p>
        </p:txBody>
      </p:sp>
    </p:spTree>
    <p:extLst>
      <p:ext uri="{BB962C8B-B14F-4D97-AF65-F5344CB8AC3E}">
        <p14:creationId xmlns:p14="http://schemas.microsoft.com/office/powerpoint/2010/main" xmlns="" val="187066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67FEE-AAA5-424A-9EA2-4043D31A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7948CA-9EEA-47A4-BFA7-A97ECF19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comparison of the two datasets the system will act and make the appliance turn on and off.</a:t>
            </a:r>
          </a:p>
          <a:p>
            <a:r>
              <a:rPr lang="en-US" dirty="0"/>
              <a:t>This act will be automated and making a smart living system.</a:t>
            </a:r>
          </a:p>
        </p:txBody>
      </p:sp>
    </p:spTree>
    <p:extLst>
      <p:ext uri="{BB962C8B-B14F-4D97-AF65-F5344CB8AC3E}">
        <p14:creationId xmlns:p14="http://schemas.microsoft.com/office/powerpoint/2010/main" xmlns="" val="382117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Demonstration of the Prototype</a:t>
            </a:r>
            <a:endParaRPr lang="en-US" dirty="0"/>
          </a:p>
        </p:txBody>
      </p:sp>
      <p:pic>
        <p:nvPicPr>
          <p:cNvPr id="4" name="WhatsApp Video 2019-09-19 at 6.07.07 AM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67988" y="1768894"/>
            <a:ext cx="6949441" cy="3967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Group Members Roles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Jasmeet</a:t>
                      </a:r>
                      <a:r>
                        <a:rPr lang="en-US" dirty="0" smtClean="0"/>
                        <a:t> Singh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Divesh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Researcher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Inderpal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handler and tester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Trello</a:t>
            </a:r>
            <a:r>
              <a:rPr lang="en-US" dirty="0" smtClean="0"/>
              <a:t>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trello.com/b/tA2HxAn2/smart-temperature-system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296</Words>
  <Application>Microsoft Office PowerPoint</Application>
  <PresentationFormat>Custom</PresentationFormat>
  <Paragraphs>39</Paragraphs>
  <Slides>13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Smart Temperature System</vt:lpstr>
      <vt:lpstr>Why do we need it?</vt:lpstr>
      <vt:lpstr>Sensing </vt:lpstr>
      <vt:lpstr>Thinking</vt:lpstr>
      <vt:lpstr>Act</vt:lpstr>
      <vt:lpstr>Demonstration of the Prototype</vt:lpstr>
      <vt:lpstr>Group Members Roles</vt:lpstr>
      <vt:lpstr>Trello Board</vt:lpstr>
      <vt:lpstr>Burndown Chart</vt:lpstr>
      <vt:lpstr>Code and data</vt:lpstr>
      <vt:lpstr>Photos of the system</vt:lpstr>
      <vt:lpstr>Diagram of the system</vt:lpstr>
      <vt:lpstr>Challenges faced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DIVESH RAJPUT</dc:creator>
  <cp:lastModifiedBy>admin</cp:lastModifiedBy>
  <cp:revision>10</cp:revision>
  <dcterms:created xsi:type="dcterms:W3CDTF">2019-09-09T04:55:43Z</dcterms:created>
  <dcterms:modified xsi:type="dcterms:W3CDTF">2019-09-19T01:00:26Z</dcterms:modified>
</cp:coreProperties>
</file>