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napToObjects="1" showGuides="1">
      <p:cViewPr varScale="1">
        <p:scale>
          <a:sx n="202" d="100"/>
          <a:sy n="202" d="100"/>
        </p:scale>
        <p:origin x="19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7C6E-5C63-0593-F613-971F7F6F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86AE1-E024-499D-2FEF-540E822C5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9116-A7A0-807D-4829-F033CC34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726A-DFBD-AE36-F802-74EA3A3E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B322-CD49-B5BB-7AE7-D01621AA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EFE1-1476-AB51-FC81-4CE5375A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82992-408D-DDF8-C74A-992A2A6D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CC76-1918-4BDB-510E-01DF78E4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EBB9-3ECC-71E6-20E6-76D591E3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CA70-A34C-1054-7F35-792129A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00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0C08A-213A-AC27-ACCF-BC936997F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EEE76-3662-0D3D-15BB-6400ADA5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CEC0-310D-F270-70A7-4F0BE633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B50A-729E-EC57-EF70-D1C1FFA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D9E5-C7BB-02CE-D607-DB66B494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9393-E0C6-41CB-6D10-3475E76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F5B4-BCF8-03DD-57FB-EA356B85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DDB6-E5FD-D704-EFAC-43A2DAE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ADC9-3D50-B6E5-62C6-4A68CE70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85D0-FF06-1669-8254-BF021601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6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A856-C101-B055-6964-B031172F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1B1D5-195B-01E2-026B-8BFDC895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8A28-234D-73C9-6242-A2C4F979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C5DD-494A-6321-FEC3-45F6F149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95DD-2692-3697-E62F-8512452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D95F-405C-F5CA-ABE6-9CF4D79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F5B9-47A5-55CA-B45B-5F7B3525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4D36-16D6-2CCB-C941-3D266CFAB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3321F-3587-B34F-6027-22572DA8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7E6C3-3B4B-3529-3FC2-5C6A83F7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D462D-712B-FE16-3442-D34CFBE2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1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69C8-614B-1DFE-538B-FBEC8F2A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C98F-C601-A59E-7E27-9121CFD6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C794-DDC3-1CCF-48F7-CC642AAA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E7482-36A6-318B-9A07-E8EAA4B5A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8CEC1-208C-6533-7A96-DE059616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32EB4-7638-CB79-58E9-350B965C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13253-0B76-1D8F-1807-030FBB4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2E4F3-318D-02D1-624B-7EF5514B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AF11-A5EF-494D-1959-F5BA38BB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E19FB-21B7-370C-3F97-FB10D61B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75B1C-91CA-267B-25E4-9C360DBD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D756C-F3E4-F270-89B0-53F69AE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EC23A-DCEA-D6EB-3A5C-8E6DB0DB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3D3D5-12B5-9C56-1A6D-4677E3FB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11F3-3708-EFBE-50DE-3AD9214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2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5452-C5FB-65CD-1E4E-6BFB3877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6C09-383A-2897-13FB-6709A0AD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2A223-0755-9237-9A6E-C53EA5D5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9D137-822F-823D-8EA8-87468C9A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773D-FD36-0104-D9F4-C995B92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7E41-CC35-9486-B53A-98C21850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7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047A-0332-F14F-8E6F-96FCD1EF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131E6-63B3-3844-9A61-C79ED562B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6107A-D56E-65EC-221B-454A7E5B2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83F6B-4A2A-E227-D034-00F52F1E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E994-211F-8D9B-54CB-82907784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9971-3153-819D-5AA1-8F9990BF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9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96D85-23E7-EF84-795E-BA0BD0F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629F-0C80-99BD-7952-435DB5CC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B6A2-6CCA-3A8B-C284-B8D54FFFC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791A-44E1-C309-48DC-C0BD9245C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1261-E791-5B50-09E1-1058350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2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7DC451-02DC-7D8A-81B1-480D81A8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02021"/>
            <a:ext cx="548640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CE084-BDD1-CD62-B877-AB28CEEB06B3}"/>
              </a:ext>
            </a:extLst>
          </p:cNvPr>
          <p:cNvSpPr txBox="1"/>
          <p:nvPr/>
        </p:nvSpPr>
        <p:spPr>
          <a:xfrm>
            <a:off x="4679205" y="34747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16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C9C85-E880-F823-2FA2-6F17BB77A6CD}"/>
              </a:ext>
            </a:extLst>
          </p:cNvPr>
          <p:cNvSpPr txBox="1"/>
          <p:nvPr/>
        </p:nvSpPr>
        <p:spPr>
          <a:xfrm>
            <a:off x="5342407" y="3545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9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0CE03-B14D-4898-99A2-ACDA14F5B0B5}"/>
              </a:ext>
            </a:extLst>
          </p:cNvPr>
          <p:cNvSpPr txBox="1"/>
          <p:nvPr/>
        </p:nvSpPr>
        <p:spPr>
          <a:xfrm>
            <a:off x="5888251" y="218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13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7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1</cp:revision>
  <dcterms:created xsi:type="dcterms:W3CDTF">2022-08-04T09:19:26Z</dcterms:created>
  <dcterms:modified xsi:type="dcterms:W3CDTF">2022-08-04T09:22:41Z</dcterms:modified>
</cp:coreProperties>
</file>