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howGuides="1">
      <p:cViewPr>
        <p:scale>
          <a:sx n="202" d="100"/>
          <a:sy n="202" d="100"/>
        </p:scale>
        <p:origin x="3568" y="176"/>
      </p:cViewPr>
      <p:guideLst>
        <p:guide orient="horz" pos="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6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3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2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0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13F9-7F9E-4748-8F1D-3BF145467120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C46B-E912-A547-9B5F-8824F240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38AF973-1C86-5532-A936-94CBDC656E5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6858000" cy="1949450"/>
            <a:chOff x="2230120" y="1084143"/>
            <a:chExt cx="8427720" cy="23956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B1448A-E196-65C3-DCF8-8A77FF229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722"/>
            <a:stretch/>
          </p:blipFill>
          <p:spPr>
            <a:xfrm>
              <a:off x="2230120" y="1084143"/>
              <a:ext cx="2809240" cy="23956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1443BA-B9F5-1015-59B7-373111C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722"/>
            <a:stretch/>
          </p:blipFill>
          <p:spPr>
            <a:xfrm>
              <a:off x="5039360" y="1084143"/>
              <a:ext cx="2809240" cy="23956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4BC153-1B6D-3C79-17F0-42593F8B5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722"/>
            <a:stretch/>
          </p:blipFill>
          <p:spPr>
            <a:xfrm>
              <a:off x="7848600" y="1084143"/>
              <a:ext cx="2809240" cy="239565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2B8F59-0DB9-7B3B-0D5B-C8EAA2FA6349}"/>
              </a:ext>
            </a:extLst>
          </p:cNvPr>
          <p:cNvSpPr txBox="1"/>
          <p:nvPr/>
        </p:nvSpPr>
        <p:spPr>
          <a:xfrm>
            <a:off x="-50800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3586D-C1B6-090C-A05E-D180A3B1522B}"/>
              </a:ext>
            </a:extLst>
          </p:cNvPr>
          <p:cNvSpPr txBox="1"/>
          <p:nvPr/>
        </p:nvSpPr>
        <p:spPr>
          <a:xfrm>
            <a:off x="2173935" y="742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2CB4D2-3C38-75DB-AC6B-582102450FAE}"/>
              </a:ext>
            </a:extLst>
          </p:cNvPr>
          <p:cNvSpPr txBox="1"/>
          <p:nvPr/>
        </p:nvSpPr>
        <p:spPr>
          <a:xfrm>
            <a:off x="4489574" y="7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070A82-95E1-4A7D-9DF7-D773CAC457AE}"/>
              </a:ext>
            </a:extLst>
          </p:cNvPr>
          <p:cNvGrpSpPr/>
          <p:nvPr/>
        </p:nvGrpSpPr>
        <p:grpSpPr>
          <a:xfrm>
            <a:off x="0" y="1741974"/>
            <a:ext cx="6858000" cy="2043114"/>
            <a:chOff x="0" y="1741974"/>
            <a:chExt cx="6858000" cy="20431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BE5E99-47B3-2DF8-632E-CC367EA527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741976"/>
              <a:ext cx="4621728" cy="2043112"/>
              <a:chOff x="-13026" y="1971580"/>
              <a:chExt cx="4650244" cy="20557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E507E4-8807-2A44-3830-2CB65DAA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0583"/>
              <a:stretch/>
            </p:blipFill>
            <p:spPr>
              <a:xfrm>
                <a:off x="-13026" y="1971580"/>
                <a:ext cx="2299026" cy="205571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40A908-C1C4-7026-9FC8-7A015D9A2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0583"/>
              <a:stretch/>
            </p:blipFill>
            <p:spPr>
              <a:xfrm>
                <a:off x="2338192" y="1971580"/>
                <a:ext cx="2299026" cy="2055718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EEAB95-BE3E-924A-4BBB-7283D4172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0583"/>
            <a:stretch/>
          </p:blipFill>
          <p:spPr>
            <a:xfrm>
              <a:off x="4573072" y="1741974"/>
              <a:ext cx="2284928" cy="204311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774-275D-E468-C991-757825859358}"/>
              </a:ext>
            </a:extLst>
          </p:cNvPr>
          <p:cNvSpPr txBox="1"/>
          <p:nvPr/>
        </p:nvSpPr>
        <p:spPr>
          <a:xfrm>
            <a:off x="-50800" y="16705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1B1775-299F-842B-9BC3-0C8F5461826B}"/>
              </a:ext>
            </a:extLst>
          </p:cNvPr>
          <p:cNvSpPr txBox="1"/>
          <p:nvPr/>
        </p:nvSpPr>
        <p:spPr>
          <a:xfrm>
            <a:off x="2173935" y="1670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E3E9A-E065-B06F-E83C-0448B3A58954}"/>
              </a:ext>
            </a:extLst>
          </p:cNvPr>
          <p:cNvSpPr txBox="1"/>
          <p:nvPr/>
        </p:nvSpPr>
        <p:spPr>
          <a:xfrm>
            <a:off x="4489574" y="167053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645B7E-992F-7FD0-A616-467F6CD0F0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712"/>
          <a:stretch/>
        </p:blipFill>
        <p:spPr>
          <a:xfrm>
            <a:off x="0" y="3581397"/>
            <a:ext cx="2286000" cy="21096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3ECEA4-C429-8AAA-61AE-951EA3ED255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13"/>
          <a:stretch/>
        </p:blipFill>
        <p:spPr>
          <a:xfrm>
            <a:off x="2284928" y="3581399"/>
            <a:ext cx="2286000" cy="21096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26A8CA5-1A91-27D1-A688-F29AC7A3B27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13"/>
          <a:stretch/>
        </p:blipFill>
        <p:spPr>
          <a:xfrm>
            <a:off x="4489574" y="3581399"/>
            <a:ext cx="2286000" cy="21096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0DB7C4-4527-1C19-68DB-74C092B4EB62}"/>
              </a:ext>
            </a:extLst>
          </p:cNvPr>
          <p:cNvSpPr txBox="1"/>
          <p:nvPr/>
        </p:nvSpPr>
        <p:spPr>
          <a:xfrm>
            <a:off x="-55999" y="35813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23FCE2-6BF3-A66C-BFAE-743B1C3E7680}"/>
              </a:ext>
            </a:extLst>
          </p:cNvPr>
          <p:cNvSpPr txBox="1"/>
          <p:nvPr/>
        </p:nvSpPr>
        <p:spPr>
          <a:xfrm>
            <a:off x="2173935" y="358139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1D93F-E33E-52D9-16D5-71D71B8EE29C}"/>
              </a:ext>
            </a:extLst>
          </p:cNvPr>
          <p:cNvSpPr txBox="1"/>
          <p:nvPr/>
        </p:nvSpPr>
        <p:spPr>
          <a:xfrm>
            <a:off x="4489574" y="35813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i</a:t>
            </a:r>
            <a:endParaRPr lang="en-GB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2022-08-16T09:20:50Z</dcterms:created>
  <dcterms:modified xsi:type="dcterms:W3CDTF">2022-08-16T09:42:39Z</dcterms:modified>
</cp:coreProperties>
</file>