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 showGuides="1">
      <p:cViewPr varScale="1">
        <p:scale>
          <a:sx n="202" d="100"/>
          <a:sy n="202" d="100"/>
        </p:scale>
        <p:origin x="192" y="624"/>
      </p:cViewPr>
      <p:guideLst>
        <p:guide orient="horz" pos="346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DDE-61F4-C2AA-373F-F5F2F8D4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CDB-8DFB-F141-8FBF-7A0714F8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D8B1-FFDF-6780-4A5B-890E232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F981-ED62-D1DF-0CB9-EF5BCF0F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8D68-AC53-60DE-8C20-7C75B1EA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9E31-2816-DFD2-D9DB-94F8BD5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0B34D-01EA-E9E6-4103-E9FDE7B5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59B0-6A8B-F8B9-EDF8-F8D7B9B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BB210-8F8F-F071-8684-45A81B8C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25AC-8929-FDFE-E705-12DB18D9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B1F9-9C22-F96C-C77D-17B91E41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1D25F-E9D1-6771-3717-56D03F79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8212-C0B1-DA61-C453-9780264E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74B2-763A-A1F7-BFB2-CFF4A5C7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4433-83AD-BA0C-8F35-FAD61B69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1C93-B2A0-822E-5EE4-7B924457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7E19-0147-4DC2-40DA-729A5CBE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C6A1-E1DA-C218-2EAD-E4A3501A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BCCF-36C7-AE45-13BF-41573AEE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9202-31F2-7CBA-4898-D2FBEC21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6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897-AFAC-DE9B-1EA5-26BE045F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524C-8DFC-D0D0-7151-9963A405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4F3B-CA4D-68AE-5EE0-73A774A9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E857-7A5C-630E-28F2-81C5C03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F3C6-2DC9-AB13-8BD8-7876C3F6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2DD-789C-B79B-C690-84EC00E1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D75F-9B03-C92E-DF67-465B0D4A5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6F80C-8E10-F4DB-36C7-C1A5846C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B266-6165-D683-0EC7-9F72C411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6708-EED5-EBF7-3FC5-38462FDA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DDB4-96FB-DFF5-A6AA-E582825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6AF-381D-9B7C-1FA4-0B920C1E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596-E06F-3ADC-FE57-CD167FB6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E305-29A0-1E13-710F-609D62EB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2DCC9-C7B2-9298-11FB-9D7514EA5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FDBA1-5BA5-4435-5F1E-990F7B1B4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6DE6A-381A-87D4-8623-BC56948C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640E8-B031-8595-E695-9D08620E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BEC51-788E-FB5C-4F4E-7CAF8860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EC9C-D491-9EE7-FF8C-EF49737D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F478-CD94-86EB-C96D-949120FF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6863-EFD8-63D9-A07B-EA0730D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AADCC-3C32-4316-BC90-D6EACFAF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9EFA4-A652-6E21-74F9-9398782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AF0E8-4A4F-E36F-AC7F-07102AB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BB53-E9F2-0E6B-58A0-D0E212C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7476-54B0-A044-2ED9-B4DA6ED1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138B-9386-D540-9635-1F853798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7DE35-8A48-AC6B-EF60-6BCC40E4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1B0F-C532-242F-1739-7044C24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57DDD-8565-8DC2-64BF-62BC4FB3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3705-F9AC-C0A8-1B47-EF0DAC43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5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DF03-5DCC-C46E-F7A6-928DC9F0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3C4E6-9575-C89C-3DEE-B3F6EDE0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E6AD-8835-3333-29B1-84A012D0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9631A-DA7B-0A3E-6ECF-1E4CB9B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E50C-D7E5-FD68-3292-022CD64A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DADE6-6EB2-5738-D714-894420F4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0F98C-B0CF-A45E-FC1F-F29BEC36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D5E6-6FA7-A8D1-0EC4-0C967FC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E779-4504-CEC3-AC0C-DF98737DF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AEE0-D77D-4F46-8A03-9FC54404F5D2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2447-EB73-AE61-9D5B-6E919678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1BA7-15B1-6421-08F8-C25FD32C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F01B-F1C1-D643-A8CB-54D0EEAEA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97BDFF-863D-31FA-4828-D68EA586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0117" cy="4080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CACE8-8EB2-F30C-9D33-90A87C7A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26" y="0"/>
            <a:ext cx="4080117" cy="4080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CB2B2-9546-96E1-73AD-9F169CEF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452" y="0"/>
            <a:ext cx="4080117" cy="4080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A0C60B-8C7A-10A5-9A08-A8638CC1834C}"/>
              </a:ext>
            </a:extLst>
          </p:cNvPr>
          <p:cNvSpPr txBox="1"/>
          <p:nvPr/>
        </p:nvSpPr>
        <p:spPr>
          <a:xfrm>
            <a:off x="71004" y="2876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A11AD-1E90-AE96-FC93-7D9C9B7B56DA}"/>
              </a:ext>
            </a:extLst>
          </p:cNvPr>
          <p:cNvSpPr txBox="1"/>
          <p:nvPr/>
        </p:nvSpPr>
        <p:spPr>
          <a:xfrm>
            <a:off x="4009230" y="28766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4D8F0-25B4-B76A-7BED-0C3ADBCB6B34}"/>
              </a:ext>
            </a:extLst>
          </p:cNvPr>
          <p:cNvSpPr txBox="1"/>
          <p:nvPr/>
        </p:nvSpPr>
        <p:spPr>
          <a:xfrm>
            <a:off x="7945354" y="2876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286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2022-08-04T10:03:47Z</dcterms:created>
  <dcterms:modified xsi:type="dcterms:W3CDTF">2022-08-04T10:28:03Z</dcterms:modified>
</cp:coreProperties>
</file>