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7"/>
    <p:restoredTop sz="97872"/>
  </p:normalViewPr>
  <p:slideViewPr>
    <p:cSldViewPr snapToGrid="0" snapToObjects="1" showGuides="1">
      <p:cViewPr>
        <p:scale>
          <a:sx n="191" d="100"/>
          <a:sy n="191" d="100"/>
        </p:scale>
        <p:origin x="992" y="864"/>
      </p:cViewPr>
      <p:guideLst>
        <p:guide orient="horz" pos="3362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0BB-D0D7-5C4A-EF13-790CB2AB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D34CC-7BCE-1002-E94A-7E8197FB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B542-F1A9-737A-2367-262EA3D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DCFC-A142-15E9-60C3-C115ED5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960F-7FAF-6158-9C3D-64FA549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67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960-B052-3732-AB7A-71924FF3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248A-5A30-8027-72D4-57DB0721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FA3F-8EFC-6473-2F41-9D6C43C7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C88B-8593-7FFB-6CEE-75F8F6B2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50D1-0726-A692-D551-F0F5E05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600FD-E0AE-5447-E1D9-E7AFC30B3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9074F-7DC5-FDAF-0442-A81129185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1745-5600-0697-E5DC-76E09A4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0BD0-F444-977B-A6A6-89573F8C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FC7D-976A-AF6A-2F0A-85665DFF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421-4E60-0973-0DF5-A07408CF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9CD5-C43C-8200-0E74-8CBDC8BB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7888-D718-FBE6-00EF-BC1B5329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F468-82B6-3A4D-6C4B-2D43BAD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1FFE-3472-168C-5BB0-3333EC5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186-B818-93C3-A4EF-772052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EB56-7937-29BC-26BA-36F1D408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C526-07EF-D26D-0718-28CA46E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D393-9AC6-8B76-DDE8-44541602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E9D3-493B-8261-2AE4-FC27D2EB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5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673-8E53-A584-090E-FD227672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FEDD-DDAB-9487-3B1C-CA6F4269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4CDA-CAD7-BB7E-B08E-6CF6D420A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5437-E902-A74D-892F-283C3FC3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6F0-70B7-E91D-608D-93758837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7761-C7F6-8B31-C513-759620F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89B5-2CD9-EC08-F81A-B869BA21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8F3E-034A-31D6-0357-BCC715A2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1788-9847-8081-A5B9-830B2F53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334D0-BD90-7D97-EE14-BD013DB9F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0CB8-1F42-297E-1A99-18244AD7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8D16-A367-C874-A62B-C0B632C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C156-93E4-5FE8-1BF1-C47248A9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3AD6-3880-8892-EA56-05F8305C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D87A-0DFB-4224-7D26-66F261D0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3B152-8A50-1152-E761-9721B85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E9383-A6A9-4816-CD7B-EBC0BE38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23B13-EFD5-C648-5690-1CF40D9A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37DA6-4B1D-2841-C6A6-7219279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F138C-E7C7-3D1E-F30F-45234E3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7611-92CF-A5A9-F808-F87E03F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35EF-DD23-C1FF-1424-91D6A349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D221-BDA9-D328-719B-FCF06CF1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DBEF-4FD7-C1F3-EDF2-AB15FBCA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AB06-E71D-E0BD-8879-7B63EBED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19A-6799-F274-990D-450A0A10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B48F-A572-63A7-D70F-264930E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A228-7936-938E-1802-FD25CEB2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48944-5F98-5742-65AE-E4D3388F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C8C2-4301-084C-EAB2-6BE763DE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041E-AABB-F4BD-3D4D-0B5F8568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2443D-8180-C1FE-C5D2-1E1D3EBD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2313-A364-90C8-443C-99D87FDE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DEFE6-EC56-8F65-B5D9-034FBB3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F2C0-1B23-3B6F-9216-F58C6964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6317-A9D0-1F5D-9DB2-04BF634A9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D85-9E82-EB43-9680-2D26CA7060BC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215A-F449-90FF-0A5A-EC0F04E6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3E64-BB88-A56F-AF24-60F2EE93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4C70B0-4AA4-E0EE-04A8-E4F2486A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4164"/>
            <a:ext cx="5393946" cy="53939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3C23D-B34A-DF87-F2F5-8D35C02A9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"/>
          <a:stretch/>
        </p:blipFill>
        <p:spPr>
          <a:xfrm>
            <a:off x="6621056" y="624047"/>
            <a:ext cx="5173861" cy="5393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D3EA8-6FCF-14ED-1320-47EA61CA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0" y="724164"/>
            <a:ext cx="5393946" cy="5393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70F68-E842-5BBC-44FA-5636AE10C16E}"/>
              </a:ext>
            </a:extLst>
          </p:cNvPr>
          <p:cNvSpPr txBox="1"/>
          <p:nvPr/>
        </p:nvSpPr>
        <p:spPr>
          <a:xfrm>
            <a:off x="790142" y="7241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06797-3048-FA52-A4C3-680CB898EE23}"/>
              </a:ext>
            </a:extLst>
          </p:cNvPr>
          <p:cNvSpPr txBox="1"/>
          <p:nvPr/>
        </p:nvSpPr>
        <p:spPr>
          <a:xfrm>
            <a:off x="6301665" y="72924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46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4</cp:revision>
  <dcterms:created xsi:type="dcterms:W3CDTF">2022-08-03T17:36:31Z</dcterms:created>
  <dcterms:modified xsi:type="dcterms:W3CDTF">2022-08-04T10:19:58Z</dcterms:modified>
</cp:coreProperties>
</file>