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0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6"/>
  </p:normalViewPr>
  <p:slideViewPr>
    <p:cSldViewPr snapToGrid="0" showGuides="1">
      <p:cViewPr>
        <p:scale>
          <a:sx n="110" d="100"/>
          <a:sy n="110" d="100"/>
        </p:scale>
        <p:origin x="536" y="448"/>
      </p:cViewPr>
      <p:guideLst>
        <p:guide orient="horz" pos="2160"/>
        <p:guide pos="40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94E00-CA9D-F7B1-F415-48A34F3FC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BC0DC-5A7A-B113-5950-E3C2DE949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78088-3D22-E588-0CE9-552DAF23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81CB-FB6D-144F-8060-7C45328B58CA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55FCF-984A-90BF-4E35-6E282728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19E0E-A35C-1EC7-BDB8-64D04B78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BC01-31A1-3445-B2A5-B8819E106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27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56EA-71DE-285D-392A-84BF94ED7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BFAAE-C0CB-2F93-5D3E-18528B84F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6D5D4-72A6-E420-EC97-FC920806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81CB-FB6D-144F-8060-7C45328B58CA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66DEF-1B41-15BF-DE28-11AD9F05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49D31-F703-969A-0DB3-3707AB37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BC01-31A1-3445-B2A5-B8819E106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51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0435D1-55AB-7CCF-061C-E0EF0F7FA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74CB7-C410-E3C5-B84F-25A25772F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A1BE4-C773-DE8B-F06D-53F229E2D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81CB-FB6D-144F-8060-7C45328B58CA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91BD7-CDF7-F317-7AC2-BD1CB887A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D14F2-2337-BC04-EB13-32D70437D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BC01-31A1-3445-B2A5-B8819E106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0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B4AB-B98A-E82F-5C43-816841B4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9491-2DE9-C81C-53F0-8D8B4F796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48C19-D95C-AB55-7505-B6066EBAD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81CB-FB6D-144F-8060-7C45328B58CA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193FA-059E-B745-490A-1D7B407B1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796FA-7E17-0C6D-A899-9354800CA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BC01-31A1-3445-B2A5-B8819E106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14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B3A77-A417-9B89-5880-D6A40FA91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6D1D7-5503-DFE2-E428-3E777215C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78071-A444-58A8-E0E6-53536094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81CB-FB6D-144F-8060-7C45328B58CA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ECCA-99BB-C0D1-6E6C-0B2B12D14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C268A-FB1F-9542-634A-8BDE9880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BC01-31A1-3445-B2A5-B8819E106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31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232F-0831-6BA3-98FC-AFBCB829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F1ABE-F7CB-052D-88F4-7248FE648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C16D4-79AE-25BD-9F07-E4564DE38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FF0C8-265D-E2B7-D417-F9C39769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81CB-FB6D-144F-8060-7C45328B58CA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EB286-F388-8783-E181-90F27927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6FBAC-526E-3ED0-11C2-C45666A7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BC01-31A1-3445-B2A5-B8819E106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47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BC3A6-0088-FBB9-87BB-924E0E42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94AFF-8A27-B53C-28B3-2CDBB77FE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F6AE2-F6FA-1360-A678-E6D1FB2F2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1FD060-0C43-8FB4-D73D-7E2A78A6B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6C68FC-1578-6454-80DD-F74631ED6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A9EFA-E834-2D63-2AB1-CA06A2F2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81CB-FB6D-144F-8060-7C45328B58CA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9AAD4E-F82F-BAE9-ECEF-132940E4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D9D76A-871B-A063-5ED7-59A126FD7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BC01-31A1-3445-B2A5-B8819E106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27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122F-8974-9A67-BE27-EACCD6B6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BCC70C-C66A-5CC7-EEE9-38D2476F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81CB-FB6D-144F-8060-7C45328B58CA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48BCD-15D6-D78C-1BED-82BB6A39E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A9FCA-E2AE-3810-BD0A-528045AE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BC01-31A1-3445-B2A5-B8819E106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36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92FA51-C56D-7A82-1412-A2C433103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81CB-FB6D-144F-8060-7C45328B58CA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23227-1780-18C8-39E7-BC287E4F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7CB34-D3F5-8137-9A93-3E94FF4B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BC01-31A1-3445-B2A5-B8819E106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4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BF219-35F2-C9E8-1C10-E69B6E2D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1572B-2A0A-3194-AE0F-A3866F0E1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119F1-B462-6174-E2C4-207ABB1D4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F4C7A-A245-8B8E-BF34-BA7FBFDB6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81CB-FB6D-144F-8060-7C45328B58CA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0B37B-75A8-562C-21A7-9B3C64D11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4498F-FF85-EC08-FFA6-E4A46977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BC01-31A1-3445-B2A5-B8819E106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26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2BAA-BAED-C3DF-132D-F857D369B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DD803-8BB5-04D7-A150-E6E7FBC34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80298-6DFB-2807-6DE7-5696D92CE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7952D-74DF-7ECA-3933-20BDC590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81CB-FB6D-144F-8060-7C45328B58CA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0D117-A331-3F55-BFD3-5026FBB01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27559-F0EB-67E3-A4E0-D14FA73F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BC01-31A1-3445-B2A5-B8819E106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23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868030-2CDC-3CAF-0BB4-8157A9BFE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FB8AD-07C4-0DC0-E8DE-5DF44ECFC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2C89E-A043-16E5-56C9-28C84EFF7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81CB-FB6D-144F-8060-7C45328B58CA}" type="datetimeFigureOut">
              <a:rPr lang="en-GB" smtClean="0"/>
              <a:t>10/08/2022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0F726-F649-7685-C43E-1F4B196C1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657BB-A557-840E-62AF-97403CCA4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4BC01-31A1-3445-B2A5-B8819E106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49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3D27C690-E2F1-E691-AFDB-D59B38FC8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500" y="209004"/>
            <a:ext cx="3004457" cy="3004457"/>
          </a:xfrm>
          <a:prstGeom prst="rect">
            <a:avLst/>
          </a:prstGeom>
        </p:spPr>
      </p:pic>
      <p:pic>
        <p:nvPicPr>
          <p:cNvPr id="7" name="Picture 6" descr="Shape, schematic, arrow&#10;&#10;Description automatically generated">
            <a:extLst>
              <a:ext uri="{FF2B5EF4-FFF2-40B4-BE49-F238E27FC236}">
                <a16:creationId xmlns:a16="http://schemas.microsoft.com/office/drawing/2014/main" id="{8082C70F-4F59-7733-F534-6A56EAD4B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043" y="209004"/>
            <a:ext cx="3004457" cy="30044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27A406-B79F-B447-AC85-B57C55725C58}"/>
              </a:ext>
            </a:extLst>
          </p:cNvPr>
          <p:cNvSpPr txBox="1"/>
          <p:nvPr/>
        </p:nvSpPr>
        <p:spPr>
          <a:xfrm>
            <a:off x="3075709" y="2951903"/>
            <a:ext cx="62939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" pitchFamily="2" charset="0"/>
              </a:rPr>
              <a:t>Ser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6B7175-28AB-33A9-12D3-BABE6A37DBCC}"/>
              </a:ext>
            </a:extLst>
          </p:cNvPr>
          <p:cNvSpPr txBox="1"/>
          <p:nvPr/>
        </p:nvSpPr>
        <p:spPr>
          <a:xfrm>
            <a:off x="7586353" y="2958725"/>
            <a:ext cx="62939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" pitchFamily="2" charset="0"/>
              </a:rPr>
              <a:t>Ser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F23D43-732D-2ABB-DC48-4E19EBB8A942}"/>
              </a:ext>
            </a:extLst>
          </p:cNvPr>
          <p:cNvGrpSpPr/>
          <p:nvPr/>
        </p:nvGrpSpPr>
        <p:grpSpPr>
          <a:xfrm>
            <a:off x="6854042" y="3587013"/>
            <a:ext cx="3004457" cy="3096346"/>
            <a:chOff x="2333500" y="3552650"/>
            <a:chExt cx="3004457" cy="3096346"/>
          </a:xfrm>
        </p:grpSpPr>
        <p:pic>
          <p:nvPicPr>
            <p:cNvPr id="11" name="Picture 10" descr="Diagram, schematic&#10;&#10;Description automatically generated">
              <a:extLst>
                <a:ext uri="{FF2B5EF4-FFF2-40B4-BE49-F238E27FC236}">
                  <a16:creationId xmlns:a16="http://schemas.microsoft.com/office/drawing/2014/main" id="{039C19A2-76F7-C7AC-0277-3D1A9D79E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3500" y="3552650"/>
              <a:ext cx="3004457" cy="3004457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211C220-CFA1-8474-2049-02AD24D19451}"/>
                </a:ext>
              </a:extLst>
            </p:cNvPr>
            <p:cNvSpPr/>
            <p:nvPr/>
          </p:nvSpPr>
          <p:spPr>
            <a:xfrm>
              <a:off x="2374367" y="5624105"/>
              <a:ext cx="581891" cy="582776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503B37F-C9B8-B37D-53AA-1D8FA7FE7256}"/>
                </a:ext>
              </a:extLst>
            </p:cNvPr>
            <p:cNvSpPr/>
            <p:nvPr/>
          </p:nvSpPr>
          <p:spPr>
            <a:xfrm>
              <a:off x="3216398" y="6066220"/>
              <a:ext cx="581891" cy="582776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C79173-3222-A61F-18E3-114682EB9E94}"/>
              </a:ext>
            </a:extLst>
          </p:cNvPr>
          <p:cNvGrpSpPr/>
          <p:nvPr/>
        </p:nvGrpSpPr>
        <p:grpSpPr>
          <a:xfrm>
            <a:off x="2306860" y="3559913"/>
            <a:ext cx="3092946" cy="3123446"/>
            <a:chOff x="6765554" y="3552651"/>
            <a:chExt cx="3092946" cy="3123446"/>
          </a:xfrm>
        </p:grpSpPr>
        <p:pic>
          <p:nvPicPr>
            <p:cNvPr id="9" name="Picture 8" descr="Diagram, schematic&#10;&#10;Description automatically generated">
              <a:extLst>
                <a:ext uri="{FF2B5EF4-FFF2-40B4-BE49-F238E27FC236}">
                  <a16:creationId xmlns:a16="http://schemas.microsoft.com/office/drawing/2014/main" id="{122660C2-1B4D-00DF-0D60-2A0D128B8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54043" y="3552651"/>
              <a:ext cx="3004457" cy="3004457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C7308EF-8FA7-95B5-5E4D-326F3DD47C78}"/>
                </a:ext>
              </a:extLst>
            </p:cNvPr>
            <p:cNvSpPr/>
            <p:nvPr/>
          </p:nvSpPr>
          <p:spPr>
            <a:xfrm>
              <a:off x="6765554" y="5420044"/>
              <a:ext cx="581891" cy="582776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855AAA4-3E5E-B459-1836-27A1AE0DBA40}"/>
                </a:ext>
              </a:extLst>
            </p:cNvPr>
            <p:cNvSpPr/>
            <p:nvPr/>
          </p:nvSpPr>
          <p:spPr>
            <a:xfrm>
              <a:off x="7982171" y="6093321"/>
              <a:ext cx="581891" cy="582776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944AD7A-E61B-4261-6E1A-5C0A5E9E8B30}"/>
              </a:ext>
            </a:extLst>
          </p:cNvPr>
          <p:cNvCxnSpPr/>
          <p:nvPr/>
        </p:nvCxnSpPr>
        <p:spPr>
          <a:xfrm>
            <a:off x="2939977" y="5726456"/>
            <a:ext cx="271463" cy="0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27778CB-8FD3-8506-CAE5-887C4D8F4B38}"/>
              </a:ext>
            </a:extLst>
          </p:cNvPr>
          <p:cNvCxnSpPr>
            <a:cxnSpLocks/>
          </p:cNvCxnSpPr>
          <p:nvPr/>
        </p:nvCxnSpPr>
        <p:spPr>
          <a:xfrm>
            <a:off x="3523477" y="5828850"/>
            <a:ext cx="126979" cy="271733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89BDCBB-60FC-0646-F1CE-EF9DD8734DA1}"/>
              </a:ext>
            </a:extLst>
          </p:cNvPr>
          <p:cNvCxnSpPr>
            <a:cxnSpLocks/>
          </p:cNvCxnSpPr>
          <p:nvPr/>
        </p:nvCxnSpPr>
        <p:spPr>
          <a:xfrm flipV="1">
            <a:off x="2826327" y="5108699"/>
            <a:ext cx="385113" cy="379079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9E735F4-C16D-CB04-F516-E3978D4644F7}"/>
              </a:ext>
            </a:extLst>
          </p:cNvPr>
          <p:cNvCxnSpPr>
            <a:cxnSpLocks/>
          </p:cNvCxnSpPr>
          <p:nvPr/>
        </p:nvCxnSpPr>
        <p:spPr>
          <a:xfrm flipV="1">
            <a:off x="4001300" y="5569527"/>
            <a:ext cx="436113" cy="569868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2B7D6E-2629-6235-89A7-775429104350}"/>
              </a:ext>
            </a:extLst>
          </p:cNvPr>
          <p:cNvCxnSpPr>
            <a:cxnSpLocks/>
          </p:cNvCxnSpPr>
          <p:nvPr/>
        </p:nvCxnSpPr>
        <p:spPr>
          <a:xfrm flipV="1">
            <a:off x="7414314" y="5468928"/>
            <a:ext cx="295909" cy="257528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29D5B06-404F-D602-0720-8B7C57F60A67}"/>
              </a:ext>
            </a:extLst>
          </p:cNvPr>
          <p:cNvCxnSpPr>
            <a:cxnSpLocks/>
          </p:cNvCxnSpPr>
          <p:nvPr/>
        </p:nvCxnSpPr>
        <p:spPr>
          <a:xfrm flipV="1">
            <a:off x="8332881" y="5726456"/>
            <a:ext cx="652623" cy="514788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252F88D-3E18-ABBF-0219-6B1B07E1A423}"/>
              </a:ext>
            </a:extLst>
          </p:cNvPr>
          <p:cNvCxnSpPr>
            <a:cxnSpLocks/>
          </p:cNvCxnSpPr>
          <p:nvPr/>
        </p:nvCxnSpPr>
        <p:spPr>
          <a:xfrm flipV="1">
            <a:off x="8157008" y="5089241"/>
            <a:ext cx="436113" cy="1008920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C89B2F6-2680-7F30-0C14-BA3FB0A67827}"/>
              </a:ext>
            </a:extLst>
          </p:cNvPr>
          <p:cNvSpPr txBox="1"/>
          <p:nvPr/>
        </p:nvSpPr>
        <p:spPr>
          <a:xfrm>
            <a:off x="1864694" y="5700245"/>
            <a:ext cx="6293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" pitchFamily="2" charset="0"/>
              </a:rPr>
              <a:t>H3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47F155-F828-DDF1-0133-77D646EA7986}"/>
              </a:ext>
            </a:extLst>
          </p:cNvPr>
          <p:cNvSpPr txBox="1"/>
          <p:nvPr/>
        </p:nvSpPr>
        <p:spPr>
          <a:xfrm>
            <a:off x="4001300" y="6466771"/>
            <a:ext cx="7905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" pitchFamily="2" charset="0"/>
              </a:rPr>
              <a:t>DCH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E8E077A-6C37-70AA-A106-6BEBAEEA9B20}"/>
              </a:ext>
            </a:extLst>
          </p:cNvPr>
          <p:cNvSpPr txBox="1"/>
          <p:nvPr/>
        </p:nvSpPr>
        <p:spPr>
          <a:xfrm>
            <a:off x="8263919" y="6466771"/>
            <a:ext cx="7905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" pitchFamily="2" charset="0"/>
              </a:rPr>
              <a:t>DCH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F18C08-71AA-F202-BA58-4B21603E616C}"/>
              </a:ext>
            </a:extLst>
          </p:cNvPr>
          <p:cNvSpPr txBox="1"/>
          <p:nvPr/>
        </p:nvSpPr>
        <p:spPr>
          <a:xfrm>
            <a:off x="6421070" y="5799184"/>
            <a:ext cx="6293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" pitchFamily="2" charset="0"/>
              </a:rPr>
              <a:t>H3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BDF617-AA7C-49D7-E725-B6203CC77402}"/>
              </a:ext>
            </a:extLst>
          </p:cNvPr>
          <p:cNvSpPr txBox="1"/>
          <p:nvPr/>
        </p:nvSpPr>
        <p:spPr>
          <a:xfrm>
            <a:off x="1641104" y="-21829"/>
            <a:ext cx="6293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Helvetica" pitchFamily="2" charset="0"/>
              </a:rPr>
              <a:t>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C41F80-3E1F-94DF-2B4A-1940C69C4282}"/>
              </a:ext>
            </a:extLst>
          </p:cNvPr>
          <p:cNvSpPr txBox="1"/>
          <p:nvPr/>
        </p:nvSpPr>
        <p:spPr>
          <a:xfrm>
            <a:off x="1641104" y="3429000"/>
            <a:ext cx="6293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Helvetica" pitchFamily="2" charset="0"/>
              </a:rPr>
              <a:t>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16550A-0FB5-10F8-70AA-AE4CC4376213}"/>
              </a:ext>
            </a:extLst>
          </p:cNvPr>
          <p:cNvSpPr txBox="1"/>
          <p:nvPr/>
        </p:nvSpPr>
        <p:spPr>
          <a:xfrm>
            <a:off x="6106374" y="-21831"/>
            <a:ext cx="6293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Helvetica" pitchFamily="2" charset="0"/>
              </a:rPr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97C7D6-341E-1EAA-DAB1-E15A92EF5142}"/>
              </a:ext>
            </a:extLst>
          </p:cNvPr>
          <p:cNvSpPr txBox="1"/>
          <p:nvPr/>
        </p:nvSpPr>
        <p:spPr>
          <a:xfrm>
            <a:off x="6096000" y="3428999"/>
            <a:ext cx="6293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Helvetica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567070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 Güven</dc:creator>
  <cp:lastModifiedBy>Jasmin Güven</cp:lastModifiedBy>
  <cp:revision>1</cp:revision>
  <dcterms:created xsi:type="dcterms:W3CDTF">2022-08-10T20:20:58Z</dcterms:created>
  <dcterms:modified xsi:type="dcterms:W3CDTF">2022-08-10T20:33:40Z</dcterms:modified>
</cp:coreProperties>
</file>