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7872"/>
  </p:normalViewPr>
  <p:slideViewPr>
    <p:cSldViewPr snapToGrid="0" showGuides="1">
      <p:cViewPr varScale="1">
        <p:scale>
          <a:sx n="223" d="100"/>
          <a:sy n="223" d="100"/>
        </p:scale>
        <p:origin x="6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3DA7-3FD8-EAA1-DD3B-A6A334E17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2577A-70F2-1E06-5796-706D34C34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206F3-07EF-35E4-D765-915EEEC7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1FF-9B7A-C641-B8C3-36D3404C4514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162C2-A01A-154E-CB6D-C0FC7D36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0ACAC-624C-9D9E-EEC3-18B385DA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9E-90B0-0449-9076-C243997C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7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29FD-66E0-1D06-7B24-6F9283F9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E7F00-12CF-C3EB-A35F-608C78EAC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937E1-9ECA-2491-4E66-81FE9A2E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1FF-9B7A-C641-B8C3-36D3404C4514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93B6B-8B42-DCE8-E835-EC6DD773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C2BE9-9058-684A-0247-D82A4978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9E-90B0-0449-9076-C243997C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6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24754-BC69-F01F-AE26-5F3DFBBA4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ADDEF-CE91-C383-DD68-9F87A8EEA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2281-9EF1-EC05-83D4-B784C1BA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1FF-9B7A-C641-B8C3-36D3404C4514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8F69-C315-4584-6672-41D715AA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FD401-B7E4-4AD0-A998-46151033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9E-90B0-0449-9076-C243997C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7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9D33-15C0-1812-E8DC-2165B743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68BC-D3E7-0474-DAB6-8DA322F35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D7774-06A4-3686-77A7-C1E1ED8C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1FF-9B7A-C641-B8C3-36D3404C4514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87F1D-CFCA-F9CA-5C15-970141DA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14318-8B39-7F1C-1D2C-50583702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9E-90B0-0449-9076-C243997C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2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94AE-5D30-E9D5-354A-887B1081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60B82-9DDD-B301-AB51-04E586FAC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AA2F-1C68-7E3D-A8B1-56D7277A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1FF-9B7A-C641-B8C3-36D3404C4514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E9F1-8759-6588-2541-DB74BFCC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EF8C-57D8-3760-9082-518C8B72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9E-90B0-0449-9076-C243997C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12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15CD-EBFA-5BAB-B980-F255345A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ADBD-1C02-DE86-56F8-E58A6E205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CDE0F-2B94-D1D9-A90D-E3E9D416E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EC414-A740-99B7-9AA6-A2C8D279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1FF-9B7A-C641-B8C3-36D3404C4514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4222-3D23-3A77-0A3F-FFCDA0DD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2C388-B903-1D73-E04F-80E0D220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9E-90B0-0449-9076-C243997C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10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27BE-D9D2-7464-F54C-878AA656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D215C-3090-1BD0-0143-65DE5C43F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2EB9A-441A-5660-21B6-A8E6F7C70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861C2-4AD0-9CCF-E903-D855C3D86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3917E-6E53-6A46-55A0-897CDE9DD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16C00-4C0F-6246-61C2-D0FDA007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1FF-9B7A-C641-B8C3-36D3404C4514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2F50E-AE7F-B052-A9CD-D41A06C5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056CA-85C5-34BE-2DDB-913A8742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9E-90B0-0449-9076-C243997C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82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E618-0EE9-FD5C-0072-F3A4910B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F9499-FF8C-3022-BD91-5F300690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1FF-9B7A-C641-B8C3-36D3404C4514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501BF-1BDF-8F36-E548-157BA89E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178C0-C1C8-A82E-B70B-F79B059D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9E-90B0-0449-9076-C243997C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6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979DE-C0DC-56E0-27D2-1C19F3E4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1FF-9B7A-C641-B8C3-36D3404C4514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BEB77-8F1F-F645-9102-7FE18F1F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9C6ED-10DC-E432-74D5-136BD9A3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9E-90B0-0449-9076-C243997C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58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9342-A1AD-CF84-B83D-D7D83F32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EDFF-92AD-E5F7-81AF-98F335B90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6D3F9-5EB0-CC08-A486-02B793830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919E0-F8C6-1336-6075-8D54223B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1FF-9B7A-C641-B8C3-36D3404C4514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3068B-5C55-A7FE-89E0-FF750C70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610E1-2E94-EA63-9782-EB19A861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9E-90B0-0449-9076-C243997C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7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E136-64F0-B0AE-7581-57F277B5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DAF22-44E5-9BD7-9E36-D46857621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E61F6-A974-542B-9C89-65E6C8322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33BB3-C59D-0F4B-B95C-97E4D1B5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71FF-9B7A-C641-B8C3-36D3404C4514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17953-F77A-1033-4D66-2404D879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69D41-601F-CE6A-269B-DC803718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449E-90B0-0449-9076-C243997C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52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29427-CEA1-1ED2-3A03-AC5B5A09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2B36C-0F72-4AB0-13BB-18D82F8D7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40BB-662F-3120-606E-D7AB703CA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871FF-9B7A-C641-B8C3-36D3404C4514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1A51-071A-DB96-E10D-B584BAA7B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85565-B63E-F556-A713-AB07DBE9F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3449E-90B0-0449-9076-C243997C7F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39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E840D4CC-345C-7DBB-16F6-E2C370266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534" y="473228"/>
            <a:ext cx="5911543" cy="5911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63D33D-98B6-065D-5B6E-14F3DC3DC2E3}"/>
              </a:ext>
            </a:extLst>
          </p:cNvPr>
          <p:cNvSpPr txBox="1"/>
          <p:nvPr/>
        </p:nvSpPr>
        <p:spPr>
          <a:xfrm>
            <a:off x="6731285" y="6521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28AC8-5C47-DDA7-4D48-9A2F9E024DCC}"/>
              </a:ext>
            </a:extLst>
          </p:cNvPr>
          <p:cNvSpPr txBox="1"/>
          <p:nvPr/>
        </p:nvSpPr>
        <p:spPr>
          <a:xfrm>
            <a:off x="7895240" y="1398861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3E2AF-07CF-0868-31BA-099B9145B462}"/>
              </a:ext>
            </a:extLst>
          </p:cNvPr>
          <p:cNvSpPr txBox="1"/>
          <p:nvPr/>
        </p:nvSpPr>
        <p:spPr>
          <a:xfrm>
            <a:off x="7797156" y="25018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9004D-5ACE-E6A4-86B0-9D72B0E468ED}"/>
              </a:ext>
            </a:extLst>
          </p:cNvPr>
          <p:cNvSpPr txBox="1"/>
          <p:nvPr/>
        </p:nvSpPr>
        <p:spPr>
          <a:xfrm>
            <a:off x="6997985" y="30567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9680D-9F89-4B0C-31A4-E72A27F80753}"/>
              </a:ext>
            </a:extLst>
          </p:cNvPr>
          <p:cNvSpPr txBox="1"/>
          <p:nvPr/>
        </p:nvSpPr>
        <p:spPr>
          <a:xfrm>
            <a:off x="5365486" y="308534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FE2C0-F8C4-4DF8-2082-C93C1BFD2A6C}"/>
              </a:ext>
            </a:extLst>
          </p:cNvPr>
          <p:cNvSpPr txBox="1"/>
          <p:nvPr/>
        </p:nvSpPr>
        <p:spPr>
          <a:xfrm>
            <a:off x="4138392" y="273268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76970-873B-DFFC-E336-922031D65775}"/>
              </a:ext>
            </a:extLst>
          </p:cNvPr>
          <p:cNvSpPr txBox="1"/>
          <p:nvPr/>
        </p:nvSpPr>
        <p:spPr>
          <a:xfrm>
            <a:off x="3940573" y="162969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FE6FB2-343F-86F1-6C27-93B96F4C9357}"/>
              </a:ext>
            </a:extLst>
          </p:cNvPr>
          <p:cNvSpPr txBox="1"/>
          <p:nvPr/>
        </p:nvSpPr>
        <p:spPr>
          <a:xfrm>
            <a:off x="5009298" y="6521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3048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1</cp:revision>
  <dcterms:created xsi:type="dcterms:W3CDTF">2022-08-12T14:21:16Z</dcterms:created>
  <dcterms:modified xsi:type="dcterms:W3CDTF">2022-08-12T14:24:28Z</dcterms:modified>
</cp:coreProperties>
</file>