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6070"/>
  </p:normalViewPr>
  <p:slideViewPr>
    <p:cSldViewPr snapToGrid="0" showGuides="1">
      <p:cViewPr varScale="1">
        <p:scale>
          <a:sx n="116" d="100"/>
          <a:sy n="116" d="100"/>
        </p:scale>
        <p:origin x="224" y="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58ED0-7F13-B287-3D84-67841D9EE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CE9D7-52BB-4D1B-1176-33213700D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978F7-5C8B-578A-F9B3-A0EB37FD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FBA6-DA7A-1A4C-BCDA-369223B14AFD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54FEE-BBBA-011B-B610-BCAA9B9E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B6B60-DDB8-0921-B9AE-EB4A71D8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5419-8153-AF45-82D7-7476EC218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369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4B36-65A5-ACCF-24ED-18D85C20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31D05-B01F-B13E-A203-258E02739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BF583-6E4E-1A17-2173-85867382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FBA6-DA7A-1A4C-BCDA-369223B14AFD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728FD-CE5D-4B5C-067D-62B90B20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72E97-736B-F2E4-D849-CEACA4C3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5419-8153-AF45-82D7-7476EC218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57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B02C65-EF96-F28F-860B-DF89DD0FD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47C4D-F793-074D-0FBD-4D0FB6411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6CF58-27F5-2397-80FE-EC15013B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FBA6-DA7A-1A4C-BCDA-369223B14AFD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BA11C-ACC5-0D84-A623-3BEA7285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346C2-BEBA-2B4F-214A-3AF182A25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5419-8153-AF45-82D7-7476EC218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57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6569-4D4C-4047-317F-232487F3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D8EAB-158A-7E7C-7DAC-AB1170CAD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48C57-A739-4874-2EF3-189C86DF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FBA6-DA7A-1A4C-BCDA-369223B14AFD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1F240-4AD2-7E3D-7B77-00FDAD3F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D148-CC73-F612-3FC0-CE5E8440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5419-8153-AF45-82D7-7476EC218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03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C7B5-4B12-2945-EDD2-2B7C6B4F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F9AB6-225D-C346-9496-81781F18B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5BF23-A06D-07EF-BC5F-B2E20824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FBA6-DA7A-1A4C-BCDA-369223B14AFD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28A87-0214-10C5-0D1B-030BA5EA1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09E50-0D82-8391-B21B-0B353B64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5419-8153-AF45-82D7-7476EC218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13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BE531-D624-8ACA-4D64-C8E9DE0F5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11E03-8050-0FA7-DAC1-BF6A1939F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FE5E8-6823-1F99-B158-127B3D9AB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A7009-3C7F-5B1F-A6FD-ED9F2436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FBA6-DA7A-1A4C-BCDA-369223B14AFD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11F83-A80F-9CC7-0B48-F5160211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9379E-7699-EA3F-5601-C97C4024E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5419-8153-AF45-82D7-7476EC218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05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4BF7-B898-4B5D-CD7E-FA7AB8BD8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96AF6-E2CC-935F-0E96-BB3D8D880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D6BC9-6657-21BC-C399-67E986459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A0BF4-F7AA-B071-7AE2-32C1EAA6B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D7817-05A4-60C7-0BCC-7A481F2FF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A34DE3-FCA9-B56F-2503-E54B627E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FBA6-DA7A-1A4C-BCDA-369223B14AFD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1C8E2B-0D73-7540-822F-2869EEA7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AFE50E-2C13-A7AF-5754-8EBD266C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5419-8153-AF45-82D7-7476EC218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43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2CE7-7456-A346-C05D-198D7B66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F7ECF4-CF10-9F2B-4A32-DA262808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FBA6-DA7A-1A4C-BCDA-369223B14AFD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0E6B2-A7EE-C72D-1D53-984D4B0D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E3760-2A3A-E0CE-5AAB-DCCF3982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5419-8153-AF45-82D7-7476EC218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74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B4D6B-4865-EAEA-9E34-02CBA84C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FBA6-DA7A-1A4C-BCDA-369223B14AFD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22DAA-1081-CB17-635F-F9D16D16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ADF66-ED62-2E27-C31A-C8F87743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5419-8153-AF45-82D7-7476EC218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14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C968-01B6-5A0B-D058-186233EC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A4217-CFA4-8959-8CDC-5079968F6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E005C-A49E-64C5-184A-5429777F8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4A080-9DD7-5B78-0633-701B57DC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FBA6-DA7A-1A4C-BCDA-369223B14AFD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F7A50-78BB-56FD-2858-D3632409C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1F586-D496-8BBF-A8F9-1E56ED19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5419-8153-AF45-82D7-7476EC218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02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2806-78EE-5300-7167-D09DD9FB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2AE52-DF03-FF9E-9ABB-0017EDA9B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DCB39-FB9D-FFBD-76B0-8741F1684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6A71C-9335-8D97-4D87-F3F389B6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FBA6-DA7A-1A4C-BCDA-369223B14AFD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10394-8B83-04D9-445C-B705F955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5B58E-6488-B47B-205D-881621F0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5419-8153-AF45-82D7-7476EC218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09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771BC-F80A-6A82-20F4-E3241FAF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9CB1C-8967-E288-1376-07FBCF90D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371AA-1FA6-214F-9410-468DC769C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1FBA6-DA7A-1A4C-BCDA-369223B14AFD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BE07F-F1BF-3CF4-790E-88C3869C8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72BD4-927E-3359-AF45-AB558E005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A5419-8153-AF45-82D7-7476EC218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C98420-2E42-BF9A-A86F-A277837016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80" t="6947" r="11442" b="4273"/>
          <a:stretch/>
        </p:blipFill>
        <p:spPr>
          <a:xfrm>
            <a:off x="1703580" y="952903"/>
            <a:ext cx="4072752" cy="4025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91BF33-6B71-8590-1ABF-62A924FFF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670" y="952903"/>
            <a:ext cx="4072752" cy="40252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523DAD-B0B0-C52F-8FB6-4CEBF8DA7D80}"/>
              </a:ext>
            </a:extLst>
          </p:cNvPr>
          <p:cNvSpPr txBox="1"/>
          <p:nvPr/>
        </p:nvSpPr>
        <p:spPr>
          <a:xfrm>
            <a:off x="1703578" y="9529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Helvetica" pitchFamily="2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18FDC-92B9-AEBF-B7B6-CF80DF98C8F5}"/>
              </a:ext>
            </a:extLst>
          </p:cNvPr>
          <p:cNvSpPr txBox="1"/>
          <p:nvPr/>
        </p:nvSpPr>
        <p:spPr>
          <a:xfrm>
            <a:off x="6415670" y="95290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Helvetica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36083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 Güven</dc:creator>
  <cp:lastModifiedBy>Jasmin Güven</cp:lastModifiedBy>
  <cp:revision>2</cp:revision>
  <dcterms:created xsi:type="dcterms:W3CDTF">2022-08-09T18:32:34Z</dcterms:created>
  <dcterms:modified xsi:type="dcterms:W3CDTF">2022-08-09T20:30:58Z</dcterms:modified>
</cp:coreProperties>
</file>