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070"/>
  </p:normalViewPr>
  <p:slideViewPr>
    <p:cSldViewPr snapToGrid="0" showGuides="1">
      <p:cViewPr>
        <p:scale>
          <a:sx n="118" d="100"/>
          <a:sy n="118" d="100"/>
        </p:scale>
        <p:origin x="1392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786E-1977-E9DB-B122-E988DDF8C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0A418-ABCF-A903-4F35-8E7079F5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857F-9A53-75F4-3A04-4F5FA7F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532F-8D6D-C695-3560-E87F4786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3C66-8C92-254D-B1A7-77996E62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5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2E36-CC13-7F4E-7ED9-F4BB1E90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2B5E-E47F-545F-FEE9-623F1E94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66C6-7DFF-9562-42A1-4F937F73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CDFE-E77E-5A5C-2FD3-8256C94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1FF0-32A7-0D33-DE41-86C9D1DB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9EBF-9049-8D80-34D7-BA4E8FF96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871D-6A87-9123-BF56-D116594F3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019B-8CF1-2ACD-E0F0-175F2837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DC70-2D88-55CA-331D-3110DBA3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6759-2691-EBC8-BDF7-919098F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55AE-7A0D-C8A2-6611-CD6E1DEF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F711-0270-9384-EEEB-6C00BD13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ADE-2B09-D6CC-53A6-6DE44E6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D378-6DE5-3E30-B7D8-0A40B2C0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4950-D3AD-B90C-B3DF-1DD81E2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E9F7-FD39-0398-6D9E-C8A95BDC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FE2C-5C14-CD71-AE1D-C469EF74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2124-A28E-67C9-3AAC-495083EF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C83-1113-74BB-5840-5FCB2CAA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2969-EBE0-7533-80BC-A79215D3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8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5C88-97C6-C6C5-3707-9D2D1BC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DEC8-9B4E-D115-EAC5-FF4208B62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33180-2277-7F46-389F-B263A079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E5CBB-2FD7-177D-9CD9-E2E4A50C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6C1E3-EB46-E78D-5827-A76CF097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480A-3957-101C-2F4C-D6607925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5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3887-9C4E-1BA7-447E-187FE49B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02D4-8D86-5218-A9F3-5AB50A7A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E0A2-5DF9-BB7B-74A6-14CFD7F3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16F84-4EA4-9AE5-F359-C20B12CE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603C7-6191-B8D6-AAE7-81FE1E11A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DD00C-A96A-A114-18B8-03F130BC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8986F-36D3-EA9E-A24A-25EDD583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410C9-48A0-9C3A-73A1-F7AD287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3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E99-8854-C247-1206-0E3ED8EB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899E9-AC13-F1E9-4228-1FEB2710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212C0-5303-EED6-0C17-FC8CE447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52D2F-DB90-4D67-BFCE-3C319722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8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DDFFA-CCFC-98DE-1096-B42A0FAA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D28BB-E115-2F6D-D0FF-D305649B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B1712-7230-5CF8-5F07-24D12B17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6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88D-139C-4843-8C65-8FFE324C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B2E6-5ECF-488B-A88F-900A7546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6172-5A87-03F3-3E80-244D22D9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43C2-C6B5-FF45-3D0C-00DEADA6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03F09-E968-BD6B-ED31-F49AD25A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67BB-6CF5-BF79-B4CA-9E00E5EB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35ED-CAB2-4B1F-E505-BFD7BB08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A8341-9B67-906D-1293-C322BCEA1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061B4-9D1B-EE8D-3E85-7336FAD51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D8C6-EAE0-7500-3E23-43D548D1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C5F71-182E-D720-2E71-51BB75E9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D96AB-C291-1DD8-395C-AFE2FC5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1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F7A3D-1327-92D0-537C-824C2252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1F4D-C232-75EF-3B17-C7702597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A699-F8BF-5F97-C91F-23BFFD6A6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A9EB-9151-0640-A29B-FD887A10BDC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5D19-9F0A-8C9C-814A-7D6E1B85B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45B-D2F3-0850-4622-8CAA4B44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7C8C-26F7-7540-AC9B-2C1822153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7BD5BC-66A8-FB8D-5CFD-69807EBF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3150" cy="458315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663FC5-32C5-9185-E95F-5D4170731A1F}"/>
              </a:ext>
            </a:extLst>
          </p:cNvPr>
          <p:cNvCxnSpPr/>
          <p:nvPr/>
        </p:nvCxnSpPr>
        <p:spPr>
          <a:xfrm flipH="1">
            <a:off x="2720898" y="1650380"/>
            <a:ext cx="412595" cy="35684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AC8A5D-4EBC-5660-80B5-87456B54BB9C}"/>
              </a:ext>
            </a:extLst>
          </p:cNvPr>
          <p:cNvCxnSpPr>
            <a:cxnSpLocks/>
          </p:cNvCxnSpPr>
          <p:nvPr/>
        </p:nvCxnSpPr>
        <p:spPr>
          <a:xfrm>
            <a:off x="3367668" y="981307"/>
            <a:ext cx="200722" cy="66907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334ED-536E-0553-F590-785E48BE185B}"/>
              </a:ext>
            </a:extLst>
          </p:cNvPr>
          <p:cNvCxnSpPr>
            <a:cxnSpLocks/>
          </p:cNvCxnSpPr>
          <p:nvPr/>
        </p:nvCxnSpPr>
        <p:spPr>
          <a:xfrm flipV="1">
            <a:off x="2949497" y="892098"/>
            <a:ext cx="328962" cy="174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38F592-7C95-DC33-5A2F-0284E1D06C58}"/>
              </a:ext>
            </a:extLst>
          </p:cNvPr>
          <p:cNvCxnSpPr>
            <a:cxnSpLocks/>
          </p:cNvCxnSpPr>
          <p:nvPr/>
        </p:nvCxnSpPr>
        <p:spPr>
          <a:xfrm flipV="1">
            <a:off x="3367668" y="788020"/>
            <a:ext cx="428394" cy="10407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6307C-DB8B-5852-F292-6B50399BA6A7}"/>
              </a:ext>
            </a:extLst>
          </p:cNvPr>
          <p:cNvCxnSpPr>
            <a:cxnSpLocks/>
          </p:cNvCxnSpPr>
          <p:nvPr/>
        </p:nvCxnSpPr>
        <p:spPr>
          <a:xfrm>
            <a:off x="2531327" y="1739590"/>
            <a:ext cx="189571" cy="26763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84AD75-9D72-2E07-62C6-DFD5359D7860}"/>
              </a:ext>
            </a:extLst>
          </p:cNvPr>
          <p:cNvCxnSpPr>
            <a:cxnSpLocks/>
          </p:cNvCxnSpPr>
          <p:nvPr/>
        </p:nvCxnSpPr>
        <p:spPr>
          <a:xfrm>
            <a:off x="1828800" y="1505415"/>
            <a:ext cx="607742" cy="19328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22715A-901E-4AB8-3FC3-E99673254DE1}"/>
              </a:ext>
            </a:extLst>
          </p:cNvPr>
          <p:cNvCxnSpPr>
            <a:cxnSpLocks/>
          </p:cNvCxnSpPr>
          <p:nvPr/>
        </p:nvCxnSpPr>
        <p:spPr>
          <a:xfrm flipH="1" flipV="1">
            <a:off x="1993281" y="2116873"/>
            <a:ext cx="443261" cy="369849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  <a:alpha val="72369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023668-2EFD-D489-4A3E-3334C4B1CE5F}"/>
              </a:ext>
            </a:extLst>
          </p:cNvPr>
          <p:cNvCxnSpPr>
            <a:cxnSpLocks/>
          </p:cNvCxnSpPr>
          <p:nvPr/>
        </p:nvCxnSpPr>
        <p:spPr>
          <a:xfrm flipV="1">
            <a:off x="2436542" y="2543393"/>
            <a:ext cx="0" cy="52527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  <a:alpha val="72369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62F7CF-CF5B-95AF-333B-7AD3D7AAE23C}"/>
              </a:ext>
            </a:extLst>
          </p:cNvPr>
          <p:cNvCxnSpPr>
            <a:cxnSpLocks/>
          </p:cNvCxnSpPr>
          <p:nvPr/>
        </p:nvCxnSpPr>
        <p:spPr>
          <a:xfrm>
            <a:off x="2949497" y="2590800"/>
            <a:ext cx="0" cy="39051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  <a:alpha val="72369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682BDD-A798-9C8D-6720-34470D71DB08}"/>
              </a:ext>
            </a:extLst>
          </p:cNvPr>
          <p:cNvSpPr txBox="1"/>
          <p:nvPr/>
        </p:nvSpPr>
        <p:spPr>
          <a:xfrm>
            <a:off x="3338993" y="3429000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W105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270DE5-2322-76FC-E211-6FCDDD92CC9E}"/>
              </a:ext>
            </a:extLst>
          </p:cNvPr>
          <p:cNvSpPr txBox="1"/>
          <p:nvPr/>
        </p:nvSpPr>
        <p:spPr>
          <a:xfrm>
            <a:off x="1450455" y="3068664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S130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E04C6-1681-3F22-3AF2-EE309DAD1006}"/>
              </a:ext>
            </a:extLst>
          </p:cNvPr>
          <p:cNvSpPr txBox="1"/>
          <p:nvPr/>
        </p:nvSpPr>
        <p:spPr>
          <a:xfrm>
            <a:off x="2900910" y="2956631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S70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FCD16-4D29-E7E0-C6F0-9BBC155320A1}"/>
              </a:ext>
            </a:extLst>
          </p:cNvPr>
          <p:cNvSpPr txBox="1"/>
          <p:nvPr/>
        </p:nvSpPr>
        <p:spPr>
          <a:xfrm>
            <a:off x="879354" y="1650380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T216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34977C-E05E-EF48-BFCF-3E8EEF6C9AEA}"/>
              </a:ext>
            </a:extLst>
          </p:cNvPr>
          <p:cNvSpPr txBox="1"/>
          <p:nvPr/>
        </p:nvSpPr>
        <p:spPr>
          <a:xfrm>
            <a:off x="1957836" y="1764681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T235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D8238C-F4B4-CEBC-AAD3-7571C649C477}"/>
              </a:ext>
            </a:extLst>
          </p:cNvPr>
          <p:cNvSpPr txBox="1"/>
          <p:nvPr/>
        </p:nvSpPr>
        <p:spPr>
          <a:xfrm>
            <a:off x="2416628" y="1380796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wat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4E579-4F70-932F-308C-E07C0361ADD9}"/>
              </a:ext>
            </a:extLst>
          </p:cNvPr>
          <p:cNvSpPr txBox="1"/>
          <p:nvPr/>
        </p:nvSpPr>
        <p:spPr>
          <a:xfrm>
            <a:off x="2980561" y="543544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wat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23CE52-8F26-F5FC-96D8-DC3F16F37100}"/>
              </a:ext>
            </a:extLst>
          </p:cNvPr>
          <p:cNvSpPr txBox="1"/>
          <p:nvPr/>
        </p:nvSpPr>
        <p:spPr>
          <a:xfrm>
            <a:off x="1886149" y="924775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R220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02AD71-8AAA-D1B8-F2CD-81E936BD8FA1}"/>
              </a:ext>
            </a:extLst>
          </p:cNvPr>
          <p:cNvSpPr txBox="1"/>
          <p:nvPr/>
        </p:nvSpPr>
        <p:spPr>
          <a:xfrm>
            <a:off x="4076567" y="951342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H274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AE8955-6AEF-D2AC-70D8-595632396744}"/>
              </a:ext>
            </a:extLst>
          </p:cNvPr>
          <p:cNvSpPr txBox="1"/>
          <p:nvPr/>
        </p:nvSpPr>
        <p:spPr>
          <a:xfrm>
            <a:off x="4156218" y="2486722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Ligand 1</a:t>
            </a:r>
          </a:p>
        </p:txBody>
      </p:sp>
    </p:spTree>
    <p:extLst>
      <p:ext uri="{BB962C8B-B14F-4D97-AF65-F5344CB8AC3E}">
        <p14:creationId xmlns:p14="http://schemas.microsoft.com/office/powerpoint/2010/main" val="34380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2022-08-09T17:55:28Z</dcterms:created>
  <dcterms:modified xsi:type="dcterms:W3CDTF">2022-08-09T18:05:39Z</dcterms:modified>
</cp:coreProperties>
</file>