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7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94"/>
    <p:restoredTop sz="96070"/>
  </p:normalViewPr>
  <p:slideViewPr>
    <p:cSldViewPr snapToGrid="0" showGuides="1">
      <p:cViewPr>
        <p:scale>
          <a:sx n="192" d="100"/>
          <a:sy n="192" d="100"/>
        </p:scale>
        <p:origin x="-119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C2F2-9317-56B0-F90B-577AE3330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52366-EA41-FDDC-3245-1F60B0094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F11EC-E774-6BFE-92E0-C5CFBC327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FCB9-0B80-734D-9826-40AECB98FD6B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F17D8-BF74-A2E9-4F7A-18A667EFF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7CEA5-3251-54ED-169E-ACA998983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2F09-8BAD-C248-A9AA-85261D62F9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85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65B83-CB31-8F6E-FFC5-4BC5BAC15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F7168-4029-6BF2-983D-0800EF91B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DE24A-6E6A-FEF1-381B-F4216D8F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FCB9-0B80-734D-9826-40AECB98FD6B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E72E7-44EA-5FB4-D35F-B916B4DAE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95F9E-7069-EDDA-0666-50957908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2F09-8BAD-C248-A9AA-85261D62F9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55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E6675-8471-F439-671E-EECCC28CF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A17E6-4733-CAA2-1ECF-AD7FAEEDF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9CFEA-7AA1-DCA8-0C60-54DC5CD8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FCB9-0B80-734D-9826-40AECB98FD6B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00A75-3DDB-5D09-CEAA-0FD6CCE6D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024BD-D3E9-F49D-B645-43762E90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2F09-8BAD-C248-A9AA-85261D62F9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35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4AAF-B0ED-4503-FA60-4E86B3750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8CA90-D61C-27F2-7179-141CA0A85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CF91E-0DB0-72C4-F74C-DABA8321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FCB9-0B80-734D-9826-40AECB98FD6B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98643-870C-0F10-E5BC-9A3EEDD4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C0207-0BF4-5F3B-6198-BCEB3C712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2F09-8BAD-C248-A9AA-85261D62F9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50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8589-CEE9-5A67-A29A-FC4E486E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F57BA-0A4B-AEF3-D5F9-5D6ED70B7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D58BE-71FD-090F-593A-C278C135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FCB9-0B80-734D-9826-40AECB98FD6B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2550D-0F4B-ED85-67D3-AC37909E8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32A70-B16B-DEC8-7C3A-C586C8CA9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2F09-8BAD-C248-A9AA-85261D62F9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9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55F6-E7E4-8447-A297-46CE4F95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38532-AAD3-85E7-1DCD-02FDF2899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200AE-CADB-F718-9E60-A3457CA5A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35CA9-6BFC-ABD4-F707-3EF3FFCA1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FCB9-0B80-734D-9826-40AECB98FD6B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6CEF3-213B-8B56-9A5A-6D5BCACF5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14C51-D8D1-7643-22BE-05888CBC0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2F09-8BAD-C248-A9AA-85261D62F9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02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FDC02-3DB9-0BA4-318C-7F7B50BDF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1FC94-B9E0-7461-4CE3-E07167574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58211-B353-BBEB-E4EC-EA5F74038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25180A-3608-A008-28A5-2E4E94755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58D5-EE64-99B4-28A2-CBBE974D4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19F632-369A-A03A-A104-A053143F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FCB9-0B80-734D-9826-40AECB98FD6B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B4133-106F-1259-DBC4-C908C4FE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2621B-48FF-9E12-DD4C-F8E4B42D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2F09-8BAD-C248-A9AA-85261D62F9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54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528A-7306-B104-E526-13780926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3EBFD-135A-84A4-0845-7989DEF6C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FCB9-0B80-734D-9826-40AECB98FD6B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89DC2-675B-5CA0-D94A-52FE50BC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9977B-9984-BE11-9291-0C841337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2F09-8BAD-C248-A9AA-85261D62F9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42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350DC-40AA-0D78-6EEB-628A12014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FCB9-0B80-734D-9826-40AECB98FD6B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8BA12-A2D7-33D2-1891-29523FF2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43993-C037-D6C5-F190-BCC8E456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2F09-8BAD-C248-A9AA-85261D62F9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52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58857-EDF2-995F-1D9A-0E2812AA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0CC7C-667A-3760-8863-A02EA2A57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601E1-3B86-F35A-DB76-15F61B895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9AEE1-C8F7-1023-EB44-449D71A4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FCB9-0B80-734D-9826-40AECB98FD6B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E53AC-478C-079D-65A4-85E50AEA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0EB0C-ED33-F056-F45F-0FF743C1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2F09-8BAD-C248-A9AA-85261D62F9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3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CF8D-AF8C-ABF7-1C31-1B34CBC62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4484E6-A35A-768C-8864-F175E483F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936AE-F4CA-E408-0F22-5504E88E7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EB737-7C5A-7E9E-EBFF-C669EAF7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FCB9-0B80-734D-9826-40AECB98FD6B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BD9F2-7700-056D-D475-287A8D17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E64F0-FD4C-79CB-0BD5-AC5488AA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2F09-8BAD-C248-A9AA-85261D62F9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F74C46-B352-23BD-8EDD-58A0DC05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47444-A9F8-CA06-7BA6-2A8E099CF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AD336-D168-2F68-9179-83164E746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9FCB9-0B80-734D-9826-40AECB98FD6B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433C8-AECB-87EB-628D-D26CB5F91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C1873-6F8B-752E-6BB3-F31A27580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2F09-8BAD-C248-A9AA-85261D62F9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88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indoor, automaton&#10;&#10;Description automatically generated">
            <a:extLst>
              <a:ext uri="{FF2B5EF4-FFF2-40B4-BE49-F238E27FC236}">
                <a16:creationId xmlns:a16="http://schemas.microsoft.com/office/drawing/2014/main" id="{5A595267-F387-075F-A8E9-BA481514A4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73" t="25595" r="36520" b="379"/>
          <a:stretch/>
        </p:blipFill>
        <p:spPr>
          <a:xfrm>
            <a:off x="4217808" y="205033"/>
            <a:ext cx="3280528" cy="322396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1762CF-7A47-479B-7113-9663B2736D56}"/>
              </a:ext>
            </a:extLst>
          </p:cNvPr>
          <p:cNvCxnSpPr>
            <a:cxnSpLocks/>
          </p:cNvCxnSpPr>
          <p:nvPr/>
        </p:nvCxnSpPr>
        <p:spPr>
          <a:xfrm flipH="1">
            <a:off x="5901004" y="1470308"/>
            <a:ext cx="321840" cy="91555"/>
          </a:xfrm>
          <a:prstGeom prst="line">
            <a:avLst/>
          </a:prstGeom>
          <a:ln w="34925">
            <a:solidFill>
              <a:srgbClr val="7476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940617-B411-559A-9400-5902DAF8E98F}"/>
              </a:ext>
            </a:extLst>
          </p:cNvPr>
          <p:cNvCxnSpPr>
            <a:cxnSpLocks/>
          </p:cNvCxnSpPr>
          <p:nvPr/>
        </p:nvCxnSpPr>
        <p:spPr>
          <a:xfrm>
            <a:off x="5543026" y="1416171"/>
            <a:ext cx="315046" cy="145692"/>
          </a:xfrm>
          <a:prstGeom prst="line">
            <a:avLst/>
          </a:prstGeom>
          <a:ln w="34925">
            <a:solidFill>
              <a:srgbClr val="7476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C3F687-DCB2-6E98-A68B-DE87A6BE2C3B}"/>
              </a:ext>
            </a:extLst>
          </p:cNvPr>
          <p:cNvCxnSpPr/>
          <p:nvPr/>
        </p:nvCxnSpPr>
        <p:spPr>
          <a:xfrm flipH="1">
            <a:off x="5901004" y="1442594"/>
            <a:ext cx="68154" cy="119269"/>
          </a:xfrm>
          <a:prstGeom prst="line">
            <a:avLst/>
          </a:prstGeom>
          <a:ln w="28575">
            <a:solidFill>
              <a:srgbClr val="7476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386B5C-0425-F453-C92B-DA6C1FAC4514}"/>
              </a:ext>
            </a:extLst>
          </p:cNvPr>
          <p:cNvCxnSpPr/>
          <p:nvPr/>
        </p:nvCxnSpPr>
        <p:spPr>
          <a:xfrm>
            <a:off x="5901004" y="1628908"/>
            <a:ext cx="34077" cy="335091"/>
          </a:xfrm>
          <a:prstGeom prst="line">
            <a:avLst/>
          </a:prstGeom>
          <a:ln w="28575">
            <a:solidFill>
              <a:srgbClr val="7476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A36F1F7-0BEB-614B-0483-FE0B63176902}"/>
              </a:ext>
            </a:extLst>
          </p:cNvPr>
          <p:cNvCxnSpPr>
            <a:cxnSpLocks/>
          </p:cNvCxnSpPr>
          <p:nvPr/>
        </p:nvCxnSpPr>
        <p:spPr>
          <a:xfrm flipV="1">
            <a:off x="4957090" y="2334276"/>
            <a:ext cx="341886" cy="143016"/>
          </a:xfrm>
          <a:prstGeom prst="line">
            <a:avLst/>
          </a:prstGeom>
          <a:ln w="34925">
            <a:solidFill>
              <a:srgbClr val="7476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8D5BBF2-481B-1B21-FE41-E435D602B3B0}"/>
              </a:ext>
            </a:extLst>
          </p:cNvPr>
          <p:cNvCxnSpPr>
            <a:cxnSpLocks/>
          </p:cNvCxnSpPr>
          <p:nvPr/>
        </p:nvCxnSpPr>
        <p:spPr>
          <a:xfrm flipV="1">
            <a:off x="5160831" y="2334276"/>
            <a:ext cx="138145" cy="345312"/>
          </a:xfrm>
          <a:prstGeom prst="line">
            <a:avLst/>
          </a:prstGeom>
          <a:ln w="34925">
            <a:solidFill>
              <a:srgbClr val="7476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AD7B3D-C799-05E7-275B-FF7AE8B098C1}"/>
              </a:ext>
            </a:extLst>
          </p:cNvPr>
          <p:cNvCxnSpPr>
            <a:cxnSpLocks/>
          </p:cNvCxnSpPr>
          <p:nvPr/>
        </p:nvCxnSpPr>
        <p:spPr>
          <a:xfrm>
            <a:off x="5334683" y="2050224"/>
            <a:ext cx="0" cy="225525"/>
          </a:xfrm>
          <a:prstGeom prst="line">
            <a:avLst/>
          </a:prstGeom>
          <a:ln w="34925">
            <a:solidFill>
              <a:srgbClr val="7476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9EAAA0-C866-59F7-13D5-43C59F7CE90B}"/>
              </a:ext>
            </a:extLst>
          </p:cNvPr>
          <p:cNvCxnSpPr>
            <a:cxnSpLocks/>
          </p:cNvCxnSpPr>
          <p:nvPr/>
        </p:nvCxnSpPr>
        <p:spPr>
          <a:xfrm>
            <a:off x="5375688" y="2334276"/>
            <a:ext cx="167338" cy="29640"/>
          </a:xfrm>
          <a:prstGeom prst="line">
            <a:avLst/>
          </a:prstGeom>
          <a:ln w="34925">
            <a:solidFill>
              <a:srgbClr val="7476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62AA460-4852-CB10-265F-BF42FADDA78C}"/>
              </a:ext>
            </a:extLst>
          </p:cNvPr>
          <p:cNvSpPr txBox="1"/>
          <p:nvPr/>
        </p:nvSpPr>
        <p:spPr>
          <a:xfrm>
            <a:off x="6670075" y="1077617"/>
            <a:ext cx="768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Helvetica" pitchFamily="2" charset="0"/>
              </a:rPr>
              <a:t>H122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359433-FBBF-A0B1-3389-BDEFCB80079E}"/>
              </a:ext>
            </a:extLst>
          </p:cNvPr>
          <p:cNvSpPr txBox="1"/>
          <p:nvPr/>
        </p:nvSpPr>
        <p:spPr>
          <a:xfrm>
            <a:off x="5516691" y="852168"/>
            <a:ext cx="768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Helvetica" pitchFamily="2" charset="0"/>
              </a:rPr>
              <a:t>H120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CC0F21-C832-672C-7B3F-F1E7FEAB9E80}"/>
              </a:ext>
            </a:extLst>
          </p:cNvPr>
          <p:cNvSpPr txBox="1"/>
          <p:nvPr/>
        </p:nvSpPr>
        <p:spPr>
          <a:xfrm>
            <a:off x="4914663" y="778441"/>
            <a:ext cx="768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Helvetica" pitchFamily="2" charset="0"/>
              </a:rPr>
              <a:t>H189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C29B63-9552-BB36-5F5E-EE626B18A4A5}"/>
              </a:ext>
            </a:extLst>
          </p:cNvPr>
          <p:cNvSpPr txBox="1"/>
          <p:nvPr/>
        </p:nvSpPr>
        <p:spPr>
          <a:xfrm>
            <a:off x="5075044" y="1580921"/>
            <a:ext cx="768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Helvetica" pitchFamily="2" charset="0"/>
              </a:rPr>
              <a:t>C208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10CF0B-DF67-D9B5-C9AC-1B5D6ADE4784}"/>
              </a:ext>
            </a:extLst>
          </p:cNvPr>
          <p:cNvSpPr txBox="1"/>
          <p:nvPr/>
        </p:nvSpPr>
        <p:spPr>
          <a:xfrm>
            <a:off x="4128508" y="2162986"/>
            <a:ext cx="938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Helvetica" pitchFamily="2" charset="0"/>
              </a:rPr>
              <a:t>acetate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FE179E-43A3-36BE-5AA0-BE5535520E65}"/>
              </a:ext>
            </a:extLst>
          </p:cNvPr>
          <p:cNvSpPr txBox="1"/>
          <p:nvPr/>
        </p:nvSpPr>
        <p:spPr>
          <a:xfrm>
            <a:off x="4607981" y="3155821"/>
            <a:ext cx="768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Helvetica" pitchFamily="2" charset="0"/>
              </a:rPr>
              <a:t>H250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A8C0E4-EE7C-5A53-B35D-17045900499D}"/>
              </a:ext>
            </a:extLst>
          </p:cNvPr>
          <p:cNvSpPr txBox="1"/>
          <p:nvPr/>
        </p:nvSpPr>
        <p:spPr>
          <a:xfrm>
            <a:off x="5668845" y="2930698"/>
            <a:ext cx="1255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Helvetica" pitchFamily="2" charset="0"/>
              </a:rPr>
              <a:t>Ligand 1</a:t>
            </a:r>
          </a:p>
        </p:txBody>
      </p:sp>
    </p:spTree>
    <p:extLst>
      <p:ext uri="{BB962C8B-B14F-4D97-AF65-F5344CB8AC3E}">
        <p14:creationId xmlns:p14="http://schemas.microsoft.com/office/powerpoint/2010/main" val="276506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 Güven</dc:creator>
  <cp:lastModifiedBy>Jasmin Güven</cp:lastModifiedBy>
  <cp:revision>1</cp:revision>
  <dcterms:created xsi:type="dcterms:W3CDTF">2022-08-09T18:06:36Z</dcterms:created>
  <dcterms:modified xsi:type="dcterms:W3CDTF">2022-08-09T18:31:42Z</dcterms:modified>
</cp:coreProperties>
</file>