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3" userDrawn="1">
          <p15:clr>
            <a:srgbClr val="A4A3A4"/>
          </p15:clr>
        </p15:guide>
        <p15:guide id="3" pos="71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7872"/>
  </p:normalViewPr>
  <p:slideViewPr>
    <p:cSldViewPr snapToGrid="0" snapToObjects="1" showGuides="1">
      <p:cViewPr>
        <p:scale>
          <a:sx n="104" d="100"/>
          <a:sy n="104" d="100"/>
        </p:scale>
        <p:origin x="1696" y="600"/>
      </p:cViewPr>
      <p:guideLst>
        <p:guide orient="horz" pos="2160"/>
        <p:guide pos="453"/>
        <p:guide pos="71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0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92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51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94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7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84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28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46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17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32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07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D85-9E82-EB43-9680-2D26CA7060BC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13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7CEF698-F400-92ED-CAF3-9BDF76BE2BE2}"/>
              </a:ext>
            </a:extLst>
          </p:cNvPr>
          <p:cNvGrpSpPr/>
          <p:nvPr/>
        </p:nvGrpSpPr>
        <p:grpSpPr>
          <a:xfrm>
            <a:off x="77390" y="1388406"/>
            <a:ext cx="12037220" cy="4081188"/>
            <a:chOff x="-1" y="-74371"/>
            <a:chExt cx="12037220" cy="408118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8DD6D6B-BC93-2CED-3BB1-D7865E9E21C0}"/>
                </a:ext>
              </a:extLst>
            </p:cNvPr>
            <p:cNvGrpSpPr/>
            <p:nvPr/>
          </p:nvGrpSpPr>
          <p:grpSpPr>
            <a:xfrm>
              <a:off x="-1" y="-74371"/>
              <a:ext cx="11934726" cy="4081188"/>
              <a:chOff x="-1" y="-74371"/>
              <a:chExt cx="11934726" cy="408118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7E4FB3E-A2D7-2B5A-6131-0B9A0F1D73B6}"/>
                  </a:ext>
                </a:extLst>
              </p:cNvPr>
              <p:cNvGrpSpPr/>
              <p:nvPr/>
            </p:nvGrpSpPr>
            <p:grpSpPr>
              <a:xfrm>
                <a:off x="3522057" y="-74371"/>
                <a:ext cx="4485485" cy="4081188"/>
                <a:chOff x="6096000" y="624047"/>
                <a:chExt cx="5698917" cy="5494063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A9D52A10-F0D8-2EFD-5B3C-ED772BE683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096000" y="724164"/>
                  <a:ext cx="5393946" cy="5393946"/>
                </a:xfrm>
                <a:prstGeom prst="rect">
                  <a:avLst/>
                </a:prstGeom>
              </p:spPr>
            </p:pic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98EEC828-D3BA-C3C9-3C0D-D65E55912C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080"/>
                <a:stretch/>
              </p:blipFill>
              <p:spPr>
                <a:xfrm>
                  <a:off x="6621056" y="624047"/>
                  <a:ext cx="5173861" cy="5393946"/>
                </a:xfrm>
                <a:prstGeom prst="rect">
                  <a:avLst/>
                </a:prstGeom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135285D8-D593-A693-5D70-EED10760C3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970" r="3046"/>
              <a:stretch/>
            </p:blipFill>
            <p:spPr>
              <a:xfrm>
                <a:off x="-1" y="19017"/>
                <a:ext cx="3708000" cy="3987800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C05B5E7C-E25A-9097-AFC1-041D441E41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67506" y="-37186"/>
                <a:ext cx="4167219" cy="3932445"/>
              </a:xfrm>
              <a:prstGeom prst="rect">
                <a:avLst/>
              </a:prstGeom>
            </p:spPr>
          </p:pic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9F4E45-9449-6295-C63F-8E0317A7DCB6}"/>
                </a:ext>
              </a:extLst>
            </p:cNvPr>
            <p:cNvSpPr/>
            <p:nvPr/>
          </p:nvSpPr>
          <p:spPr>
            <a:xfrm>
              <a:off x="11822906" y="0"/>
              <a:ext cx="214313" cy="3486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7C655DF-F7B2-9E7C-964B-2D9D17EEBC87}"/>
                </a:ext>
              </a:extLst>
            </p:cNvPr>
            <p:cNvSpPr/>
            <p:nvPr/>
          </p:nvSpPr>
          <p:spPr>
            <a:xfrm>
              <a:off x="8317442" y="-3843"/>
              <a:ext cx="3560233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CFC6DAF-1485-10E2-AF8B-10C06733807B}"/>
              </a:ext>
            </a:extLst>
          </p:cNvPr>
          <p:cNvSpPr txBox="1"/>
          <p:nvPr/>
        </p:nvSpPr>
        <p:spPr>
          <a:xfrm>
            <a:off x="85524" y="1388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C77B7C-BE15-AF16-A053-B68DF9276D8F}"/>
              </a:ext>
            </a:extLst>
          </p:cNvPr>
          <p:cNvSpPr txBox="1"/>
          <p:nvPr/>
        </p:nvSpPr>
        <p:spPr>
          <a:xfrm>
            <a:off x="3793524" y="138840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1788DB-ABEC-19B3-987B-166D8B50D36E}"/>
              </a:ext>
            </a:extLst>
          </p:cNvPr>
          <p:cNvSpPr txBox="1"/>
          <p:nvPr/>
        </p:nvSpPr>
        <p:spPr>
          <a:xfrm>
            <a:off x="7853031" y="1388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c</a:t>
            </a:r>
          </a:p>
        </p:txBody>
      </p:sp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33B653E6-07D8-35D5-3A24-AB78337F4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475" y="5137186"/>
            <a:ext cx="1008689" cy="25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9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3471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 Güven</dc:creator>
  <cp:lastModifiedBy>Jasmin Güven</cp:lastModifiedBy>
  <cp:revision>7</cp:revision>
  <dcterms:created xsi:type="dcterms:W3CDTF">2022-08-03T17:36:31Z</dcterms:created>
  <dcterms:modified xsi:type="dcterms:W3CDTF">2022-08-11T22:20:33Z</dcterms:modified>
</cp:coreProperties>
</file>