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howGuides="1">
      <p:cViewPr varScale="1">
        <p:scale>
          <a:sx n="202" d="100"/>
          <a:sy n="202" d="100"/>
        </p:scale>
        <p:origin x="19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C98B-2E87-FD01-F943-C7E05C91A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DE8D3-55D3-5C35-9C60-28F9F9D66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D996-8735-D0E2-7936-8D4ACD20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8A7F-D8B9-866B-6E8C-C515EADC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02DE-65DF-F066-107D-7B26D39F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7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6DC-D909-EF2A-8778-77868769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1CCFA-E1F2-0634-18BB-2D396418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03FF-AF38-F49B-58EE-D591333F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5623-2707-0FE9-749C-DB70DAC9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4F97-04D1-2BE6-40FE-DF108352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7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ED3EF-6C0D-5B1A-0071-9D6FA4A48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0B297-32AE-0EFE-1CD0-B210C4DDB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26BA-EA73-191C-7656-8B374052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2A3C-F05B-9D73-F06E-16235ED4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5021-6C17-8653-8AA2-D49BA07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4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B51E-7268-85C7-8B39-4F3CE59E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CB42-A880-4A66-710B-FE5932F6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67FF-ACFF-8F5E-9D44-5C505DA5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BD88-BB87-3266-C93F-31ECF1A7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D0F28-4C4D-EABD-82A5-8CFB93A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5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FB8F-14F2-9F84-74AF-29A5DD10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1875-D723-39FD-327E-0436C8A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120F-931C-8E48-AEE3-991F7D49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CB4E5-2BB6-1C0D-B32D-E9CA640C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00A5-2951-1A34-25B2-F3C7DC4C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8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5A75-7FC8-3E3F-14B0-7CBD96E6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9C31-FDC1-9894-6306-FCB3BC8C7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80AC1-CBCE-3240-13BB-186111B5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CF6D2-4AAF-0E49-BE39-2906E99B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DD3BF-57D3-DA3F-A52A-1DEA14CF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87EFB-61E0-EE52-7FEF-BF2D89E4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2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48EA-93CB-4FB0-4725-F6D9B778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D152-5DEE-DDA6-22A3-A8BD5401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404-189E-AD84-3599-001B2D3B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DA538-C1CC-22F9-FE4E-148683A9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905A3-3322-4F1E-B621-2347F9FC3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77338-76FC-E055-5339-8146D60A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A43AB-B74B-28AA-6AC6-FE5980AA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DCCF4-2983-F4FA-A637-8365D09B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2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22A1-A859-B510-6B44-59D562EE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88C76-AF66-72EB-2C34-0EEF192D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32F10-1F92-09EE-7E04-1FD89861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BE89A-5CA2-5588-EC3B-580F5732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3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4FC36-AC5A-4E40-26D1-519D09D2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70A49-0BD7-1AAF-D645-7CC0FEE3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C2652-1A2C-0821-1F5C-EA19B3C9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70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E93A-739D-672B-D53D-06B7BBC4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4258-F610-E64E-0136-753765EF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B183C-DC67-9968-F26A-51BF7BCC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61A75-840C-4A43-3928-EC760B6E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D64D2-6713-0115-5C0C-B56ABEDC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3132-EBAB-6F6F-D969-83C51C7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9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ADF3-F478-4318-FA76-68BBC571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F56F0-FF1A-53E7-E9FC-E20CD3AE9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950EA-1BFF-1A3B-3B97-C85E78545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F9461-52B1-14D2-2775-BD734B63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A975D-854A-2D98-C766-753A96A8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6D19-7B52-4A74-07AF-603481DA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8023B-4F32-EA05-780E-C353942A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EAFC9-A748-EEBB-BF06-02A58711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DBB66-16B5-E972-6FE1-55FFB1FBF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4E85-CD2D-C542-9895-9F3BCE8C913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954C-174F-1CD1-2CE1-426CEDB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1538-0D37-09B4-BCC4-E29F5F3F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36CC-565D-1040-91CD-19616BDF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4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84F2DF-EA45-4A46-97D3-AD6E4455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24" y="-52899"/>
            <a:ext cx="6858000" cy="6858000"/>
          </a:xfrm>
          <a:prstGeom prst="rect">
            <a:avLst/>
          </a:prstGeom>
        </p:spPr>
      </p:pic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5B59B4B-5851-E05E-D9B3-DF6641ADB351}"/>
              </a:ext>
            </a:extLst>
          </p:cNvPr>
          <p:cNvSpPr/>
          <p:nvPr/>
        </p:nvSpPr>
        <p:spPr>
          <a:xfrm>
            <a:off x="4994516" y="737826"/>
            <a:ext cx="378372" cy="523415"/>
          </a:xfrm>
          <a:prstGeom prst="diagStripe">
            <a:avLst>
              <a:gd name="adj" fmla="val 391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E95BA042-9FE5-93B6-7562-FF3BD7B58F03}"/>
              </a:ext>
            </a:extLst>
          </p:cNvPr>
          <p:cNvSpPr/>
          <p:nvPr/>
        </p:nvSpPr>
        <p:spPr>
          <a:xfrm rot="3432499">
            <a:off x="9195499" y="2813618"/>
            <a:ext cx="378372" cy="523415"/>
          </a:xfrm>
          <a:prstGeom prst="diagStripe">
            <a:avLst>
              <a:gd name="adj" fmla="val 391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00E67-B130-A065-4241-E1B6986B51B0}"/>
              </a:ext>
            </a:extLst>
          </p:cNvPr>
          <p:cNvSpPr txBox="1"/>
          <p:nvPr/>
        </p:nvSpPr>
        <p:spPr>
          <a:xfrm>
            <a:off x="5070190" y="21199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𝛆</a:t>
            </a:r>
            <a:r>
              <a:rPr lang="en-GB" baseline="-25000" dirty="0">
                <a:latin typeface="Helvetica" pitchFamily="2" charset="0"/>
              </a:rPr>
              <a:t>1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A78E6-E3E2-3557-680D-0C61AB52372C}"/>
              </a:ext>
            </a:extLst>
          </p:cNvPr>
          <p:cNvSpPr txBox="1"/>
          <p:nvPr/>
        </p:nvSpPr>
        <p:spPr>
          <a:xfrm>
            <a:off x="5947803" y="21325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𝛆</a:t>
            </a:r>
            <a:r>
              <a:rPr lang="en-GB" baseline="-25000" dirty="0">
                <a:latin typeface="Helvetica" pitchFamily="2" charset="0"/>
              </a:rPr>
              <a:t>2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2EB6C-5A7A-A1E1-6A45-658B57B75C6C}"/>
              </a:ext>
            </a:extLst>
          </p:cNvPr>
          <p:cNvSpPr txBox="1"/>
          <p:nvPr/>
        </p:nvSpPr>
        <p:spPr>
          <a:xfrm>
            <a:off x="6571068" y="39497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η</a:t>
            </a:r>
            <a:r>
              <a:rPr lang="en-GB" baseline="-25000" dirty="0">
                <a:latin typeface="Helvetica" pitchFamily="2" charset="0"/>
              </a:rPr>
              <a:t>21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A42EA-6FBD-2E9D-8FA9-7EF66CEE1584}"/>
              </a:ext>
            </a:extLst>
          </p:cNvPr>
          <p:cNvSpPr txBox="1"/>
          <p:nvPr/>
        </p:nvSpPr>
        <p:spPr>
          <a:xfrm>
            <a:off x="5757567" y="1348375"/>
            <a:ext cx="162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HIS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29BA-2D64-6914-FAE8-6F681750538C}"/>
              </a:ext>
            </a:extLst>
          </p:cNvPr>
          <p:cNvSpPr txBox="1"/>
          <p:nvPr/>
        </p:nvSpPr>
        <p:spPr>
          <a:xfrm>
            <a:off x="7700930" y="3765122"/>
            <a:ext cx="162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ARG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6C6C2-FF12-D44D-0668-6BD73E712A21}"/>
              </a:ext>
            </a:extLst>
          </p:cNvPr>
          <p:cNvSpPr txBox="1"/>
          <p:nvPr/>
        </p:nvSpPr>
        <p:spPr>
          <a:xfrm>
            <a:off x="3494689" y="3297234"/>
            <a:ext cx="162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Ligand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43C44-8B37-C71F-7222-579BA2953A69}"/>
              </a:ext>
            </a:extLst>
          </p:cNvPr>
          <p:cNvSpPr txBox="1"/>
          <p:nvPr/>
        </p:nvSpPr>
        <p:spPr>
          <a:xfrm>
            <a:off x="6647793" y="28906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η</a:t>
            </a:r>
            <a:r>
              <a:rPr lang="en-GB" baseline="-25000" dirty="0">
                <a:latin typeface="Helvetica" pitchFamily="2" charset="0"/>
              </a:rPr>
              <a:t>22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7" name="Diagonal Stripe 16">
            <a:extLst>
              <a:ext uri="{FF2B5EF4-FFF2-40B4-BE49-F238E27FC236}">
                <a16:creationId xmlns:a16="http://schemas.microsoft.com/office/drawing/2014/main" id="{3AA035DA-74DF-765A-06F2-5E188F2B6472}"/>
              </a:ext>
            </a:extLst>
          </p:cNvPr>
          <p:cNvSpPr/>
          <p:nvPr/>
        </p:nvSpPr>
        <p:spPr>
          <a:xfrm rot="11861823">
            <a:off x="9258175" y="5317184"/>
            <a:ext cx="378372" cy="523415"/>
          </a:xfrm>
          <a:prstGeom prst="diagStripe">
            <a:avLst>
              <a:gd name="adj" fmla="val 391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2</cp:revision>
  <dcterms:created xsi:type="dcterms:W3CDTF">2022-08-16T12:29:50Z</dcterms:created>
  <dcterms:modified xsi:type="dcterms:W3CDTF">2022-08-16T12:39:10Z</dcterms:modified>
</cp:coreProperties>
</file>