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7872"/>
  </p:normalViewPr>
  <p:slideViewPr>
    <p:cSldViewPr snapToGrid="0" snapToObjects="1" showGuides="1">
      <p:cViewPr varScale="1">
        <p:scale>
          <a:sx n="202" d="100"/>
          <a:sy n="202" d="100"/>
        </p:scale>
        <p:origin x="192" y="624"/>
      </p:cViewPr>
      <p:guideLst>
        <p:guide orient="horz" pos="232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7C6E-5C63-0593-F613-971F7F6F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6AE1-E024-499D-2FEF-540E822C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9116-A7A0-807D-4829-F033CC3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726A-DFBD-AE36-F802-74EA3A3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322-CD49-B5BB-7AE7-D01621A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FE1-1476-AB51-FC81-4CE5375A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82992-408D-DDF8-C74A-992A2A6D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C76-1918-4BDB-510E-01DF78E4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BB9-3ECC-71E6-20E6-76D591E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CA70-A34C-1054-7F35-792129A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0C08A-213A-AC27-ACCF-BC936997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EE76-3662-0D3D-15BB-6400ADA5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CEC0-310D-F270-70A7-4F0BE633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B50A-729E-EC57-EF70-D1C1FFA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9E5-C7BB-02CE-D607-DB66B494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9393-E0C6-41CB-6D10-3475E76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F5B4-BCF8-03DD-57FB-EA356B8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DDB6-E5FD-D704-EFAC-43A2DAE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ADC9-3D50-B6E5-62C6-4A68CE70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85D0-FF06-1669-8254-BF02160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856-C101-B055-6964-B031172F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1B1D5-195B-01E2-026B-8BFDC895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8A28-234D-73C9-6242-A2C4F9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C5DD-494A-6321-FEC3-45F6F14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5DD-2692-3697-E62F-8512452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95F-405C-F5CA-ABE6-9CF4D79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F5B9-47A5-55CA-B45B-5F7B3525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4D36-16D6-2CCB-C941-3D266CFA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3321F-3587-B34F-6027-22572DA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E6C3-3B4B-3529-3FC2-5C6A83F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462D-712B-FE16-3442-D34CFBE2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69C8-614B-1DFE-538B-FBEC8F2A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C98F-C601-A59E-7E27-9121CFD6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794-DDC3-1CCF-48F7-CC642AAA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E7482-36A6-318B-9A07-E8EAA4B5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8CEC1-208C-6533-7A96-DE059616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2EB4-7638-CB79-58E9-350B965C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3253-0B76-1D8F-1807-030FBB4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2E4F3-318D-02D1-624B-7EF5514B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AF11-A5EF-494D-1959-F5BA38BB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19FB-21B7-370C-3F97-FB10D61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75B1C-91CA-267B-25E4-9C360DBD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756C-F3E4-F270-89B0-53F69AE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C23A-DCEA-D6EB-3A5C-8E6DB0DB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D3D5-12B5-9C56-1A6D-4677E3F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11F3-3708-EFBE-50DE-3AD9214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452-C5FB-65CD-1E4E-6BFB3877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C09-383A-2897-13FB-6709A0AD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A223-0755-9237-9A6E-C53EA5D5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D137-822F-823D-8EA8-87468C9A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773D-FD36-0104-D9F4-C995B9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7E41-CC35-9486-B53A-98C21850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47A-0332-F14F-8E6F-96FCD1E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131E6-63B3-3844-9A61-C79ED56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107A-D56E-65EC-221B-454A7E5B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3F6B-4A2A-E227-D034-00F52F1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E994-211F-8D9B-54CB-82907784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9971-3153-819D-5AA1-8F9990BF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6D85-23E7-EF84-795E-BA0BD0F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629F-0C80-99BD-7952-435DB5CC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B6A2-6CCA-3A8B-C284-B8D54FFF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791A-44E1-C309-48DC-C0BD924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1261-E791-5B50-09E1-1058350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CD954CA-ED96-56B2-047B-B99FE0DD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595"/>
            <a:ext cx="6028207" cy="60282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0B448E-4276-D410-294C-5520031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028207" cy="6028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CE084-BDD1-CD62-B877-AB28CEEB06B3}"/>
              </a:ext>
            </a:extLst>
          </p:cNvPr>
          <p:cNvSpPr txBox="1"/>
          <p:nvPr/>
        </p:nvSpPr>
        <p:spPr>
          <a:xfrm>
            <a:off x="7218505" y="3652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16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C9C85-E880-F823-2FA2-6F17BB77A6CD}"/>
              </a:ext>
            </a:extLst>
          </p:cNvPr>
          <p:cNvSpPr txBox="1"/>
          <p:nvPr/>
        </p:nvSpPr>
        <p:spPr>
          <a:xfrm>
            <a:off x="8026749" y="37295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CE03-B14D-4898-99A2-ACDA14F5B0B5}"/>
              </a:ext>
            </a:extLst>
          </p:cNvPr>
          <p:cNvSpPr txBox="1"/>
          <p:nvPr/>
        </p:nvSpPr>
        <p:spPr>
          <a:xfrm>
            <a:off x="8694605" y="2102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13</a:t>
            </a:r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CD76A-881B-609C-4A8F-14EC6E2A7A4C}"/>
              </a:ext>
            </a:extLst>
          </p:cNvPr>
          <p:cNvSpPr txBox="1"/>
          <p:nvPr/>
        </p:nvSpPr>
        <p:spPr>
          <a:xfrm>
            <a:off x="6362174" y="18623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26D4E-FACB-97C7-104E-5B490276C387}"/>
              </a:ext>
            </a:extLst>
          </p:cNvPr>
          <p:cNvSpPr txBox="1"/>
          <p:nvPr/>
        </p:nvSpPr>
        <p:spPr>
          <a:xfrm>
            <a:off x="250392" y="186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521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CMU Serif Roman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5</cp:revision>
  <dcterms:created xsi:type="dcterms:W3CDTF">2022-08-04T09:19:26Z</dcterms:created>
  <dcterms:modified xsi:type="dcterms:W3CDTF">2022-08-04T15:58:59Z</dcterms:modified>
</cp:coreProperties>
</file>