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 showGuides="1">
      <p:cViewPr varScale="1">
        <p:scale>
          <a:sx n="125" d="100"/>
          <a:sy n="125" d="100"/>
        </p:scale>
        <p:origin x="3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8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3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5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9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5211-87FD-A346-B5E0-E21AB9B7F4E5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4196-296F-4345-9057-BA2219256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hyperlink" Target="https://freepngimg.com/png/30147-diamond-vector-clip-ar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shape, schematic&#10;&#10;Description automatically generated">
            <a:extLst>
              <a:ext uri="{FF2B5EF4-FFF2-40B4-BE49-F238E27FC236}">
                <a16:creationId xmlns:a16="http://schemas.microsoft.com/office/drawing/2014/main" id="{F2D59A04-D459-34E0-463B-BA1C4BF2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63" y="5551169"/>
            <a:ext cx="1463489" cy="1463489"/>
          </a:xfrm>
          <a:prstGeom prst="rect">
            <a:avLst/>
          </a:prstGeom>
        </p:spPr>
      </p:pic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A5AAD2C9-BBAE-6796-F9DF-19896D19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28" y="1780297"/>
            <a:ext cx="1722021" cy="1722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1652C1-5D4C-C092-7A1D-95F9047AB98C}"/>
              </a:ext>
            </a:extLst>
          </p:cNvPr>
          <p:cNvSpPr txBox="1"/>
          <p:nvPr/>
        </p:nvSpPr>
        <p:spPr>
          <a:xfrm>
            <a:off x="6207269" y="2924255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pic>
        <p:nvPicPr>
          <p:cNvPr id="22" name="Picture 21" descr="Diagram, shape, schematic&#10;&#10;Description automatically generated">
            <a:extLst>
              <a:ext uri="{FF2B5EF4-FFF2-40B4-BE49-F238E27FC236}">
                <a16:creationId xmlns:a16="http://schemas.microsoft.com/office/drawing/2014/main" id="{8BE152F9-2A99-D196-3486-6AF1C7A5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01" y="2287097"/>
            <a:ext cx="1798099" cy="1798099"/>
          </a:xfrm>
          <a:prstGeom prst="rect">
            <a:avLst/>
          </a:prstGeom>
        </p:spPr>
      </p:pic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7586BEFF-95CF-191C-CF2D-0BF9D3BEA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10" y="3834891"/>
            <a:ext cx="1463489" cy="1463489"/>
          </a:xfrm>
          <a:prstGeom prst="rect">
            <a:avLst/>
          </a:prstGeom>
        </p:spPr>
      </p:pic>
      <p:pic>
        <p:nvPicPr>
          <p:cNvPr id="34" name="Picture 33" descr="Diagram, schematic&#10;&#10;Description automatically generated">
            <a:extLst>
              <a:ext uri="{FF2B5EF4-FFF2-40B4-BE49-F238E27FC236}">
                <a16:creationId xmlns:a16="http://schemas.microsoft.com/office/drawing/2014/main" id="{AA0B020D-A3A1-F769-5502-AC61C42CC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076" y="5474159"/>
            <a:ext cx="1474790" cy="1474790"/>
          </a:xfrm>
          <a:prstGeom prst="rect">
            <a:avLst/>
          </a:prstGeom>
        </p:spPr>
      </p:pic>
      <p:pic>
        <p:nvPicPr>
          <p:cNvPr id="37" name="Picture 36" descr="Diagram, shape, schematic, arrow&#10;&#10;Description automatically generated">
            <a:extLst>
              <a:ext uri="{FF2B5EF4-FFF2-40B4-BE49-F238E27FC236}">
                <a16:creationId xmlns:a16="http://schemas.microsoft.com/office/drawing/2014/main" id="{94271A6E-B007-F78F-17B9-B7D615DCC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468" y="7173671"/>
            <a:ext cx="1474791" cy="14747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8291F4-1307-5386-3127-ADEE3FE73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576" y="8417047"/>
            <a:ext cx="1474791" cy="1474791"/>
          </a:xfrm>
          <a:prstGeom prst="rect">
            <a:avLst/>
          </a:prstGeom>
        </p:spPr>
      </p:pic>
      <p:pic>
        <p:nvPicPr>
          <p:cNvPr id="43" name="Picture 42" descr="Diagram, schematic&#10;&#10;Description automatically generated">
            <a:extLst>
              <a:ext uri="{FF2B5EF4-FFF2-40B4-BE49-F238E27FC236}">
                <a16:creationId xmlns:a16="http://schemas.microsoft.com/office/drawing/2014/main" id="{60D59A2D-D6D4-35B8-8ED7-8B6F35C31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4750" y="8987977"/>
            <a:ext cx="1474791" cy="1474791"/>
          </a:xfrm>
          <a:prstGeom prst="rect">
            <a:avLst/>
          </a:prstGeom>
        </p:spPr>
      </p:pic>
      <p:pic>
        <p:nvPicPr>
          <p:cNvPr id="46" name="Picture 45" descr="Diagram, schematic&#10;&#10;Description automatically generated">
            <a:extLst>
              <a:ext uri="{FF2B5EF4-FFF2-40B4-BE49-F238E27FC236}">
                <a16:creationId xmlns:a16="http://schemas.microsoft.com/office/drawing/2014/main" id="{C579EAA7-BB27-22D4-93D5-5B035A0A75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4714" y="8896520"/>
            <a:ext cx="1474791" cy="1474791"/>
          </a:xfrm>
          <a:prstGeom prst="rect">
            <a:avLst/>
          </a:prstGeom>
        </p:spPr>
      </p:pic>
      <p:pic>
        <p:nvPicPr>
          <p:cNvPr id="49" name="Picture 48" descr="Diagram, schematic&#10;&#10;Description automatically generated">
            <a:extLst>
              <a:ext uri="{FF2B5EF4-FFF2-40B4-BE49-F238E27FC236}">
                <a16:creationId xmlns:a16="http://schemas.microsoft.com/office/drawing/2014/main" id="{D1214B93-9B3B-5865-8D4F-167026C3FA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4423" y="8183916"/>
            <a:ext cx="1495349" cy="1495349"/>
          </a:xfrm>
          <a:prstGeom prst="rect">
            <a:avLst/>
          </a:prstGeom>
        </p:spPr>
      </p:pic>
      <p:pic>
        <p:nvPicPr>
          <p:cNvPr id="52" name="Picture 5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6AC8335A-C83B-0054-FECD-4ADF91B88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2390" y="6873290"/>
            <a:ext cx="1474791" cy="1474791"/>
          </a:xfrm>
          <a:prstGeom prst="rect">
            <a:avLst/>
          </a:prstGeom>
        </p:spPr>
      </p:pic>
      <p:pic>
        <p:nvPicPr>
          <p:cNvPr id="55" name="Picture 5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7287CBB-5787-F4D4-1C52-07A9D69F18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90437" y="5481948"/>
            <a:ext cx="1474792" cy="1474792"/>
          </a:xfrm>
          <a:prstGeom prst="rect">
            <a:avLst/>
          </a:prstGeom>
        </p:spPr>
      </p:pic>
      <p:pic>
        <p:nvPicPr>
          <p:cNvPr id="57" name="Picture 56" descr="Diagram, schematic&#10;&#10;Description automatically generated">
            <a:extLst>
              <a:ext uri="{FF2B5EF4-FFF2-40B4-BE49-F238E27FC236}">
                <a16:creationId xmlns:a16="http://schemas.microsoft.com/office/drawing/2014/main" id="{FE1A42FB-74D5-5B8F-193C-55DA93C68A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8327" y="3971550"/>
            <a:ext cx="1474791" cy="1474791"/>
          </a:xfrm>
          <a:prstGeom prst="rect">
            <a:avLst/>
          </a:prstGeom>
        </p:spPr>
      </p:pic>
      <p:pic>
        <p:nvPicPr>
          <p:cNvPr id="59" name="Picture 5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8EF517D-09D9-78DB-BDD3-74FDD4092D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61846" y="2779980"/>
            <a:ext cx="1474792" cy="1474792"/>
          </a:xfrm>
          <a:prstGeom prst="rect">
            <a:avLst/>
          </a:prstGeom>
        </p:spPr>
      </p:pic>
      <p:pic>
        <p:nvPicPr>
          <p:cNvPr id="61" name="Picture 60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0842713-C201-9C46-7C18-7CD4EA16BC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8741" y="1987869"/>
            <a:ext cx="1474792" cy="147479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453F43-0022-5395-BE3C-4348700DCB4F}"/>
              </a:ext>
            </a:extLst>
          </p:cNvPr>
          <p:cNvCxnSpPr>
            <a:cxnSpLocks/>
          </p:cNvCxnSpPr>
          <p:nvPr/>
        </p:nvCxnSpPr>
        <p:spPr>
          <a:xfrm flipV="1">
            <a:off x="6426282" y="3233441"/>
            <a:ext cx="69057" cy="193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76ACE24-1584-6556-69F2-C77FE48018C2}"/>
              </a:ext>
            </a:extLst>
          </p:cNvPr>
          <p:cNvCxnSpPr>
            <a:cxnSpLocks/>
          </p:cNvCxnSpPr>
          <p:nvPr/>
        </p:nvCxnSpPr>
        <p:spPr>
          <a:xfrm flipV="1">
            <a:off x="6887251" y="3605216"/>
            <a:ext cx="1057060" cy="1736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66DC59-7D82-6E8F-0CA6-784FC0CF17AE}"/>
              </a:ext>
            </a:extLst>
          </p:cNvPr>
          <p:cNvCxnSpPr>
            <a:cxnSpLocks/>
          </p:cNvCxnSpPr>
          <p:nvPr/>
        </p:nvCxnSpPr>
        <p:spPr>
          <a:xfrm flipV="1">
            <a:off x="7279163" y="4745480"/>
            <a:ext cx="1464826" cy="896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FBD6B8-F873-7AA0-959E-6B2BF890154E}"/>
              </a:ext>
            </a:extLst>
          </p:cNvPr>
          <p:cNvCxnSpPr>
            <a:cxnSpLocks/>
          </p:cNvCxnSpPr>
          <p:nvPr/>
        </p:nvCxnSpPr>
        <p:spPr>
          <a:xfrm flipV="1">
            <a:off x="7308641" y="6096000"/>
            <a:ext cx="1638580" cy="11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BB54AF-6284-DC9F-7AEE-7F0437958ED5}"/>
              </a:ext>
            </a:extLst>
          </p:cNvPr>
          <p:cNvCxnSpPr>
            <a:cxnSpLocks/>
          </p:cNvCxnSpPr>
          <p:nvPr/>
        </p:nvCxnSpPr>
        <p:spPr>
          <a:xfrm>
            <a:off x="7224313" y="6573803"/>
            <a:ext cx="1519676" cy="766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CAF3E4-6222-73F6-AC19-92D64BC84DCC}"/>
              </a:ext>
            </a:extLst>
          </p:cNvPr>
          <p:cNvCxnSpPr>
            <a:cxnSpLocks/>
          </p:cNvCxnSpPr>
          <p:nvPr/>
        </p:nvCxnSpPr>
        <p:spPr>
          <a:xfrm>
            <a:off x="6889226" y="6989218"/>
            <a:ext cx="1363834" cy="1427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7B6A65-D045-07BE-5528-42511D1DB186}"/>
              </a:ext>
            </a:extLst>
          </p:cNvPr>
          <p:cNvCxnSpPr>
            <a:cxnSpLocks/>
          </p:cNvCxnSpPr>
          <p:nvPr/>
        </p:nvCxnSpPr>
        <p:spPr>
          <a:xfrm>
            <a:off x="6464129" y="7210522"/>
            <a:ext cx="423122" cy="1815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B1DFD0-EFB4-D09C-2E3E-C82E4A987257}"/>
              </a:ext>
            </a:extLst>
          </p:cNvPr>
          <p:cNvCxnSpPr>
            <a:cxnSpLocks/>
          </p:cNvCxnSpPr>
          <p:nvPr/>
        </p:nvCxnSpPr>
        <p:spPr>
          <a:xfrm flipH="1">
            <a:off x="5463867" y="7157345"/>
            <a:ext cx="509333" cy="1746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84C9A-1E01-7AD2-4F4D-6F1FD4B7B400}"/>
              </a:ext>
            </a:extLst>
          </p:cNvPr>
          <p:cNvCxnSpPr>
            <a:cxnSpLocks/>
          </p:cNvCxnSpPr>
          <p:nvPr/>
        </p:nvCxnSpPr>
        <p:spPr>
          <a:xfrm flipH="1">
            <a:off x="4289495" y="6893621"/>
            <a:ext cx="1322329" cy="1224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911C05-902A-0EC7-C4E4-D8D983772646}"/>
              </a:ext>
            </a:extLst>
          </p:cNvPr>
          <p:cNvCxnSpPr>
            <a:cxnSpLocks/>
          </p:cNvCxnSpPr>
          <p:nvPr/>
        </p:nvCxnSpPr>
        <p:spPr>
          <a:xfrm flipH="1">
            <a:off x="3730124" y="6573803"/>
            <a:ext cx="1634893" cy="71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858042-6F51-5C46-E32D-C9B5BB49F5F1}"/>
              </a:ext>
            </a:extLst>
          </p:cNvPr>
          <p:cNvCxnSpPr>
            <a:cxnSpLocks/>
          </p:cNvCxnSpPr>
          <p:nvPr/>
        </p:nvCxnSpPr>
        <p:spPr>
          <a:xfrm flipH="1">
            <a:off x="3514309" y="6108338"/>
            <a:ext cx="1707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C90C6A-6FE8-FE2E-F352-99FE39B1A916}"/>
              </a:ext>
            </a:extLst>
          </p:cNvPr>
          <p:cNvCxnSpPr>
            <a:cxnSpLocks/>
          </p:cNvCxnSpPr>
          <p:nvPr/>
        </p:nvCxnSpPr>
        <p:spPr>
          <a:xfrm flipH="1" flipV="1">
            <a:off x="3730124" y="4813645"/>
            <a:ext cx="1671346" cy="8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4D1E27-8882-A68D-2AE9-AB1A836616E3}"/>
              </a:ext>
            </a:extLst>
          </p:cNvPr>
          <p:cNvCxnSpPr>
            <a:cxnSpLocks/>
          </p:cNvCxnSpPr>
          <p:nvPr/>
        </p:nvCxnSpPr>
        <p:spPr>
          <a:xfrm flipH="1" flipV="1">
            <a:off x="4367409" y="4021534"/>
            <a:ext cx="1244415" cy="1320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08A229-60AA-04FA-6FAB-674A18014654}"/>
              </a:ext>
            </a:extLst>
          </p:cNvPr>
          <p:cNvCxnSpPr>
            <a:cxnSpLocks/>
          </p:cNvCxnSpPr>
          <p:nvPr/>
        </p:nvCxnSpPr>
        <p:spPr>
          <a:xfrm flipH="1" flipV="1">
            <a:off x="5401470" y="3412289"/>
            <a:ext cx="602266" cy="1710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Shape&#10;&#10;Description automatically generated">
            <a:extLst>
              <a:ext uri="{FF2B5EF4-FFF2-40B4-BE49-F238E27FC236}">
                <a16:creationId xmlns:a16="http://schemas.microsoft.com/office/drawing/2014/main" id="{3D4A5CE8-73A2-0246-506B-2CDDC960D8AA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033460" y="6589682"/>
            <a:ext cx="496320" cy="496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991EF5E-7C63-9F59-8285-19372E20F63A}"/>
              </a:ext>
            </a:extLst>
          </p:cNvPr>
          <p:cNvSpPr txBox="1"/>
          <p:nvPr/>
        </p:nvSpPr>
        <p:spPr>
          <a:xfrm>
            <a:off x="7672095" y="3259868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6E3958-D2FA-E943-8C91-91CBA5B92C99}"/>
              </a:ext>
            </a:extLst>
          </p:cNvPr>
          <p:cNvSpPr txBox="1"/>
          <p:nvPr/>
        </p:nvSpPr>
        <p:spPr>
          <a:xfrm>
            <a:off x="8543129" y="428825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4F7C48-9724-D750-2D2E-6575C2076782}"/>
              </a:ext>
            </a:extLst>
          </p:cNvPr>
          <p:cNvSpPr txBox="1"/>
          <p:nvPr/>
        </p:nvSpPr>
        <p:spPr>
          <a:xfrm>
            <a:off x="8834433" y="563877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9270B9-3412-C064-F166-18E8539149B9}"/>
              </a:ext>
            </a:extLst>
          </p:cNvPr>
          <p:cNvSpPr txBox="1"/>
          <p:nvPr/>
        </p:nvSpPr>
        <p:spPr>
          <a:xfrm>
            <a:off x="8834433" y="6970946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296EDAC-698D-8E3C-EA07-E7A98F09ACB9}"/>
              </a:ext>
            </a:extLst>
          </p:cNvPr>
          <p:cNvSpPr txBox="1"/>
          <p:nvPr/>
        </p:nvSpPr>
        <p:spPr>
          <a:xfrm>
            <a:off x="8385095" y="8254522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B812D38-F478-E3E4-7C96-BB6CAEED1F27}"/>
              </a:ext>
            </a:extLst>
          </p:cNvPr>
          <p:cNvSpPr txBox="1"/>
          <p:nvPr/>
        </p:nvSpPr>
        <p:spPr>
          <a:xfrm>
            <a:off x="7056037" y="8793221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1015F2-F48D-978D-8165-278BCED83EB3}"/>
              </a:ext>
            </a:extLst>
          </p:cNvPr>
          <p:cNvSpPr txBox="1"/>
          <p:nvPr/>
        </p:nvSpPr>
        <p:spPr>
          <a:xfrm>
            <a:off x="5616473" y="8731967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EF3ABC-3810-0ED2-1E72-92F101488666}"/>
              </a:ext>
            </a:extLst>
          </p:cNvPr>
          <p:cNvSpPr txBox="1"/>
          <p:nvPr/>
        </p:nvSpPr>
        <p:spPr>
          <a:xfrm>
            <a:off x="4223580" y="8260442"/>
            <a:ext cx="12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CB7B4D-B51A-973F-181E-CDD8A8C3F65E}"/>
              </a:ext>
            </a:extLst>
          </p:cNvPr>
          <p:cNvSpPr txBox="1"/>
          <p:nvPr/>
        </p:nvSpPr>
        <p:spPr>
          <a:xfrm>
            <a:off x="3549778" y="7477330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11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6415B8-A65B-5FA1-B37E-91765D5FA798}"/>
              </a:ext>
            </a:extLst>
          </p:cNvPr>
          <p:cNvSpPr txBox="1"/>
          <p:nvPr/>
        </p:nvSpPr>
        <p:spPr>
          <a:xfrm>
            <a:off x="3414362" y="6315187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18236F-55E0-A10E-0A28-F64E8AF3D210}"/>
              </a:ext>
            </a:extLst>
          </p:cNvPr>
          <p:cNvSpPr txBox="1"/>
          <p:nvPr/>
        </p:nvSpPr>
        <p:spPr>
          <a:xfrm>
            <a:off x="3598787" y="5097930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14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635956-4443-2C14-B37B-5F6EE1598CA6}"/>
              </a:ext>
            </a:extLst>
          </p:cNvPr>
          <p:cNvSpPr txBox="1"/>
          <p:nvPr/>
        </p:nvSpPr>
        <p:spPr>
          <a:xfrm>
            <a:off x="3989870" y="4044236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15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A8E295-7C99-D459-C84B-8109764BAF25}"/>
              </a:ext>
            </a:extLst>
          </p:cNvPr>
          <p:cNvSpPr txBox="1"/>
          <p:nvPr/>
        </p:nvSpPr>
        <p:spPr>
          <a:xfrm>
            <a:off x="4837989" y="3374435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16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175030-8ACC-918A-739A-125145F6F338}"/>
              </a:ext>
            </a:extLst>
          </p:cNvPr>
          <p:cNvSpPr txBox="1"/>
          <p:nvPr/>
        </p:nvSpPr>
        <p:spPr>
          <a:xfrm>
            <a:off x="6135257" y="5396573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53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2022-08-05T16:53:37Z</dcterms:created>
  <dcterms:modified xsi:type="dcterms:W3CDTF">2022-08-05T18:10:32Z</dcterms:modified>
</cp:coreProperties>
</file>