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7872"/>
  </p:normalViewPr>
  <p:slideViewPr>
    <p:cSldViewPr snapToGrid="0" snapToObjects="1" showGuides="1">
      <p:cViewPr>
        <p:scale>
          <a:sx n="240" d="100"/>
          <a:sy n="240" d="100"/>
        </p:scale>
        <p:origin x="3968" y="144"/>
      </p:cViewPr>
      <p:guideLst>
        <p:guide orient="horz" pos="406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78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0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35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88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8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95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78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06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99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8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93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61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B0F7603-8EED-E2C3-300E-8D9438F11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82238" cy="32822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3E7E0C-9DCD-69C1-0E0F-77CBE034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238" y="0"/>
            <a:ext cx="3282238" cy="32822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7BFCB0B-DEB0-884E-C1D1-F2388C03F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74938"/>
            <a:ext cx="3282238" cy="32822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8B0996D-8C6E-358F-D099-423E2C69E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238" y="2673019"/>
            <a:ext cx="3282238" cy="32822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A0C60B-8C7A-10A5-9A08-A8638CC1834C}"/>
              </a:ext>
            </a:extLst>
          </p:cNvPr>
          <p:cNvSpPr txBox="1"/>
          <p:nvPr/>
        </p:nvSpPr>
        <p:spPr>
          <a:xfrm>
            <a:off x="76987" y="276432"/>
            <a:ext cx="296876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75" b="1" dirty="0">
                <a:latin typeface="Helvetica" pitchFamily="2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EA11AD-1E90-AE96-FC93-7D9C9B7B56DA}"/>
              </a:ext>
            </a:extLst>
          </p:cNvPr>
          <p:cNvSpPr txBox="1"/>
          <p:nvPr/>
        </p:nvSpPr>
        <p:spPr>
          <a:xfrm>
            <a:off x="3348003" y="276432"/>
            <a:ext cx="308098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75" b="1" dirty="0">
                <a:latin typeface="Helvetica" pitchFamily="2" charset="0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4D8F0-25B4-B76A-7BED-0C3ADBCB6B34}"/>
              </a:ext>
            </a:extLst>
          </p:cNvPr>
          <p:cNvSpPr txBox="1"/>
          <p:nvPr/>
        </p:nvSpPr>
        <p:spPr>
          <a:xfrm>
            <a:off x="76987" y="2947531"/>
            <a:ext cx="296876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75" b="1" dirty="0">
                <a:latin typeface="Helvetica" pitchFamily="2" charset="0"/>
              </a:rPr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57CE9A-C7B0-E7D2-3B0B-819167351A26}"/>
              </a:ext>
            </a:extLst>
          </p:cNvPr>
          <p:cNvSpPr txBox="1"/>
          <p:nvPr/>
        </p:nvSpPr>
        <p:spPr>
          <a:xfrm>
            <a:off x="3346389" y="2949625"/>
            <a:ext cx="308098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75" b="1" dirty="0">
                <a:latin typeface="Helvetica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2868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2</cp:revision>
  <dcterms:created xsi:type="dcterms:W3CDTF">2022-08-04T10:03:47Z</dcterms:created>
  <dcterms:modified xsi:type="dcterms:W3CDTF">2022-08-05T09:00:34Z</dcterms:modified>
</cp:coreProperties>
</file>