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4067" userDrawn="1">
          <p15:clr>
            <a:srgbClr val="A4A3A4"/>
          </p15:clr>
        </p15:guide>
        <p15:guide id="3" pos="2389" userDrawn="1">
          <p15:clr>
            <a:srgbClr val="A4A3A4"/>
          </p15:clr>
        </p15:guide>
        <p15:guide id="4" pos="1776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5314" userDrawn="1">
          <p15:clr>
            <a:srgbClr val="A4A3A4"/>
          </p15:clr>
        </p15:guide>
        <p15:guide id="8" pos="3069" userDrawn="1">
          <p15:clr>
            <a:srgbClr val="A4A3A4"/>
          </p15:clr>
        </p15:guide>
        <p15:guide id="9" pos="3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8"/>
    <p:restoredTop sz="94719"/>
  </p:normalViewPr>
  <p:slideViewPr>
    <p:cSldViewPr snapToGrid="0" showGuides="1">
      <p:cViewPr>
        <p:scale>
          <a:sx n="75" d="100"/>
          <a:sy n="75" d="100"/>
        </p:scale>
        <p:origin x="1000" y="1048"/>
      </p:cViewPr>
      <p:guideLst>
        <p:guide orient="horz" pos="3453"/>
        <p:guide pos="4067"/>
        <p:guide pos="2389"/>
        <p:guide pos="1776"/>
        <p:guide orient="horz" pos="504"/>
        <p:guide orient="horz" pos="799"/>
        <p:guide pos="5314"/>
        <p:guide pos="3069"/>
        <p:guide pos="3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A88C-13F3-A535-6D10-FB8BE0E7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7C710-E0EC-66CD-FCF1-0EA94BC7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BA19-4862-12AB-20B6-06AC8DD0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A700-9203-5983-19A8-58A37789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0492-3167-B022-9D79-7221969B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A132-6337-99BA-7935-38462789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517E5-56E3-2630-DD2A-0B819572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D4AB-BB49-0761-81C6-57583BD4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73AB-5122-02B4-8EF3-45EDCAC6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4EAD-3F7D-09EB-EB3E-F88F5C29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FCB34-E6D0-454A-5531-1A701A416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6F9FE-45F3-A3BD-EEA3-AB15B66D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666D-8C04-573A-B658-CEA22858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4F13-5811-C89A-4682-CFC501D0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7012-B0EA-224B-A579-F112CD45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1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0DEF-6F52-4F10-2A34-990EE3B3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FD04-C2E9-E2C3-F1ED-40DDD5BE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BE60-4D15-0B43-93B7-47776B49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4A9C-ACB5-1DD1-4506-6D068771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139C-A16B-B725-0AF4-9DA224A1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2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6E6A-EDB3-BE7D-5722-AE5A2B81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4FC4-A94E-81D1-CDD4-CA4A4E90B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761-25F5-78E9-1F54-0908DDB9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0481-1CCD-5542-F250-5585C5C8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F2FB-7D46-85A5-A76B-CB938744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DFA8-636E-8AD2-E40F-27416CF2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BE90-31EE-B516-E426-82F491FF7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13E39-45D2-2368-BAE0-A0FE83900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007B0-32D4-91CB-F0A4-75A3927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6B139-EE1D-2321-19B8-D2ADFADB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7E99-9ACD-C45E-90B1-78FCC585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1380-5093-55A4-6440-D716F277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33454-5D39-D7D2-CB70-2673AAB8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F4644-1C0A-336D-1E96-9A8F0D9C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C482-BE24-6F44-6DA6-7433C5EEC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16099-0B76-A22F-82C1-B036962A1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5E172-A087-E5A0-8943-DCC9A50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26A0F-767B-8499-5359-1076600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E254A-24EF-0D1D-A87A-6696F054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9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0422-84F4-F6EB-A38B-EB111915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98EF7-1864-5F44-D372-305DC88E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ECAE4-CEED-7A2C-665A-475BA4DB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13B1C-C1EB-7D2C-864E-3DC62DF8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9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A6BCE-8059-4836-59AA-7D095D42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F9AB3-E727-B0ED-39D4-46B8EA31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227A7-CD8A-1A2B-7E82-7007C2CE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73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A94C-1CA5-688A-DEFA-6E12B7FB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9C28-0C9B-AA6D-EB85-549BD151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BA2F-CCB0-41A5-AC60-9823FB7B7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E2EAE-4D08-D6DB-D7D5-DF3D1A25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1FF94-9F6A-44E0-EBAC-58E6BE8E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B9B2-586B-7C4E-2B78-F7243EF5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1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96D1-566C-820E-F3A8-2825B90F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9D3DF-5D65-4916-BB43-82797B88B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A54B2-3C83-3B65-3FA3-46280516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36B2D-1978-8522-82CB-12F92225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B2B9-2096-9A05-64EA-5F092D31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3D32-D6D6-6AF6-C4CE-426DBE43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5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CC6DF-B1B7-CEC7-4DE2-AB87F458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0DC15-5C11-B244-9AAA-7E5A030A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B150-3628-EBF2-8F4A-CA6446760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1ED2-590D-6041-A408-8F7532103628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D105-98E6-59AD-B603-36DEE35F9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1E32-0C40-D558-57A4-D974464F8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light&#10;&#10;Description automatically generated">
            <a:extLst>
              <a:ext uri="{FF2B5EF4-FFF2-40B4-BE49-F238E27FC236}">
                <a16:creationId xmlns:a16="http://schemas.microsoft.com/office/drawing/2014/main" id="{931E8121-0339-05B2-BFC9-E0132F75E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832"/>
          <a:stretch/>
        </p:blipFill>
        <p:spPr>
          <a:xfrm>
            <a:off x="913465" y="3573460"/>
            <a:ext cx="3957203" cy="2195807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9" name="Picture 18" descr="A picture containing light&#10;&#10;Description automatically generated">
            <a:extLst>
              <a:ext uri="{FF2B5EF4-FFF2-40B4-BE49-F238E27FC236}">
                <a16:creationId xmlns:a16="http://schemas.microsoft.com/office/drawing/2014/main" id="{6E81612D-3E67-33DD-5CF1-3DC9F721C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682" t="3731"/>
          <a:stretch/>
        </p:blipFill>
        <p:spPr>
          <a:xfrm>
            <a:off x="913465" y="127660"/>
            <a:ext cx="3963376" cy="2113890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5" name="Picture 4" descr="A picture containing decorated, close&#10;&#10;Description automatically generated">
            <a:extLst>
              <a:ext uri="{FF2B5EF4-FFF2-40B4-BE49-F238E27FC236}">
                <a16:creationId xmlns:a16="http://schemas.microsoft.com/office/drawing/2014/main" id="{14006A26-871C-D40E-0505-18E7C97C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10" y="127661"/>
            <a:ext cx="3957202" cy="2113890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7" name="Picture 6" descr="A picture containing indoor, decorated, close, several&#10;&#10;Description automatically generated">
            <a:extLst>
              <a:ext uri="{FF2B5EF4-FFF2-40B4-BE49-F238E27FC236}">
                <a16:creationId xmlns:a16="http://schemas.microsoft.com/office/drawing/2014/main" id="{5E842F64-7C9B-26C5-957C-376FDBEDF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8" r="752"/>
          <a:stretch/>
        </p:blipFill>
        <p:spPr>
          <a:xfrm>
            <a:off x="6447010" y="3573460"/>
            <a:ext cx="3957202" cy="2195806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9" name="Picture 8" descr="A drone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F3C6AFA6-F8DE-FC47-2284-454E73344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791" t="31331" r="33867" b="27758"/>
          <a:stretch/>
        </p:blipFill>
        <p:spPr>
          <a:xfrm>
            <a:off x="2532530" y="816094"/>
            <a:ext cx="1056959" cy="737023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6819309-223E-B753-BF14-84C21292CC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888" t="34327" r="37780" b="32944"/>
          <a:stretch/>
        </p:blipFill>
        <p:spPr>
          <a:xfrm>
            <a:off x="2532530" y="4230184"/>
            <a:ext cx="1067847" cy="737023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66BA2A60-7082-0CFF-3EFE-02E67ECB060C}"/>
              </a:ext>
            </a:extLst>
          </p:cNvPr>
          <p:cNvSpPr/>
          <p:nvPr/>
        </p:nvSpPr>
        <p:spPr>
          <a:xfrm>
            <a:off x="5213055" y="1195745"/>
            <a:ext cx="902289" cy="1453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26D85FE-6057-C568-7BC8-F9854E55A05A}"/>
              </a:ext>
            </a:extLst>
          </p:cNvPr>
          <p:cNvSpPr/>
          <p:nvPr/>
        </p:nvSpPr>
        <p:spPr>
          <a:xfrm>
            <a:off x="5193711" y="4598696"/>
            <a:ext cx="902289" cy="1453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35258FD-61F9-DB04-AC78-A2E69085773C}"/>
              </a:ext>
            </a:extLst>
          </p:cNvPr>
          <p:cNvSpPr/>
          <p:nvPr/>
        </p:nvSpPr>
        <p:spPr>
          <a:xfrm rot="5400000">
            <a:off x="7974466" y="2924531"/>
            <a:ext cx="902289" cy="1453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C8BC0E-862D-90CD-1346-674C2A6A1225}"/>
              </a:ext>
            </a:extLst>
          </p:cNvPr>
          <p:cNvSpPr/>
          <p:nvPr/>
        </p:nvSpPr>
        <p:spPr>
          <a:xfrm rot="5400000">
            <a:off x="2368255" y="2924532"/>
            <a:ext cx="902289" cy="1453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AECA3403-ABA2-DF9C-9889-E403B8A01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121" y="946544"/>
            <a:ext cx="788157" cy="238061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5CB2232A-0889-B48C-9365-814FAE42F8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610"/>
          <a:stretch/>
        </p:blipFill>
        <p:spPr>
          <a:xfrm>
            <a:off x="8498279" y="2871856"/>
            <a:ext cx="720286" cy="254201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E3F16AE9-6496-8D2A-61F8-9ECBE688C6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" r="12483" b="-3622"/>
          <a:stretch/>
        </p:blipFill>
        <p:spPr>
          <a:xfrm>
            <a:off x="2892067" y="2876587"/>
            <a:ext cx="900471" cy="249470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1014E96F-E1EB-5A02-3854-E3A48B8D8E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2024" y="4302852"/>
            <a:ext cx="777397" cy="2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3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3</cp:revision>
  <dcterms:created xsi:type="dcterms:W3CDTF">2022-08-06T10:11:23Z</dcterms:created>
  <dcterms:modified xsi:type="dcterms:W3CDTF">2022-08-07T14:10:20Z</dcterms:modified>
</cp:coreProperties>
</file>