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77" userDrawn="1">
          <p15:clr>
            <a:srgbClr val="A4A3A4"/>
          </p15:clr>
        </p15:guide>
        <p15:guide id="2" pos="255" userDrawn="1">
          <p15:clr>
            <a:srgbClr val="A4A3A4"/>
          </p15:clr>
        </p15:guide>
        <p15:guide id="3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07"/>
    <p:restoredTop sz="97872"/>
  </p:normalViewPr>
  <p:slideViewPr>
    <p:cSldViewPr snapToGrid="0" snapToObjects="1" showGuides="1">
      <p:cViewPr varScale="1">
        <p:scale>
          <a:sx n="125" d="100"/>
          <a:sy n="125" d="100"/>
        </p:scale>
        <p:origin x="5784" y="176"/>
      </p:cViewPr>
      <p:guideLst>
        <p:guide orient="horz" pos="5977"/>
        <p:guide pos="255"/>
        <p:guide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4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75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47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7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2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03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1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7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22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0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D85-9E82-EB43-9680-2D26CA7060BC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CA26-7981-9E40-A0BB-3FFA75F8A7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1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B316550-E6DA-1564-1304-6D618669FAAA}"/>
              </a:ext>
            </a:extLst>
          </p:cNvPr>
          <p:cNvGrpSpPr/>
          <p:nvPr/>
        </p:nvGrpSpPr>
        <p:grpSpPr>
          <a:xfrm>
            <a:off x="251289" y="0"/>
            <a:ext cx="6355421" cy="3090410"/>
            <a:chOff x="496390" y="624047"/>
            <a:chExt cx="11298527" cy="549406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4C70B0-4AA4-E0EE-04A8-E4F2486A2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724164"/>
              <a:ext cx="5393947" cy="539394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63C23D-B34A-DF87-F2F5-8D35C02A92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80"/>
            <a:stretch/>
          </p:blipFill>
          <p:spPr>
            <a:xfrm>
              <a:off x="6621055" y="624047"/>
              <a:ext cx="5173862" cy="539394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1D3EA8-6FCF-14ED-1320-47EA61CAC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390" y="724164"/>
              <a:ext cx="5393945" cy="53939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670F68-E842-5BBC-44FA-5636AE10C16E}"/>
                </a:ext>
              </a:extLst>
            </p:cNvPr>
            <p:cNvSpPr txBox="1"/>
            <p:nvPr/>
          </p:nvSpPr>
          <p:spPr>
            <a:xfrm>
              <a:off x="790141" y="724164"/>
              <a:ext cx="527780" cy="595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75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06797-3048-FA52-A4C3-680CB898EE23}"/>
                </a:ext>
              </a:extLst>
            </p:cNvPr>
            <p:cNvSpPr txBox="1"/>
            <p:nvPr/>
          </p:nvSpPr>
          <p:spPr>
            <a:xfrm>
              <a:off x="6301665" y="729242"/>
              <a:ext cx="547730" cy="595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75" b="1" dirty="0">
                  <a:latin typeface="Helvetica" pitchFamily="2" charset="0"/>
                </a:rPr>
                <a:t>b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5EA542-AE8E-1B2D-2B13-2A0C6FBE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07" y="3146726"/>
            <a:ext cx="5978490" cy="5641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961B2-0015-2F66-013F-CBE11CBD06AB}"/>
              </a:ext>
            </a:extLst>
          </p:cNvPr>
          <p:cNvSpPr txBox="1"/>
          <p:nvPr/>
        </p:nvSpPr>
        <p:spPr>
          <a:xfrm>
            <a:off x="405302" y="3146726"/>
            <a:ext cx="308098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75" b="1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46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 Güven</dc:creator>
  <cp:lastModifiedBy>Jasmin Güven</cp:lastModifiedBy>
  <cp:revision>5</cp:revision>
  <dcterms:created xsi:type="dcterms:W3CDTF">2022-08-03T17:36:31Z</dcterms:created>
  <dcterms:modified xsi:type="dcterms:W3CDTF">2022-08-09T13:44:17Z</dcterms:modified>
</cp:coreProperties>
</file>