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019C-E6F4-49EA-B02F-25CAACB603A9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29E6-86F7-4DF5-A274-5618F00602F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eviews.123rf.com/images/bonsai/bonsai0906/bonsai090600010/5099760-Nizza-Bambus-Textur-Lizenzfreie-Bilder.jpg" TargetMode="External"/><Relationship Id="rId2" Type="http://schemas.openxmlformats.org/officeDocument/2006/relationships/hyperlink" Target="http://thetextureclub.com/wp-content/uploads/MG_3881-thetextureclub.com_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iversaloverseas.in/wp-content/uploads/2015/05/fst_471k3xz256g-300x30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de-DE" u="sng" dirty="0" smtClean="0"/>
              <a:t>3D Modellierung &amp; Animation</a:t>
            </a:r>
            <a:endParaRPr lang="de-DE" u="sng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de-DE" dirty="0" smtClean="0"/>
              <a:t>‘Party Island‘, Gruppe Nr. 27,</a:t>
            </a:r>
          </a:p>
          <a:p>
            <a:r>
              <a:rPr lang="de-DE" dirty="0" smtClean="0"/>
              <a:t>Isabell Schwarz, Jasmin Becker, Jennifer </a:t>
            </a:r>
            <a:r>
              <a:rPr lang="de-DE" dirty="0" err="1" smtClean="0"/>
              <a:t>Pogodalla</a:t>
            </a:r>
            <a:r>
              <a:rPr lang="de-DE" dirty="0" smtClean="0"/>
              <a:t>, Lisa </a:t>
            </a:r>
            <a:r>
              <a:rPr lang="de-DE" dirty="0" err="1" smtClean="0"/>
              <a:t>Rossel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Größten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Vergleich: Zeitplanung mit Zeitablauf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err="1" smtClean="0"/>
              <a:t>Lesson</a:t>
            </a:r>
            <a:r>
              <a:rPr lang="de-DE" sz="2800" dirty="0" smtClean="0"/>
              <a:t> </a:t>
            </a:r>
            <a:r>
              <a:rPr lang="de-DE" sz="2800" dirty="0" err="1" smtClean="0"/>
              <a:t>Learned</a:t>
            </a:r>
            <a:r>
              <a:rPr lang="de-DE" sz="2800" dirty="0" smtClean="0"/>
              <a:t> – was würde ich anders machen?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Zusätzliche Quellenangabe zum finalen 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</a:t>
            </a:r>
            <a:r>
              <a:rPr lang="de-DE" sz="2000" dirty="0" smtClean="0"/>
              <a:t>lle Modelle, ausschließlich das Strandhaus &amp; teilweise das Boot, wurden ohne Texturen erstellt, sprich mit den in </a:t>
            </a:r>
            <a:r>
              <a:rPr lang="de-DE" sz="2000" dirty="0" err="1" smtClean="0"/>
              <a:t>blender</a:t>
            </a:r>
            <a:r>
              <a:rPr lang="de-DE" sz="2000" dirty="0" smtClean="0"/>
              <a:t> enthaltenen Farben</a:t>
            </a:r>
          </a:p>
          <a:p>
            <a:r>
              <a:rPr lang="de-DE" sz="2000" dirty="0"/>
              <a:t>d</a:t>
            </a:r>
            <a:r>
              <a:rPr lang="de-DE" sz="2000" dirty="0" smtClean="0"/>
              <a:t>as Wasser wurde mit dem </a:t>
            </a:r>
            <a:r>
              <a:rPr lang="de-DE" sz="2000" dirty="0" err="1" smtClean="0"/>
              <a:t>Ocean</a:t>
            </a:r>
            <a:r>
              <a:rPr lang="de-DE" sz="2000" dirty="0" smtClean="0"/>
              <a:t> </a:t>
            </a:r>
            <a:r>
              <a:rPr lang="de-DE" sz="2000" dirty="0" err="1" smtClean="0"/>
              <a:t>modifier</a:t>
            </a:r>
            <a:r>
              <a:rPr lang="de-DE" sz="2000" dirty="0" smtClean="0"/>
              <a:t> erstellt</a:t>
            </a:r>
          </a:p>
          <a:p>
            <a:r>
              <a:rPr lang="de-DE" sz="2000" dirty="0" smtClean="0"/>
              <a:t>Texturen für das Strandhaus: </a:t>
            </a:r>
          </a:p>
          <a:p>
            <a:pPr lvl="1"/>
            <a:r>
              <a:rPr lang="de-DE" sz="1600" dirty="0" smtClean="0">
                <a:hlinkClick r:id="rId2"/>
              </a:rPr>
              <a:t>http://thetextureclub.com/wp-content/uploads/MG_3881-thetextureclub.com_1.jpg</a:t>
            </a:r>
            <a:endParaRPr lang="de-DE" sz="1600" dirty="0" smtClean="0"/>
          </a:p>
          <a:p>
            <a:pPr lvl="1"/>
            <a:r>
              <a:rPr lang="de-DE" sz="1600" dirty="0" smtClean="0">
                <a:hlinkClick r:id="rId3"/>
              </a:rPr>
              <a:t>http://previews.123rf.com/images/bonsai/bonsai0906/bonsai090600010/5099760-Nizza-Bambus-Textur-Lizenzfreie-Bilder.jpg</a:t>
            </a:r>
            <a:endParaRPr lang="de-DE" sz="1600" dirty="0" smtClean="0"/>
          </a:p>
          <a:p>
            <a:r>
              <a:rPr lang="de-DE" sz="2000" dirty="0" smtClean="0"/>
              <a:t>Texturen für das Boot: </a:t>
            </a:r>
          </a:p>
          <a:p>
            <a:pPr lvl="1"/>
            <a:r>
              <a:rPr lang="de-DE" sz="1600" dirty="0" smtClean="0">
                <a:hlinkClick r:id="rId4"/>
              </a:rPr>
              <a:t>http://universaloverseas.in/wp-content/uploads/2015/05/fst_471k3xz256g-300x300.jpg</a:t>
            </a:r>
            <a:endParaRPr lang="de-DE" sz="1600" dirty="0" smtClean="0"/>
          </a:p>
          <a:p>
            <a:pPr lvl="1"/>
            <a:r>
              <a:rPr lang="de-DE" sz="1600" dirty="0" smtClean="0"/>
              <a:t>http://www.jabikbanga-quarterhorses.nl/?attachment_id=882</a:t>
            </a:r>
            <a:endParaRPr lang="de-DE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3D Modellierung &amp; Animation</vt:lpstr>
      <vt:lpstr>Animation</vt:lpstr>
      <vt:lpstr>Größten Herausforderungen</vt:lpstr>
      <vt:lpstr>Vergleich: Zeitplanung mit Zeitablauf</vt:lpstr>
      <vt:lpstr>Lesson Learned – was würde ich anders machen?</vt:lpstr>
      <vt:lpstr>Zusätzliche Quellenangabe zum finalen 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Modellierung &amp; Animation</dc:title>
  <dc:creator>Jasmin Becker</dc:creator>
  <cp:lastModifiedBy>Jasmin Becker</cp:lastModifiedBy>
  <cp:revision>17</cp:revision>
  <dcterms:created xsi:type="dcterms:W3CDTF">2015-12-13T15:32:09Z</dcterms:created>
  <dcterms:modified xsi:type="dcterms:W3CDTF">2015-12-13T16:05:32Z</dcterms:modified>
</cp:coreProperties>
</file>