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7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8" r:id="rId25"/>
    <p:sldId id="267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ASC LIBRARY" initials="SL" lastIdx="1" clrIdx="0">
    <p:extLst>
      <p:ext uri="{19B8F6BF-5375-455C-9EA6-DF929625EA0E}">
        <p15:presenceInfo xmlns:p15="http://schemas.microsoft.com/office/powerpoint/2012/main" userId="SAASC LIBRA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ASC%20LIBRARY\Desktop\JASMIN%20EMPLOYEE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[JASMIN EMPLOYEE DATA SET.xlsx]SHEET 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3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37-448D-B3B4-83BD535E01C4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6</c:v>
                </c:pt>
                <c:pt idx="1">
                  <c:v>17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8</c:v>
                </c:pt>
                <c:pt idx="6">
                  <c:v>10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37-448D-B3B4-83BD535E01C4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26</c:v>
                </c:pt>
                <c:pt idx="1">
                  <c:v>22</c:v>
                </c:pt>
                <c:pt idx="2">
                  <c:v>24</c:v>
                </c:pt>
                <c:pt idx="3">
                  <c:v>31</c:v>
                </c:pt>
                <c:pt idx="4">
                  <c:v>30</c:v>
                </c:pt>
                <c:pt idx="5">
                  <c:v>23</c:v>
                </c:pt>
                <c:pt idx="6">
                  <c:v>19</c:v>
                </c:pt>
                <c:pt idx="7">
                  <c:v>30</c:v>
                </c:pt>
                <c:pt idx="8">
                  <c:v>25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37-448D-B3B4-83BD535E01C4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37-448D-B3B4-83BD535E0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0T11:18:43.96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r>
              <a:t/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STUDENT </a:t>
            </a:r>
            <a:r>
              <a:rPr lang="en-IN" sz="2400" b="0" strike="noStrike" spc="-1" smtClean="0">
                <a:solidFill>
                  <a:srgbClr val="000000"/>
                </a:solidFill>
                <a:latin typeface="Calibri"/>
                <a:ea typeface="DejaVu Sans"/>
              </a:rPr>
              <a:t>NAME:JASMIN.M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REGISTER:312218041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USERNAME:4B2CEFAF53A45FBBD994C4821079FFBF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DEPARTMENT: B.COM (GENERAL)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: ST. ANNES ARTS AND SCIENCE COLLEGE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5264726" y="3379320"/>
            <a:ext cx="2366913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364" y="15517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PAVIOT TABLE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75151"/>
              </p:ext>
            </p:extLst>
          </p:nvPr>
        </p:nvGraphicFramePr>
        <p:xfrm>
          <a:off x="2743200" y="2535382"/>
          <a:ext cx="5306292" cy="2919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034">
                  <a:extLst>
                    <a:ext uri="{9D8B030D-6E8A-4147-A177-3AD203B41FA5}">
                      <a16:colId xmlns:a16="http://schemas.microsoft.com/office/drawing/2014/main" val="23444405"/>
                    </a:ext>
                  </a:extLst>
                </a:gridCol>
                <a:gridCol w="1300139">
                  <a:extLst>
                    <a:ext uri="{9D8B030D-6E8A-4147-A177-3AD203B41FA5}">
                      <a16:colId xmlns:a16="http://schemas.microsoft.com/office/drawing/2014/main" val="3871097633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3939385322"/>
                    </a:ext>
                  </a:extLst>
                </a:gridCol>
                <a:gridCol w="411189">
                  <a:extLst>
                    <a:ext uri="{9D8B030D-6E8A-4147-A177-3AD203B41FA5}">
                      <a16:colId xmlns:a16="http://schemas.microsoft.com/office/drawing/2014/main" val="230162763"/>
                    </a:ext>
                  </a:extLst>
                </a:gridCol>
                <a:gridCol w="830210">
                  <a:extLst>
                    <a:ext uri="{9D8B030D-6E8A-4147-A177-3AD203B41FA5}">
                      <a16:colId xmlns:a16="http://schemas.microsoft.com/office/drawing/2014/main" val="2597992683"/>
                    </a:ext>
                  </a:extLst>
                </a:gridCol>
                <a:gridCol w="908531">
                  <a:extLst>
                    <a:ext uri="{9D8B030D-6E8A-4147-A177-3AD203B41FA5}">
                      <a16:colId xmlns:a16="http://schemas.microsoft.com/office/drawing/2014/main" val="1946940020"/>
                    </a:ext>
                  </a:extLst>
                </a:gridCol>
              </a:tblGrid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956166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9115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FirstName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8987572"/>
                  </a:ext>
                </a:extLst>
              </a:tr>
              <a:tr h="3080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90757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45195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55577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70229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41121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10402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13658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246357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32594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196281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923050"/>
                  </a:ext>
                </a:extLst>
              </a:tr>
              <a:tr h="158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514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22048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734291"/>
            <a:ext cx="15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BAR</a:t>
            </a:r>
            <a:endParaRPr lang="en-IN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1B62D5-24B0-DBCA-47BE-F24493BF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184678"/>
              </p:ext>
            </p:extLst>
          </p:nvPr>
        </p:nvGraphicFramePr>
        <p:xfrm>
          <a:off x="3228109" y="2272145"/>
          <a:ext cx="4544291" cy="254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04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522</Words>
  <Application>Microsoft Office PowerPoint</Application>
  <PresentationFormat>Widescreen</PresentationFormat>
  <Paragraphs>192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13</vt:i4>
      </vt:variant>
    </vt:vector>
  </HeadingPairs>
  <TitlesOfParts>
    <vt:vector size="35" baseType="lpstr">
      <vt:lpstr>Microsoft YaHei</vt:lpstr>
      <vt:lpstr>Arial</vt:lpstr>
      <vt:lpstr>Bodoni MT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SAASC LIBRARY</cp:lastModifiedBy>
  <cp:revision>35</cp:revision>
  <dcterms:created xsi:type="dcterms:W3CDTF">2024-03-29T15:07:22Z</dcterms:created>
  <dcterms:modified xsi:type="dcterms:W3CDTF">2024-08-30T06:31:30Z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