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09" autoAdjust="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53" y="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3F9E0D-55F1-430D-88FB-200CAAA633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DD73-6485-4739-99F2-AB85D9381F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A7C018-373E-4FD2-8FE2-A13DBCFF940A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E0B6E-48AD-42F2-8D78-390B000927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95938-104C-4405-BCD4-CBB76EE3C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C0A4DA-82ED-4622-B474-4EA8212B7E61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C4795C-0ECD-420C-BD00-8DC97ECA9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18E32-C8A0-4F7C-85A2-640E6B26B3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13A455-E97E-4C24-902C-D1E46489D094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BAD2D4-B181-4F03-9679-61A5D8AB2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21081D-4B92-4F64-8E0B-0A6A455BA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44AD-8D7B-4AEC-B601-F43FF2037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273AD-4E38-4386-AECC-2AA00E84E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3E0C3B-3E22-4EC7-BCE9-51DDC24A0E0D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341326E-A926-4347-ABC9-C92488DEB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0622829-1E05-4709-9F80-46E4238318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I" altLang="en-SI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4B4DFE8-E2E3-4AC6-A2D9-FE8EFC3E9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A27D7F-0344-4CD8-8384-F2858B855C5F}" type="slidenum">
              <a:rPr lang="en-US" altLang="en-SI" sz="1200"/>
              <a:pPr eaLnBrk="1" hangingPunct="1"/>
              <a:t>1</a:t>
            </a:fld>
            <a:endParaRPr lang="en-US" altLang="en-SI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ECBC-63BA-4D78-813B-8641D77A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B738CF-D262-44F1-8542-3AF790950B37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0926-5FD4-456A-9471-BC7BE2DD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8AE6-43DD-4830-9E6A-805DBCF6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B96F-80FA-4EA3-B809-B75A84D35178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88509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7328-FD57-4259-9B4A-0F246063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4730F-0DBB-4693-AF3C-2C5B10E81D37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C193-85D9-435A-AAA5-01EEDC64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A2FC-AB2F-4543-8A33-D9DE41A8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B1831-DCE0-4121-B7D3-0D277546654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4488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B744-AB70-4117-B11C-41442CC1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CB2438-E9DB-493F-9F6E-7677EB2576D9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555A-F3A7-4FB1-8B0C-13B35666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B96C-C2E7-48C6-91EE-60C6DA61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D4325-AB3B-4327-B646-5E868CABF900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02614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9692-7F21-4D7F-8E0F-6AB386B6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15B459-D8A3-4AD8-A2AB-844DEF1BBBE9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DDE1-2F06-412A-AE41-5487F1CF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F228-A433-4C60-8C1A-A7DC0A74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94FA9-58E8-49AB-ADEC-54E3558463C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91727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0C3A-C3D2-48F4-9746-91BA2B26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D013FF-DD0C-4EC6-A2B3-D499EBDCA710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0393-0B22-4764-A44D-DCD19E62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3ED7-854C-4797-A9E8-5BC9573D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6C864-6A4E-45DD-B58C-E94F3F09A9F9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257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69BB09-4A90-43B4-B12D-1EA3C58D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B23176-EBE8-40AB-885E-CAF5580722B0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D0D619-AE8D-413C-B198-2667B87D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AA6F34-026B-4778-BC79-441440B3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15E09-8FDA-4994-9BFD-EDDF4488B252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24496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B12F1C-8856-4FEC-BFC8-EDE15F3B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83AAE-815B-48A2-AE49-E264D1343C80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4BD3F6-F585-4DB3-9BE5-54BDBFFF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AEAAE0-F5A5-4E2F-BB9C-E0DE6078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6C518-3390-4FD5-A98E-027BA5A91E02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5011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AE95FF-AA89-4CBD-A0EF-CD4B08C5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0E9204-664D-42D3-B85C-2F7A6A5C6969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BA87CBE-4E45-472D-918D-659E0B5A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F1E0CC-1499-4EDE-85E4-D8FB7114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9275D-A217-46CE-A94C-8763D3F790F1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4313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79B112-0F51-45E2-8BB3-92013E34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75B9EB-7CD4-42DC-86AF-920A222D2B88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F6011D-62E1-486D-9B1C-969D7A0D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05E3C0-FF29-42F2-A796-3D905221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A08A-5842-4604-8E71-C0E7969073E2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0460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400BFD-3491-4891-B049-151973A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284CC9-84A7-43BF-A75A-EC75FA2BC8E9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5A8EF9-6245-4F98-9B44-23FAADAA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8077C5-F776-475F-AB49-EC9BAC94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B47E3-A73A-44E8-AD13-2F70B7DAF5E3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2662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F47609-1C07-4F1C-A2DC-B3EBF066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651EF-3EE6-4735-B60A-F4ADC035C53F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B0A794-62FF-4DBA-9BD6-FD46F957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4C21F7-3C76-420B-8E43-31C1B145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60D7E-9E0A-4D92-9120-AEC4D0BE4BFC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2242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1BBFC03-8648-44A0-9508-B0FAC119F5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SI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A26A029-A44F-42EC-8314-7F8A30C3E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SI"/>
              <a:t>Click to edit Master text styles</a:t>
            </a:r>
          </a:p>
          <a:p>
            <a:pPr lvl="1"/>
            <a:r>
              <a:rPr lang="en-US" altLang="en-SI"/>
              <a:t>Second level</a:t>
            </a:r>
          </a:p>
          <a:p>
            <a:pPr lvl="2"/>
            <a:r>
              <a:rPr lang="en-US" altLang="en-SI"/>
              <a:t>Third level</a:t>
            </a:r>
          </a:p>
          <a:p>
            <a:pPr lvl="3"/>
            <a:r>
              <a:rPr lang="en-US" altLang="en-SI"/>
              <a:t>Fourth level</a:t>
            </a:r>
          </a:p>
          <a:p>
            <a:pPr lvl="4"/>
            <a:r>
              <a:rPr lang="en-US" altLang="en-SI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9CB-64D2-47AE-8D85-43EC8F13D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F74A273D-7EBD-4683-B552-E037845EC4DF}" type="datetime1">
              <a:rPr lang="en-US" altLang="en-SI"/>
              <a:pPr/>
              <a:t>5/18/2020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5EC9-5EAC-448B-A764-C0E19F9A1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525B-2033-4AA6-9978-9BD5CF5D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03D40AC-A1C3-4B53-8C0E-8B6EFB4D9C45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416C317D-3C4D-48BE-8871-20A7F6C3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2724150"/>
            <a:ext cx="4679486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  <a:t>Sebastian </a:t>
            </a:r>
            <a:r>
              <a:rPr lang="en-US" altLang="en-SI" sz="2200" dirty="0" err="1">
                <a:solidFill>
                  <a:schemeClr val="bg1"/>
                </a:solidFill>
                <a:latin typeface="Verdana" panose="020B0604030504040204" pitchFamily="34" charset="0"/>
              </a:rPr>
              <a:t>Mežnar</a:t>
            </a:r>
            <a:r>
              <a:rPr lang="en-US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br>
              <a:rPr lang="sk-SK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r>
              <a:rPr lang="en-US" altLang="en-SI" sz="2200" dirty="0" err="1">
                <a:solidFill>
                  <a:schemeClr val="bg1"/>
                </a:solidFill>
                <a:latin typeface="Verdana" panose="020B0604030504040204" pitchFamily="34" charset="0"/>
              </a:rPr>
              <a:t>Timotej</a:t>
            </a:r>
            <a:r>
              <a:rPr lang="en-US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en-SI" sz="2200" dirty="0" err="1">
                <a:solidFill>
                  <a:schemeClr val="bg1"/>
                </a:solidFill>
                <a:latin typeface="Verdana" panose="020B0604030504040204" pitchFamily="34" charset="0"/>
              </a:rPr>
              <a:t>Knez</a:t>
            </a:r>
            <a:r>
              <a:rPr lang="sk-SK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br>
              <a:rPr lang="sk-SK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r>
              <a:rPr lang="en-US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  <a:t>Jasmina Pegan</a:t>
            </a:r>
            <a:br>
              <a:rPr lang="sk-SK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r>
              <a:rPr lang="en-US" altLang="en-SI" sz="2200" dirty="0">
                <a:solidFill>
                  <a:schemeClr val="bg1"/>
                </a:solidFill>
                <a:latin typeface="Verdana" panose="020B0604030504040204" pitchFamily="34" charset="0"/>
              </a:rPr>
              <a:t>-</a:t>
            </a:r>
          </a:p>
          <a:p>
            <a:pPr eaLnBrk="1" hangingPunct="1"/>
            <a:r>
              <a:rPr lang="hr-HR" altLang="en-SI" sz="2100" b="1" dirty="0">
                <a:solidFill>
                  <a:schemeClr val="bg1"/>
                </a:solidFill>
                <a:latin typeface="Verdana" panose="020B0604030504040204" pitchFamily="34" charset="0"/>
              </a:rPr>
              <a:t>FbHash:</a:t>
            </a:r>
            <a:endParaRPr lang="en-US" altLang="en-SI" sz="21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hr-HR" altLang="en-SI" sz="2100" b="1" dirty="0">
                <a:solidFill>
                  <a:schemeClr val="bg1"/>
                </a:solidFill>
                <a:latin typeface="Verdana" panose="020B0604030504040204" pitchFamily="34" charset="0"/>
              </a:rPr>
              <a:t>shema za izra</a:t>
            </a:r>
            <a:r>
              <a:rPr lang="en-US" altLang="en-SI" sz="2100" b="1" dirty="0">
                <a:solidFill>
                  <a:schemeClr val="bg1"/>
                </a:solidFill>
                <a:latin typeface="Verdana" panose="020B0604030504040204" pitchFamily="34" charset="0"/>
              </a:rPr>
              <a:t>č</a:t>
            </a:r>
            <a:r>
              <a:rPr lang="hr-HR" altLang="en-SI" sz="2100" b="1" dirty="0">
                <a:solidFill>
                  <a:schemeClr val="bg1"/>
                </a:solidFill>
                <a:latin typeface="Verdana" panose="020B0604030504040204" pitchFamily="34" charset="0"/>
              </a:rPr>
              <a:t>un podobnosti </a:t>
            </a:r>
            <a:endParaRPr lang="en-US" altLang="en-SI" sz="21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hr-HR" altLang="en-SI" sz="2100" b="1" dirty="0">
                <a:solidFill>
                  <a:schemeClr val="bg1"/>
                </a:solidFill>
                <a:latin typeface="Verdana" panose="020B0604030504040204" pitchFamily="34" charset="0"/>
              </a:rPr>
              <a:t>datotek v digitaln</a:t>
            </a:r>
            <a:r>
              <a:rPr lang="en-US" altLang="en-SI" sz="21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en-US" altLang="en-SI" sz="21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hr-HR" altLang="en-SI" sz="2100" b="1" dirty="0">
                <a:solidFill>
                  <a:schemeClr val="bg1"/>
                </a:solidFill>
                <a:latin typeface="Verdana" panose="020B0604030504040204" pitchFamily="34" charset="0"/>
              </a:rPr>
              <a:t>forenziki</a:t>
            </a:r>
            <a:endParaRPr lang="en-US" altLang="en-SI" sz="21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6A6E0D-75F3-499F-8086-D8AD99B8E387}"/>
              </a:ext>
            </a:extLst>
          </p:cNvPr>
          <p:cNvSpPr txBox="1">
            <a:spLocks/>
          </p:cNvSpPr>
          <p:nvPr/>
        </p:nvSpPr>
        <p:spPr>
          <a:xfrm>
            <a:off x="1241425" y="5611813"/>
            <a:ext cx="1319213" cy="43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dirty="0">
                <a:solidFill>
                  <a:schemeClr val="bg1"/>
                </a:solidFill>
                <a:cs typeface="Verdana"/>
              </a:rPr>
              <a:t>18. </a:t>
            </a:r>
            <a:r>
              <a:rPr lang="en-US" sz="1050" dirty="0" err="1">
                <a:solidFill>
                  <a:schemeClr val="bg1"/>
                </a:solidFill>
                <a:cs typeface="Verdana"/>
              </a:rPr>
              <a:t>maj</a:t>
            </a:r>
            <a:br>
              <a:rPr lang="en-US" sz="1050" dirty="0">
                <a:solidFill>
                  <a:schemeClr val="bg1"/>
                </a:solidFill>
                <a:cs typeface="Verdana"/>
              </a:rPr>
            </a:br>
            <a:r>
              <a:rPr lang="en-US" sz="1050" dirty="0">
                <a:solidFill>
                  <a:schemeClr val="bg1"/>
                </a:solidFill>
                <a:cs typeface="Verdana"/>
              </a:rPr>
              <a:t>2020</a:t>
            </a:r>
            <a:endParaRPr lang="en-US" sz="1050" b="1" dirty="0">
              <a:solidFill>
                <a:schemeClr val="bg1"/>
              </a:solidFill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D0B70DF-543A-4C3A-BF6A-4BA9180D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Uvod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12B3B32-DAAA-4091-9F58-89AA6EA7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Avtomatizacija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preiskave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datotek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eaLnBrk="1" hangingPunct="1"/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Approximate matching algorithms</a:t>
            </a:r>
          </a:p>
          <a:p>
            <a:pPr lvl="1"/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ssdeep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sdhash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,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FbHash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Prispevki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članka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Implementacija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algoritma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Testiranje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na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istih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množicah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070E-8B12-4761-8E9F-8892B3B8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82D7CAC-3FFB-4044-AA5A-06E87E25BB16}" type="slidenum">
              <a:rPr lang="en-US" altLang="en-SI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SI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B3F5283-D9A0-4DE6-9DC8-7CEFC682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SI">
                <a:latin typeface="Verdana" panose="020B0604030504040204" pitchFamily="34" charset="0"/>
                <a:ea typeface="ヒラギノ角ゴ Pro W3" pitchFamily="123" charset="-128"/>
              </a:rPr>
              <a:t>Vsebina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1A8340CD-0BC8-443B-A3A6-C0BC796D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Sorodna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dela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eaLnBrk="1" hangingPunct="1"/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Opis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algoritma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FbHash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Varnost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algoritma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FbHash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Testiranje</a:t>
            </a:r>
            <a:r>
              <a:rPr lang="en-US" altLang="en-SI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implementacije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Rezultati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SI" dirty="0" err="1">
                <a:latin typeface="Verdana" panose="020B0604030504040204" pitchFamily="34" charset="0"/>
                <a:ea typeface="ヒラギノ角ゴ Pro W3" pitchFamily="123" charset="-128"/>
              </a:rPr>
              <a:t>Zaključek</a:t>
            </a:r>
            <a:endParaRPr lang="en-US" altLang="en-SI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eaLnBrk="1" hangingPunct="1"/>
            <a:endParaRPr lang="en-SI" altLang="en-SI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6644-3763-48CB-AA55-2DC83D7D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6FE37F-4C8A-4E0C-82A1-499FCE63971E}" type="slidenum">
              <a:rPr lang="en-US" altLang="en-SI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SI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A356-E92D-4B85-9AC0-62AF973D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Sorodna</a:t>
            </a:r>
            <a:r>
              <a:rPr lang="en-US" dirty="0"/>
              <a:t> </a:t>
            </a:r>
            <a:r>
              <a:rPr lang="en-US" dirty="0" err="1"/>
              <a:t>dela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B14C-D022-4F4B-8F0A-47F94935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ssdeep</a:t>
            </a:r>
            <a:endParaRPr lang="en-US" dirty="0"/>
          </a:p>
          <a:p>
            <a:pPr lvl="1"/>
            <a:r>
              <a:rPr lang="en-US" dirty="0" err="1"/>
              <a:t>Temelji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</a:t>
            </a:r>
            <a:r>
              <a:rPr lang="en-US" dirty="0" err="1"/>
              <a:t>spamsum</a:t>
            </a:r>
            <a:endParaRPr lang="en-US" dirty="0"/>
          </a:p>
          <a:p>
            <a:pPr lvl="1"/>
            <a:r>
              <a:rPr lang="en-US" dirty="0" err="1"/>
              <a:t>Funkcija</a:t>
            </a:r>
            <a:r>
              <a:rPr lang="en-US" dirty="0"/>
              <a:t> z </a:t>
            </a:r>
            <a:r>
              <a:rPr lang="en-US" dirty="0" err="1"/>
              <a:t>drsečim</a:t>
            </a:r>
            <a:r>
              <a:rPr lang="en-US" dirty="0"/>
              <a:t> </a:t>
            </a:r>
            <a:r>
              <a:rPr lang="en-US" dirty="0" err="1"/>
              <a:t>oknom</a:t>
            </a:r>
            <a:endParaRPr lang="en-US" dirty="0"/>
          </a:p>
          <a:p>
            <a:r>
              <a:rPr lang="en-US" dirty="0" err="1"/>
              <a:t>sdhash</a:t>
            </a:r>
            <a:endParaRPr lang="en-US" dirty="0"/>
          </a:p>
          <a:p>
            <a:pPr lvl="1"/>
            <a:r>
              <a:rPr lang="en-US" dirty="0" err="1"/>
              <a:t>Statistično</a:t>
            </a:r>
            <a:r>
              <a:rPr lang="en-US" dirty="0"/>
              <a:t> </a:t>
            </a:r>
            <a:r>
              <a:rPr lang="en-US" dirty="0" err="1"/>
              <a:t>najmanj</a:t>
            </a:r>
            <a:r>
              <a:rPr lang="en-US" dirty="0"/>
              <a:t> </a:t>
            </a:r>
            <a:r>
              <a:rPr lang="en-US" dirty="0" err="1"/>
              <a:t>verjetni</a:t>
            </a:r>
            <a:r>
              <a:rPr lang="en-US" dirty="0"/>
              <a:t> deli </a:t>
            </a:r>
            <a:r>
              <a:rPr lang="en-US" dirty="0" err="1"/>
              <a:t>datoteke</a:t>
            </a:r>
            <a:endParaRPr lang="en-US" dirty="0"/>
          </a:p>
          <a:p>
            <a:pPr lvl="1"/>
            <a:r>
              <a:rPr lang="en-US" dirty="0" err="1"/>
              <a:t>Bloomovi</a:t>
            </a:r>
            <a:r>
              <a:rPr lang="en-US" dirty="0"/>
              <a:t> </a:t>
            </a:r>
            <a:r>
              <a:rPr lang="en-US" dirty="0" err="1"/>
              <a:t>filtri</a:t>
            </a:r>
            <a:endParaRPr lang="en-US" dirty="0"/>
          </a:p>
          <a:p>
            <a:r>
              <a:rPr lang="en-US" dirty="0"/>
              <a:t>MRSH-v2</a:t>
            </a:r>
          </a:p>
          <a:p>
            <a:pPr lvl="1"/>
            <a:r>
              <a:rPr lang="en-US" dirty="0"/>
              <a:t>Multi-resolution similarity hashing</a:t>
            </a:r>
          </a:p>
          <a:p>
            <a:pPr lvl="1"/>
            <a:r>
              <a:rPr lang="en-US" dirty="0" err="1"/>
              <a:t>Funkcija</a:t>
            </a:r>
            <a:r>
              <a:rPr lang="en-US" dirty="0"/>
              <a:t> z </a:t>
            </a:r>
            <a:r>
              <a:rPr lang="en-US" dirty="0" err="1"/>
              <a:t>drsečim</a:t>
            </a:r>
            <a:r>
              <a:rPr lang="en-US" dirty="0"/>
              <a:t> </a:t>
            </a:r>
            <a:r>
              <a:rPr lang="en-US" dirty="0" err="1"/>
              <a:t>oknom</a:t>
            </a:r>
            <a:r>
              <a:rPr lang="en-US" dirty="0"/>
              <a:t>, </a:t>
            </a:r>
            <a:r>
              <a:rPr lang="en-US" dirty="0" err="1"/>
              <a:t>Bloomovi</a:t>
            </a:r>
            <a:r>
              <a:rPr lang="en-US" dirty="0"/>
              <a:t> </a:t>
            </a:r>
            <a:r>
              <a:rPr lang="en-US" dirty="0" err="1"/>
              <a:t>filtri</a:t>
            </a:r>
            <a:endParaRPr lang="en-US" dirty="0"/>
          </a:p>
          <a:p>
            <a:r>
              <a:rPr lang="en-US" dirty="0" err="1"/>
              <a:t>mvHash</a:t>
            </a:r>
            <a:r>
              <a:rPr lang="en-US" dirty="0"/>
              <a:t>-B</a:t>
            </a:r>
          </a:p>
          <a:p>
            <a:pPr lvl="1"/>
            <a:r>
              <a:rPr lang="en-US" dirty="0" err="1"/>
              <a:t>Krajšanje</a:t>
            </a:r>
            <a:r>
              <a:rPr lang="en-US" dirty="0"/>
              <a:t> </a:t>
            </a:r>
            <a:r>
              <a:rPr lang="en-US" dirty="0" err="1"/>
              <a:t>zapisa</a:t>
            </a:r>
            <a:r>
              <a:rPr lang="en-US" dirty="0"/>
              <a:t>: </a:t>
            </a:r>
            <a:r>
              <a:rPr lang="en-US" dirty="0" err="1"/>
              <a:t>glasovanje</a:t>
            </a:r>
            <a:r>
              <a:rPr lang="en-US" dirty="0"/>
              <a:t>, </a:t>
            </a:r>
            <a:r>
              <a:rPr lang="en-US" dirty="0" err="1"/>
              <a:t>kompakten</a:t>
            </a:r>
            <a:r>
              <a:rPr lang="en-US" dirty="0"/>
              <a:t> </a:t>
            </a:r>
            <a:r>
              <a:rPr lang="en-US" dirty="0" err="1"/>
              <a:t>zapis</a:t>
            </a:r>
            <a:endParaRPr lang="en-US" dirty="0"/>
          </a:p>
          <a:p>
            <a:pPr lvl="1"/>
            <a:r>
              <a:rPr lang="en-US" dirty="0" err="1"/>
              <a:t>Bloomovi</a:t>
            </a:r>
            <a:r>
              <a:rPr lang="en-US" dirty="0"/>
              <a:t> </a:t>
            </a:r>
            <a:r>
              <a:rPr lang="en-US" dirty="0" err="1"/>
              <a:t>filtri</a:t>
            </a:r>
            <a:endParaRPr lang="en-US" dirty="0"/>
          </a:p>
          <a:p>
            <a:pPr lvl="1"/>
            <a:endParaRPr lang="en-US" dirty="0"/>
          </a:p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91E4-2C91-40A9-8930-F1423993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4FA9-58E8-49AB-ADEC-54E3558463C6}" type="slidenum">
              <a:rPr lang="en-US" altLang="en-SI" smtClean="0"/>
              <a:pPr/>
              <a:t>4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7950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7FDC-1B71-403A-A9CB-9E71F2A4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FbHash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5F89-9C35-4C64-8140-5ECCC949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EF24-0E3C-4929-8F82-6F93E48B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4FA9-58E8-49AB-ADEC-54E3558463C6}" type="slidenum">
              <a:rPr lang="en-US" altLang="en-SI" smtClean="0"/>
              <a:pPr/>
              <a:t>5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97486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8B15-9CDD-4AD6-B712-D82A52EC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Varnost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FbHash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41BD-9098-492A-8D25-0D0F253B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CA28-AC7B-445C-A0BF-063B6B32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4FA9-58E8-49AB-ADEC-54E3558463C6}" type="slidenum">
              <a:rPr lang="en-US" altLang="en-SI" smtClean="0"/>
              <a:pPr/>
              <a:t>6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91533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469C-59C4-4AD0-A06B-9440478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BDC0-3B66-433C-87DD-02D162DC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2CAD-26EF-453B-9A73-A91179D6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4FA9-58E8-49AB-ADEC-54E3558463C6}" type="slidenum">
              <a:rPr lang="en-US" altLang="en-SI" smtClean="0"/>
              <a:pPr/>
              <a:t>7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47850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A311-82D6-48C4-831D-0C9642BB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6D9A-059D-41D4-B1D1-9980E5BD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BF809-A05B-4FF6-A316-230623F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4FA9-58E8-49AB-ADEC-54E3558463C6}" type="slidenum">
              <a:rPr lang="en-US" altLang="en-SI" smtClean="0"/>
              <a:pPr/>
              <a:t>8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17144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253C-4FFD-490A-AFF4-66AE583E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Zaključek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FB88-2180-473C-88A2-5F345096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FE39C-4466-4DB9-9EC9-1133231E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4FA9-58E8-49AB-ADEC-54E3558463C6}" type="slidenum">
              <a:rPr lang="en-US" altLang="en-SI" smtClean="0"/>
              <a:pPr/>
              <a:t>9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006613771"/>
      </p:ext>
    </p:extLst>
  </p:cSld>
  <p:clrMapOvr>
    <a:masterClrMapping/>
  </p:clrMapOvr>
</p:sld>
</file>

<file path=ppt/theme/theme1.xml><?xml version="1.0" encoding="utf-8"?>
<a:theme xmlns:a="http://schemas.openxmlformats.org/drawingml/2006/main" name="FRI-profesorji-vec-01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FRI-VecProfesorjev</Template>
  <TotalTime>21</TotalTime>
  <Words>122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FRI-profesorji-vec-01</vt:lpstr>
      <vt:lpstr>PowerPoint Presentation</vt:lpstr>
      <vt:lpstr>Uvod</vt:lpstr>
      <vt:lpstr>Vsebina</vt:lpstr>
      <vt:lpstr>Sorodna dela</vt:lpstr>
      <vt:lpstr>Opis algoritma FbHash</vt:lpstr>
      <vt:lpstr>Varnost algoritma FbHash</vt:lpstr>
      <vt:lpstr>Testiranje implementacije</vt:lpstr>
      <vt:lpstr>Rezultati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Pegan, Jasmina</dc:creator>
  <cp:lastModifiedBy>Pegan, Jasmina</cp:lastModifiedBy>
  <cp:revision>8</cp:revision>
  <dcterms:created xsi:type="dcterms:W3CDTF">2020-05-18T12:36:13Z</dcterms:created>
  <dcterms:modified xsi:type="dcterms:W3CDTF">2020-05-18T12:59:12Z</dcterms:modified>
</cp:coreProperties>
</file>