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4DF5B1-3694-42A9-866E-9F1FF6CF0C01}"/>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5" name="Footer Placeholder 4">
            <a:extLst>
              <a:ext uri="{FF2B5EF4-FFF2-40B4-BE49-F238E27FC236}">
                <a16:creationId xmlns:a16="http://schemas.microsoft.com/office/drawing/2014/main" xmlns=""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9BDB0-2A2B-43AC-965A-A9E7E7F741CD}"/>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5" name="Footer Placeholder 4">
            <a:extLst>
              <a:ext uri="{FF2B5EF4-FFF2-40B4-BE49-F238E27FC236}">
                <a16:creationId xmlns:a16="http://schemas.microsoft.com/office/drawing/2014/main" xmlns=""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6ADEE3-AAA7-4846-8EC6-84B1537C1D74}"/>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5" name="Footer Placeholder 4">
            <a:extLst>
              <a:ext uri="{FF2B5EF4-FFF2-40B4-BE49-F238E27FC236}">
                <a16:creationId xmlns:a16="http://schemas.microsoft.com/office/drawing/2014/main" xmlns=""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4BC6257-C490-4059-9E97-16E46673C65A}"/>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5" name="Footer Placeholder 4">
            <a:extLst>
              <a:ext uri="{FF2B5EF4-FFF2-40B4-BE49-F238E27FC236}">
                <a16:creationId xmlns:a16="http://schemas.microsoft.com/office/drawing/2014/main" xmlns=""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861E48C-176E-4E60-8CB3-5425169963CD}"/>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6" name="Footer Placeholder 5">
            <a:extLst>
              <a:ext uri="{FF2B5EF4-FFF2-40B4-BE49-F238E27FC236}">
                <a16:creationId xmlns:a16="http://schemas.microsoft.com/office/drawing/2014/main" xmlns=""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735923-3BB5-4F33-8E76-56665E95B55A}"/>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8" name="Footer Placeholder 7">
            <a:extLst>
              <a:ext uri="{FF2B5EF4-FFF2-40B4-BE49-F238E27FC236}">
                <a16:creationId xmlns:a16="http://schemas.microsoft.com/office/drawing/2014/main" xmlns=""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4CEFE7-D923-48C1-B2FE-8110829C69E3}"/>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4" name="Footer Placeholder 3">
            <a:extLst>
              <a:ext uri="{FF2B5EF4-FFF2-40B4-BE49-F238E27FC236}">
                <a16:creationId xmlns:a16="http://schemas.microsoft.com/office/drawing/2014/main" xmlns=""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8942B-5ECF-4556-91C2-496E4C52EF8A}"/>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3" name="Footer Placeholder 2">
            <a:extLst>
              <a:ext uri="{FF2B5EF4-FFF2-40B4-BE49-F238E27FC236}">
                <a16:creationId xmlns:a16="http://schemas.microsoft.com/office/drawing/2014/main" xmlns=""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60C32E-3427-4696-A55A-56886EA24AEB}"/>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6" name="Footer Placeholder 5">
            <a:extLst>
              <a:ext uri="{FF2B5EF4-FFF2-40B4-BE49-F238E27FC236}">
                <a16:creationId xmlns:a16="http://schemas.microsoft.com/office/drawing/2014/main" xmlns=""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D19410E-A050-4AA2-BC89-EF52EB1C34F6}"/>
              </a:ext>
            </a:extLst>
          </p:cNvPr>
          <p:cNvSpPr>
            <a:spLocks noGrp="1"/>
          </p:cNvSpPr>
          <p:nvPr>
            <p:ph type="dt" sz="half" idx="10"/>
          </p:nvPr>
        </p:nvSpPr>
        <p:spPr/>
        <p:txBody>
          <a:bodyPr/>
          <a:lstStyle/>
          <a:p>
            <a:fld id="{EED1C14C-A143-42F5-B247-D0E800131009}" type="datetimeFigureOut">
              <a:rPr lang="en-US" smtClean="0"/>
              <a:t>5/1/2020</a:t>
            </a:fld>
            <a:endParaRPr lang="en-US"/>
          </a:p>
        </p:txBody>
      </p:sp>
      <p:sp>
        <p:nvSpPr>
          <p:cNvPr id="6" name="Footer Placeholder 5">
            <a:extLst>
              <a:ext uri="{FF2B5EF4-FFF2-40B4-BE49-F238E27FC236}">
                <a16:creationId xmlns:a16="http://schemas.microsoft.com/office/drawing/2014/main" xmlns=""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5/1/2020</a:t>
            </a:fld>
            <a:endParaRPr lang="en-US"/>
          </a:p>
        </p:txBody>
      </p:sp>
      <p:sp>
        <p:nvSpPr>
          <p:cNvPr id="5" name="Footer Placeholder 4">
            <a:extLst>
              <a:ext uri="{FF2B5EF4-FFF2-40B4-BE49-F238E27FC236}">
                <a16:creationId xmlns:a16="http://schemas.microsoft.com/office/drawing/2014/main" xmlns=""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Project1InvestigateDataset/Story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xmlns="" id="{29803D39-8DFF-4F57-962A-05F98A3BEB6E}"/>
              </a:ext>
            </a:extLst>
          </p:cNvPr>
          <p:cNvSpPr>
            <a:spLocks noGrp="1"/>
          </p:cNvSpPr>
          <p:nvPr>
            <p:ph type="ctrTitle"/>
          </p:nvPr>
        </p:nvSpPr>
        <p:spPr>
          <a:xfrm>
            <a:off x="1524000" y="1122363"/>
            <a:ext cx="9144000" cy="1506537"/>
          </a:xfrm>
        </p:spPr>
        <p:txBody>
          <a:bodyPr>
            <a:normAutofit/>
          </a:bodyPr>
          <a:lstStyle/>
          <a:p>
            <a:r>
              <a:rPr lang="en-US" dirty="0">
                <a:hlinkClick r:id="rId2"/>
              </a:rPr>
              <a:t>Project1: </a:t>
            </a:r>
            <a:r>
              <a:rPr lang="bs-Latn-BA" dirty="0" smtClean="0">
                <a:hlinkClick r:id="rId2"/>
              </a:rPr>
              <a:t/>
            </a:r>
            <a:br>
              <a:rPr lang="bs-Latn-BA" dirty="0" smtClean="0">
                <a:hlinkClick r:id="rId2"/>
              </a:rPr>
            </a:br>
            <a:r>
              <a:rPr lang="en-GB" sz="3300" dirty="0"/>
              <a:t>Investigate a Relational Database</a:t>
            </a:r>
            <a:endParaRPr lang="en-US" sz="3300" dirty="0">
              <a:hlinkClick r:id="rId2"/>
            </a:endParaRPr>
          </a:p>
        </p:txBody>
      </p:sp>
      <p:sp>
        <p:nvSpPr>
          <p:cNvPr id="3" name="slide1">
            <a:extLst>
              <a:ext uri="{FF2B5EF4-FFF2-40B4-BE49-F238E27FC236}">
                <a16:creationId xmlns:a16="http://schemas.microsoft.com/office/drawing/2014/main" xmlns="" id="{4AF48B5F-976D-4F35-B988-ABDFFC9D7045}"/>
              </a:ext>
            </a:extLst>
          </p:cNvPr>
          <p:cNvSpPr>
            <a:spLocks noGrp="1"/>
          </p:cNvSpPr>
          <p:nvPr>
            <p:ph type="subTitle" idx="1"/>
          </p:nvPr>
        </p:nvSpPr>
        <p:spPr/>
        <p:txBody>
          <a:bodyPr>
            <a:normAutofit fontScale="92500"/>
          </a:bodyPr>
          <a:lstStyle/>
          <a:p>
            <a:pPr algn="just"/>
            <a:r>
              <a:rPr lang="en-GB" dirty="0"/>
              <a:t>The </a:t>
            </a:r>
            <a:r>
              <a:rPr lang="en-GB" dirty="0" err="1"/>
              <a:t>Sakila</a:t>
            </a:r>
            <a:r>
              <a:rPr lang="en-GB" dirty="0"/>
              <a:t> Database holds information about a company that rents movie DVDs. For this project, we will be querying the database to gain an understanding of the customer base, such as what the patterns in movie watching are across different customer groups, how they compare on payment earnings, and how the stores compare in their performance. </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1">
            <a:extLst>
              <a:ext uri="{FF2B5EF4-FFF2-40B4-BE49-F238E27FC236}">
                <a16:creationId xmlns:a16="http://schemas.microsoft.com/office/drawing/2014/main" xmlns="" id="{125B220E-BDD2-45BC-85DB-9E1330B41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2545"/>
            <a:ext cx="12192000" cy="529290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ashboard 2">
            <a:extLst>
              <a:ext uri="{FF2B5EF4-FFF2-40B4-BE49-F238E27FC236}">
                <a16:creationId xmlns:a16="http://schemas.microsoft.com/office/drawing/2014/main" xmlns="" id="{DCD724B0-CF21-4BF6-8C0F-4B684D5A6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2545"/>
            <a:ext cx="12192000" cy="529290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3">
            <a:extLst>
              <a:ext uri="{FF2B5EF4-FFF2-40B4-BE49-F238E27FC236}">
                <a16:creationId xmlns:a16="http://schemas.microsoft.com/office/drawing/2014/main" xmlns="" id="{9B496EFE-2C7C-4C6F-A2BD-9A6401B2C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6058"/>
            <a:ext cx="12192000" cy="500588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ashboard 4">
            <a:extLst>
              <a:ext uri="{FF2B5EF4-FFF2-40B4-BE49-F238E27FC236}">
                <a16:creationId xmlns:a16="http://schemas.microsoft.com/office/drawing/2014/main" xmlns="" id="{9C911742-951C-4281-8796-88A1540CE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6058"/>
            <a:ext cx="12192000" cy="5005882"/>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64</Words>
  <Application>Microsoft Office PowerPoint</Application>
  <PresentationFormat>Widescreen</PresentationFormat>
  <Paragraphs>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Project1:  Investigate a Relational Database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Investigate a Relational Database</dc:title>
  <dc:creator/>
  <cp:lastModifiedBy>Jasmin</cp:lastModifiedBy>
  <cp:revision>2</cp:revision>
  <dcterms:created xsi:type="dcterms:W3CDTF">2020-05-01T14:47:34Z</dcterms:created>
  <dcterms:modified xsi:type="dcterms:W3CDTF">2020-05-01T14:51:41Z</dcterms:modified>
</cp:coreProperties>
</file>