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32" y="829133"/>
            <a:ext cx="9303302" cy="43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1">
            <a:extLst>
              <a:ext uri="{FF2B5EF4-FFF2-40B4-BE49-F238E27FC236}">
                <a16:creationId xmlns:a16="http://schemas.microsoft.com/office/drawing/2014/main" xmlns="" id="{D8A920FC-950F-476D-BFB6-F778D5C1A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59"/>
            <a:ext cx="12192000" cy="670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2">
            <a:extLst>
              <a:ext uri="{FF2B5EF4-FFF2-40B4-BE49-F238E27FC236}">
                <a16:creationId xmlns:a16="http://schemas.microsoft.com/office/drawing/2014/main" xmlns="" id="{69B5448A-8869-44F1-A449-79F968A82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5" y="0"/>
            <a:ext cx="11819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3">
            <a:extLst>
              <a:ext uri="{FF2B5EF4-FFF2-40B4-BE49-F238E27FC236}">
                <a16:creationId xmlns:a16="http://schemas.microsoft.com/office/drawing/2014/main" xmlns="" id="{515CAE14-EF33-46E5-8D84-9C0E54FDD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5" y="0"/>
            <a:ext cx="11819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4">
            <a:extLst>
              <a:ext uri="{FF2B5EF4-FFF2-40B4-BE49-F238E27FC236}">
                <a16:creationId xmlns:a16="http://schemas.microsoft.com/office/drawing/2014/main" xmlns="" id="{D9C6F6FC-7446-4DFE-989F-89F880913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5" y="0"/>
            <a:ext cx="11819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Jasmin</cp:lastModifiedBy>
  <cp:revision>1</cp:revision>
  <dcterms:created xsi:type="dcterms:W3CDTF">2020-05-02T09:42:51Z</dcterms:created>
  <dcterms:modified xsi:type="dcterms:W3CDTF">2020-05-02T09:47:27Z</dcterms:modified>
</cp:coreProperties>
</file>