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59" r:id="rId15"/>
    <p:sldId id="270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517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5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0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1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F392C6-6BDA-4097-B275-A43DF531AF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05B8-1CC8-4079-BF03-2DF21F4E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ECA4-AFD5-F2B7-87CF-97336DC5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EFFFF"/>
                </a:solidFill>
              </a:rPr>
              <a:t>StarSchema</a:t>
            </a:r>
            <a:r>
              <a:rPr lang="en-US" sz="4000" dirty="0">
                <a:solidFill>
                  <a:srgbClr val="FEFFFF"/>
                </a:solidFill>
              </a:rPr>
              <a:t>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E4BB6-1252-55A0-9BDA-30EA3C6B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9894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EFFFF"/>
                </a:solidFill>
              </a:rPr>
              <a:t>Learn to use the Data Modification Language: INSERT, UPDATE, DELETE, TRUNCATE, MERGE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EFFFF"/>
                </a:solidFill>
              </a:rPr>
              <a:t>Jasmine </a:t>
            </a:r>
            <a:r>
              <a:rPr lang="en-US" sz="1200" dirty="0" err="1">
                <a:solidFill>
                  <a:srgbClr val="FEFFFF"/>
                </a:solidFill>
              </a:rPr>
              <a:t>kim</a:t>
            </a:r>
            <a:endParaRPr lang="en-US" sz="1200" dirty="0">
              <a:solidFill>
                <a:srgbClr val="FEFFFF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EBA2402-2888-2055-2419-E6EFB7EEA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5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6F73-5560-8EEE-6E6C-74E808A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Foreign Keys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904A9-9599-1788-DF74-458F53C4D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848" y="2052638"/>
            <a:ext cx="8018079" cy="4195762"/>
          </a:xfrm>
        </p:spPr>
      </p:pic>
    </p:spTree>
    <p:extLst>
      <p:ext uri="{BB962C8B-B14F-4D97-AF65-F5344CB8AC3E}">
        <p14:creationId xmlns:p14="http://schemas.microsoft.com/office/powerpoint/2010/main" val="222130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4D89-7F13-7C76-518F-897EBA04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7D956-351F-A5E0-58FA-AB919FDCF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759" y="1514907"/>
            <a:ext cx="6574457" cy="5063088"/>
          </a:xfrm>
        </p:spPr>
      </p:pic>
    </p:spTree>
    <p:extLst>
      <p:ext uri="{BB962C8B-B14F-4D97-AF65-F5344CB8AC3E}">
        <p14:creationId xmlns:p14="http://schemas.microsoft.com/office/powerpoint/2010/main" val="86512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56B7-B468-68CE-0EB5-3BBA50B4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 Workflow into Every Stored 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0A9BA-B969-6FB3-616E-27E820778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4" y="1365874"/>
            <a:ext cx="7086600" cy="3228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62DE7-7BC6-1974-2EC3-1F24DCE30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4" y="5192600"/>
            <a:ext cx="12192000" cy="10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433A-3FD0-CF29-D0FF-EC2A1824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Star Schema Stored 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B78EB-F776-C1F6-7B11-E9DD361D6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438" y="1152983"/>
            <a:ext cx="7539101" cy="5514638"/>
          </a:xfrm>
        </p:spPr>
      </p:pic>
    </p:spTree>
    <p:extLst>
      <p:ext uri="{BB962C8B-B14F-4D97-AF65-F5344CB8AC3E}">
        <p14:creationId xmlns:p14="http://schemas.microsoft.com/office/powerpoint/2010/main" val="158913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2FF5-1B16-ECAE-D576-9D14F5B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0CC0E-C1D5-F45A-F0DB-74400A0D1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425" y="80534"/>
            <a:ext cx="6785866" cy="6511136"/>
          </a:xfrm>
        </p:spPr>
      </p:pic>
    </p:spTree>
    <p:extLst>
      <p:ext uri="{BB962C8B-B14F-4D97-AF65-F5344CB8AC3E}">
        <p14:creationId xmlns:p14="http://schemas.microsoft.com/office/powerpoint/2010/main" val="410637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0DD8-1F95-4E17-88A5-7EC8936A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Steps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FBBCE-DF0F-821B-A5E9-B3149364F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3078956"/>
            <a:ext cx="8734425" cy="2143125"/>
          </a:xfrm>
        </p:spPr>
      </p:pic>
    </p:spTree>
    <p:extLst>
      <p:ext uri="{BB962C8B-B14F-4D97-AF65-F5344CB8AC3E}">
        <p14:creationId xmlns:p14="http://schemas.microsoft.com/office/powerpoint/2010/main" val="92280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7B28-A4BC-6F82-B7F2-A1354B98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6987F-AA1F-C20C-2FBF-89E8970B2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65797"/>
            <a:ext cx="8947150" cy="2369444"/>
          </a:xfrm>
        </p:spPr>
      </p:pic>
    </p:spTree>
    <p:extLst>
      <p:ext uri="{BB962C8B-B14F-4D97-AF65-F5344CB8AC3E}">
        <p14:creationId xmlns:p14="http://schemas.microsoft.com/office/powerpoint/2010/main" val="159573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3E6C-322A-4A04-96A1-CBDCE225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E1F17-E9B3-9957-C7E7-58BE38E56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038" y="1514905"/>
            <a:ext cx="5147684" cy="5076409"/>
          </a:xfrm>
        </p:spPr>
      </p:pic>
    </p:spTree>
    <p:extLst>
      <p:ext uri="{BB962C8B-B14F-4D97-AF65-F5344CB8AC3E}">
        <p14:creationId xmlns:p14="http://schemas.microsoft.com/office/powerpoint/2010/main" val="13193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0D8A-0E6B-86C5-E2D6-A8D89316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Duration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7D685-016F-3945-86C8-F2077AA82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514" y="2225159"/>
            <a:ext cx="11253067" cy="793249"/>
          </a:xfrm>
        </p:spPr>
      </p:pic>
    </p:spTree>
    <p:extLst>
      <p:ext uri="{BB962C8B-B14F-4D97-AF65-F5344CB8AC3E}">
        <p14:creationId xmlns:p14="http://schemas.microsoft.com/office/powerpoint/2010/main" val="33606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0457-48BB-122C-9321-355ACE78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DA05-3F99-2F4E-CB1B-5170FC86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00D68-63B2-83FD-A251-E4591CBB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81"/>
            <a:ext cx="12192000" cy="65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3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6A7A-EAF3-C246-D903-0A15677E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3F82-98F3-4C02-EFC1-975ED459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3 additional columns</a:t>
            </a:r>
          </a:p>
          <a:p>
            <a:r>
              <a:rPr lang="en-US" dirty="0"/>
              <a:t>Replace IDENTITY property with SEQUENCE object</a:t>
            </a:r>
          </a:p>
          <a:p>
            <a:r>
              <a:rPr lang="en-US" dirty="0"/>
              <a:t>Truncate</a:t>
            </a:r>
          </a:p>
          <a:p>
            <a:r>
              <a:rPr lang="en-US" dirty="0"/>
              <a:t>Reload</a:t>
            </a:r>
          </a:p>
          <a:p>
            <a:r>
              <a:rPr lang="en-US" dirty="0"/>
              <a:t>Restore foreign-key relationships</a:t>
            </a:r>
          </a:p>
          <a:p>
            <a:r>
              <a:rPr lang="en-US" dirty="0"/>
              <a:t>Create Workflow table and compute duration</a:t>
            </a:r>
          </a:p>
          <a:p>
            <a:r>
              <a:rPr lang="en-US" dirty="0"/>
              <a:t>Create 2 additional tables to show </a:t>
            </a:r>
            <a:r>
              <a:rPr lang="en-US" dirty="0" err="1"/>
              <a:t>gradparent</a:t>
            </a:r>
            <a:r>
              <a:rPr lang="en-US" dirty="0"/>
              <a:t>-</a:t>
            </a:r>
            <a:r>
              <a:rPr lang="en-US" dirty="0" err="1"/>
              <a:t>paraent</a:t>
            </a:r>
            <a:r>
              <a:rPr lang="en-US" dirty="0"/>
              <a:t>-child relationship</a:t>
            </a:r>
          </a:p>
          <a:p>
            <a:r>
              <a:rPr lang="en-US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397253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BAED-7D74-CB74-B910-ECDCDC16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3 additional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4B2FB-EA7D-791A-CD17-03866935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0" y="3440906"/>
            <a:ext cx="4333875" cy="1419225"/>
          </a:xfrm>
        </p:spPr>
      </p:pic>
    </p:spTree>
    <p:extLst>
      <p:ext uri="{BB962C8B-B14F-4D97-AF65-F5344CB8AC3E}">
        <p14:creationId xmlns:p14="http://schemas.microsoft.com/office/powerpoint/2010/main" val="42774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2BD1-82D5-7EF3-8209-17F5B09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IDENTITY property with SEQUENCE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77ACE-15C1-F964-B920-F7A04E696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40" y="2161443"/>
            <a:ext cx="9409683" cy="3103015"/>
          </a:xfrm>
        </p:spPr>
      </p:pic>
    </p:spTree>
    <p:extLst>
      <p:ext uri="{BB962C8B-B14F-4D97-AF65-F5344CB8AC3E}">
        <p14:creationId xmlns:p14="http://schemas.microsoft.com/office/powerpoint/2010/main" val="343033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CCCF-9ED3-D028-1443-E7997B78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IDENTITY property with SEQUENCE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E0C0-82F1-9CBD-6B49-69769D47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47866-B34D-1F89-8E94-174A5D6A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0" y="1936758"/>
            <a:ext cx="11849640" cy="38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4214-8008-5848-6795-A5026839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TRUNCATE: Drop foreign keys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AAFDF-00E5-217D-6F77-F105AC042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890" y="1514906"/>
            <a:ext cx="4639560" cy="5209107"/>
          </a:xfrm>
        </p:spPr>
      </p:pic>
    </p:spTree>
    <p:extLst>
      <p:ext uri="{BB962C8B-B14F-4D97-AF65-F5344CB8AC3E}">
        <p14:creationId xmlns:p14="http://schemas.microsoft.com/office/powerpoint/2010/main" val="13018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F516-DB2F-30D7-0FAB-7E94251D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228C0-2EB1-F82E-A24C-F332C3704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967" y="1319435"/>
            <a:ext cx="6010841" cy="5173440"/>
          </a:xfrm>
        </p:spPr>
      </p:pic>
    </p:spTree>
    <p:extLst>
      <p:ext uri="{BB962C8B-B14F-4D97-AF65-F5344CB8AC3E}">
        <p14:creationId xmlns:p14="http://schemas.microsoft.com/office/powerpoint/2010/main" val="46329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8603-C3D2-86C5-0548-F9C68D54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CA185-DBF5-B544-5A6F-F90B66198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867" y="2052638"/>
            <a:ext cx="5698042" cy="4195762"/>
          </a:xfrm>
        </p:spPr>
      </p:pic>
    </p:spTree>
    <p:extLst>
      <p:ext uri="{BB962C8B-B14F-4D97-AF65-F5344CB8AC3E}">
        <p14:creationId xmlns:p14="http://schemas.microsoft.com/office/powerpoint/2010/main" val="239703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100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StarSchema Database Project</vt:lpstr>
      <vt:lpstr>PowerPoint Presentation</vt:lpstr>
      <vt:lpstr>Steps</vt:lpstr>
      <vt:lpstr>Adding 3 additional columns</vt:lpstr>
      <vt:lpstr>Replace IDENTITY property with SEQUENCE object</vt:lpstr>
      <vt:lpstr>Replace IDENTITY property with SEQUENCE object</vt:lpstr>
      <vt:lpstr>TRUNCATE: Drop foreign keys</vt:lpstr>
      <vt:lpstr>TRUNCATE</vt:lpstr>
      <vt:lpstr>Load data</vt:lpstr>
      <vt:lpstr>Restore Foreign Keys</vt:lpstr>
      <vt:lpstr>Workflow Table</vt:lpstr>
      <vt:lpstr>Embed Workflow into Every Stored Procedure</vt:lpstr>
      <vt:lpstr>Load Star Schema Stored Procedure</vt:lpstr>
      <vt:lpstr>PowerPoint Presentation</vt:lpstr>
      <vt:lpstr>Workflow Steps Table</vt:lpstr>
      <vt:lpstr>JDBC</vt:lpstr>
      <vt:lpstr>JTable</vt:lpstr>
      <vt:lpstr>Calculate Duration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StarSchema Database Project</dc:title>
  <dc:creator>Jasmine Kim</dc:creator>
  <cp:lastModifiedBy>Jasmine Kim</cp:lastModifiedBy>
  <cp:revision>7</cp:revision>
  <dcterms:created xsi:type="dcterms:W3CDTF">2022-11-08T22:04:28Z</dcterms:created>
  <dcterms:modified xsi:type="dcterms:W3CDTF">2022-11-08T23:19:55Z</dcterms:modified>
</cp:coreProperties>
</file>