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3F248-D09F-4E51-BA45-76253597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244861-9822-49A4-8108-33DCAD36D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038E1-D942-4EE4-A92E-5169D03B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51A9-04F0-41BE-802E-64A9A4BC1C8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3DEBA6-4A4E-49DF-92A9-7DF58AC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B5D845-4531-417E-B63C-C1BE7149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DF8-A71B-4B03-B64C-35DE4CCE6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266E9-F544-4D06-9C35-3F668321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665765-56C0-40D8-95D6-D01A04A81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172983-9597-4831-BADE-6B327A29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51A9-04F0-41BE-802E-64A9A4BC1C8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E1901-B79D-4A50-A18E-0E9186EB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DC876E-A3B9-4DBA-851C-A60421AC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DF8-A71B-4B03-B64C-35DE4CCE6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E0BC61-A7E1-4C95-A70B-F03347AE8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9A7FE6-05FC-4103-8D92-0F0BFD6A0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6904C4-8F7D-4051-9C25-779B93DA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51A9-04F0-41BE-802E-64A9A4BC1C8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4C1301-7BCE-4723-8234-FC7728C4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04D8A-62A0-4E44-AC2C-1EE4DC1B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DF8-A71B-4B03-B64C-35DE4CCE6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5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5CDE7-FE57-4005-A49C-3E0BC55E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E23D0-6065-449C-B4A2-DB587DDA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7901A1-D376-4670-BDEA-7CBA1AE8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51A9-04F0-41BE-802E-64A9A4BC1C8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39674-1A2B-4A6A-9AE2-FBB6ED0E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E897E3-224E-423D-81FC-9C696B42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DF8-A71B-4B03-B64C-35DE4CCE6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7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4297D-3646-47D5-8460-A1E2DFB2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681330-D14C-4874-88F0-0CDBAC51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D77327-0713-41C6-9E9D-25D8D6D2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51A9-04F0-41BE-802E-64A9A4BC1C8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0AD89-485B-443D-9A93-B74E2DC4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51220A-01AE-4C75-983D-269EC637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DF8-A71B-4B03-B64C-35DE4CCE6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567CD-464C-4C1A-9376-9514D7D7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F74DCF-A900-4C64-8BF9-D3DFFF4C4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75D2FF-677B-484F-9E0C-157AEF8AD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C39C1D-D08D-43E8-B971-5D32EFF9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51A9-04F0-41BE-802E-64A9A4BC1C8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ABEE19-17B7-454B-B5FC-B6729D23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4F7747-C1A9-4B7B-843B-07110337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DF8-A71B-4B03-B64C-35DE4CCE6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61D58-CDF2-41E3-837A-34972897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CF9AA4-4C98-449E-9D09-4A2EBEFD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A6F81B-6793-4349-B3C2-7527E006B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0E9725-326A-4A28-90F7-2E15695E0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306848-9AAB-4760-83E8-BB36E77A8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E1CD7E-7ADE-471C-98F8-B81145B5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51A9-04F0-41BE-802E-64A9A4BC1C8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814FA6-6070-4683-9535-7BD35751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B434A9-861A-49D1-8F34-F5BFF3C2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DF8-A71B-4B03-B64C-35DE4CCE6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EE0AE-20D9-47D9-8355-C888BCAE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953EBB-6627-41C7-81C8-7D9D3BEE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51A9-04F0-41BE-802E-64A9A4BC1C8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D1F4E7-9FCF-427C-B79C-C8E051A8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2AD1BC-A31C-44F7-82B0-5EC260D9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DF8-A71B-4B03-B64C-35DE4CCE6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0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0863CB-00DF-4D7D-8561-76DEBB80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51A9-04F0-41BE-802E-64A9A4BC1C8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EB3C8DE-CD78-499E-907F-8C0C8D1A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F91554-544A-425A-8E99-2A0C798E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DF8-A71B-4B03-B64C-35DE4CCE6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6AC4F-08AB-4C37-98F9-85052E18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3A535D-6660-4A8D-9C0B-71E79EA6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C64236-D30F-4608-9C68-AF9DB6573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3F9CC9-62B0-46FC-9DA9-2F012573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51A9-04F0-41BE-802E-64A9A4BC1C8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F6C4BB-1FAF-4AC8-8A98-BD8D36DA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FC3462-391D-4C22-9B2B-E3FBB732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DF8-A71B-4B03-B64C-35DE4CCE6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CB602-FACA-4F4D-95E9-B1DDB15D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0E9925-E976-486D-B1D2-E6E54CA7C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1CE9B-3ED8-443D-AEE0-0D272A813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FBF981-4AA1-42A6-95E3-92A89B3E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51A9-04F0-41BE-802E-64A9A4BC1C8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F02836-5992-4F96-B663-2E2F5CF5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1C17A4-2CE3-430D-B502-DD614540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DF8-A71B-4B03-B64C-35DE4CCE6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090F77-F6F2-434D-A27C-6DB01E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BC4472-DAD6-471F-8756-043D4C98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08A3DD-D592-45E0-B5DE-B60763091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B51A9-04F0-41BE-802E-64A9A4BC1C8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08FAB4-FFAA-43FF-9348-468910407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7C68B5-6E6C-418E-87A7-798A762C1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1DF8-A71B-4B03-B64C-35DE4CCE6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1895D-A230-4D9B-937E-123E7743B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MCMC for Cryptography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FD6B37-A56F-4FEB-B420-13802600F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91CF7-0FEA-43BF-A372-EBEE7708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MCMC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FC72532-6B5D-4FFC-B40B-A883B5BEF7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Start by picking up a random current state.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Create a proposal for a new state by swapping two random letters in the current state.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Use a Scoring Function which calculates the score of the current state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sz="1800" dirty="0">
                    <a:latin typeface="Arial" panose="020B0604020202020204" pitchFamily="34" charset="0"/>
                  </a:rPr>
                  <a:t> and the proposed State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1800" dirty="0">
                    <a:latin typeface="Arial" panose="020B0604020202020204" pitchFamily="34" charset="0"/>
                  </a:rPr>
                  <a:t>.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If the score of the proposed state is more than the current state, Move to Proposed State.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Else flip a coin which has a probability of Heads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1800" i="1" dirty="0" err="1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en-US" sz="1800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en-US" sz="1800" i="1" dirty="0" err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sz="1800" dirty="0">
                    <a:latin typeface="Arial" panose="020B0604020202020204" pitchFamily="34" charset="0"/>
                  </a:rPr>
                  <a:t>. If it comes heads move to the proposed State.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Repeat from 2nd.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FC72532-6B5D-4FFC-B40B-A883B5BEF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2862322"/>
              </a:xfrm>
              <a:prstGeom prst="rect">
                <a:avLst/>
              </a:prstGeom>
              <a:blipFill>
                <a:blip r:embed="rId2"/>
                <a:stretch>
                  <a:fillRect l="-4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22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0FEB0-2E35-450B-900C-F2C88C98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C9EADA-C217-4C02-B825-012F4220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English has a particular structure to it. We assume that the number of times a certain pair of alphabets occur together may follow some particular pattern. Thus “TH” is more probable of occurring then “ZF”.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₂)</m:t>
                    </m:r>
                  </m:oMath>
                </a14:m>
                <a:r>
                  <a:rPr lang="en-US" dirty="0"/>
                  <a:t> record the number of times that specific pair(e.g. “TH”) appears consecutively in the reference text.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ₓ(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₁,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₂)</m:t>
                    </m:r>
                  </m:oMath>
                </a14:m>
                <a:r>
                  <a:rPr lang="en-US" dirty="0"/>
                  <a:t> record the number of times that pair appears when the ciphertext is decrypted using the decryption key x.</a:t>
                </a:r>
              </a:p>
              <a:p>
                <a:r>
                  <a:rPr lang="en-US" b="0" i="0" dirty="0">
                    <a:latin typeface="Cambria Math" panose="02040503050406030204" pitchFamily="18" charset="0"/>
                  </a:rPr>
                  <a:t>Score Function for Decryption key x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Score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C9EADA-C217-4C02-B825-012F4220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03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1DCCC-3A3B-4411-A5D2-DF124A2E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E5B5B4-12E9-4FBE-AB1E-FCC45776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implement a python program that reads the ciphertext from a file named “ciphertext.txt” and save the plaintext into a file named “plaintext.txt”</a:t>
            </a:r>
          </a:p>
          <a:p>
            <a:r>
              <a:rPr lang="en-US" dirty="0"/>
              <a:t>A template will be given and you can follow the template or design your own MCMC</a:t>
            </a:r>
          </a:p>
          <a:p>
            <a:pPr lvl="1"/>
            <a:r>
              <a:rPr lang="en-US" dirty="0"/>
              <a:t>For more detail, please reference the given template</a:t>
            </a:r>
          </a:p>
          <a:p>
            <a:pPr lvl="1"/>
            <a:r>
              <a:rPr lang="en-US" dirty="0"/>
              <a:t>Reference text is war_and_peace.txt</a:t>
            </a:r>
          </a:p>
        </p:txBody>
      </p:sp>
    </p:spTree>
    <p:extLst>
      <p:ext uri="{BB962C8B-B14F-4D97-AF65-F5344CB8AC3E}">
        <p14:creationId xmlns:p14="http://schemas.microsoft.com/office/powerpoint/2010/main" val="400427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E25C3-0566-4612-A69F-3AEE9BD4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0CFE4-7F0C-4317-A55F-9A5E8FF2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/>
              <a:t>Please </a:t>
            </a:r>
            <a:r>
              <a:rPr lang="en-US" dirty="0"/>
              <a:t>zip the directory and upload the .zip file to E3.</a:t>
            </a:r>
          </a:p>
          <a:p>
            <a:pPr rtl="0"/>
            <a:r>
              <a:rPr lang="en-US" dirty="0"/>
              <a:t>Filename format: “YOUR_STUDENT_ID.zip" </a:t>
            </a:r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Example: </a:t>
            </a:r>
          </a:p>
          <a:p>
            <a:r>
              <a:rPr lang="en-US" dirty="0"/>
              <a:t>309000000.zip</a:t>
            </a:r>
          </a:p>
          <a:p>
            <a:pPr marL="0" indent="0">
              <a:buNone/>
            </a:pPr>
            <a:r>
              <a:rPr lang="en-US" dirty="0"/>
              <a:t>   |- 309000000.py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Don’t include the reference text and ciphertext</a:t>
            </a:r>
          </a:p>
        </p:txBody>
      </p:sp>
    </p:spTree>
    <p:extLst>
      <p:ext uri="{BB962C8B-B14F-4D97-AF65-F5344CB8AC3E}">
        <p14:creationId xmlns:p14="http://schemas.microsoft.com/office/powerpoint/2010/main" val="130680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336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佈景主題</vt:lpstr>
      <vt:lpstr>MCMC for Cryptography</vt:lpstr>
      <vt:lpstr>Steps for MCMC</vt:lpstr>
      <vt:lpstr>Scoring Function</vt:lpstr>
      <vt:lpstr>Tasks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MCMC for Cryptography</dc:title>
  <dc:creator>陳凱文</dc:creator>
  <cp:lastModifiedBy>陳凱文</cp:lastModifiedBy>
  <cp:revision>3</cp:revision>
  <dcterms:created xsi:type="dcterms:W3CDTF">2022-04-03T13:31:59Z</dcterms:created>
  <dcterms:modified xsi:type="dcterms:W3CDTF">2022-04-07T10:41:44Z</dcterms:modified>
</cp:coreProperties>
</file>