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5"/>
  </p:notesMasterIdLst>
  <p:sldIdLst>
    <p:sldId id="256" r:id="rId2"/>
    <p:sldId id="257" r:id="rId3"/>
    <p:sldId id="268" r:id="rId4"/>
    <p:sldId id="270" r:id="rId5"/>
    <p:sldId id="269" r:id="rId6"/>
    <p:sldId id="259" r:id="rId7"/>
    <p:sldId id="261" r:id="rId8"/>
    <p:sldId id="264" r:id="rId9"/>
    <p:sldId id="263" r:id="rId10"/>
    <p:sldId id="262" r:id="rId11"/>
    <p:sldId id="267" r:id="rId12"/>
    <p:sldId id="260" r:id="rId13"/>
    <p:sldId id="265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24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D53F0E-4B50-4B53-9A91-006BDD2B171B}" type="doc">
      <dgm:prSet loTypeId="urn:microsoft.com/office/officeart/2005/8/layout/venn1" loCatId="relationship" qsTypeId="urn:microsoft.com/office/officeart/2005/8/quickstyle/simple4" qsCatId="simple" csTypeId="urn:microsoft.com/office/officeart/2005/8/colors/accent1_2" csCatId="accent1" phldr="1"/>
      <dgm:spPr/>
    </dgm:pt>
    <dgm:pt modelId="{811EE8F5-B726-4C26-BA13-4BC2D3FA42FB}">
      <dgm:prSet phldrT="[文字]" custT="1"/>
      <dgm:spPr/>
      <dgm:t>
        <a:bodyPr/>
        <a:lstStyle/>
        <a:p>
          <a:r>
            <a:rPr lang="en-US" altLang="zh-TW" sz="4400" dirty="0" smtClean="0"/>
            <a:t>HTML5</a:t>
          </a:r>
          <a:endParaRPr lang="zh-TW" altLang="en-US" sz="4400" dirty="0"/>
        </a:p>
      </dgm:t>
    </dgm:pt>
    <dgm:pt modelId="{8E93283D-E2A2-4D5C-B072-07DC528AE50B}" type="parTrans" cxnId="{9E6D1DD0-36BD-4E22-B84F-1AE1690D8469}">
      <dgm:prSet/>
      <dgm:spPr/>
      <dgm:t>
        <a:bodyPr/>
        <a:lstStyle/>
        <a:p>
          <a:endParaRPr lang="zh-TW" altLang="en-US"/>
        </a:p>
      </dgm:t>
    </dgm:pt>
    <dgm:pt modelId="{58717FBE-DA90-4184-A8AD-FF2523404B30}" type="sibTrans" cxnId="{9E6D1DD0-36BD-4E22-B84F-1AE1690D8469}">
      <dgm:prSet/>
      <dgm:spPr/>
      <dgm:t>
        <a:bodyPr/>
        <a:lstStyle/>
        <a:p>
          <a:endParaRPr lang="zh-TW" altLang="en-US"/>
        </a:p>
      </dgm:t>
    </dgm:pt>
    <dgm:pt modelId="{B9452768-CD37-4604-ADB8-26749F64FFD3}">
      <dgm:prSet phldrT="[文字]"/>
      <dgm:spPr/>
      <dgm:t>
        <a:bodyPr/>
        <a:lstStyle/>
        <a:p>
          <a:r>
            <a:rPr lang="en-US" altLang="zh-TW" dirty="0" err="1" smtClean="0"/>
            <a:t>Javascript</a:t>
          </a:r>
          <a:endParaRPr lang="zh-TW" altLang="en-US" dirty="0"/>
        </a:p>
      </dgm:t>
    </dgm:pt>
    <dgm:pt modelId="{E4E2ED7A-FBFB-4678-93E7-B5F81BB2A54D}" type="parTrans" cxnId="{5E1DAE33-377A-4F90-9B74-29C2CE5A9CE8}">
      <dgm:prSet/>
      <dgm:spPr/>
      <dgm:t>
        <a:bodyPr/>
        <a:lstStyle/>
        <a:p>
          <a:endParaRPr lang="zh-TW" altLang="en-US"/>
        </a:p>
      </dgm:t>
    </dgm:pt>
    <dgm:pt modelId="{3A7432D6-0BA1-4531-BE0E-967B93304722}" type="sibTrans" cxnId="{5E1DAE33-377A-4F90-9B74-29C2CE5A9CE8}">
      <dgm:prSet/>
      <dgm:spPr/>
      <dgm:t>
        <a:bodyPr/>
        <a:lstStyle/>
        <a:p>
          <a:endParaRPr lang="zh-TW" altLang="en-US"/>
        </a:p>
      </dgm:t>
    </dgm:pt>
    <dgm:pt modelId="{A9BEFA8A-8233-436C-9548-2712581B8A3D}">
      <dgm:prSet phldrT="[文字]" custT="1"/>
      <dgm:spPr/>
      <dgm:t>
        <a:bodyPr/>
        <a:lstStyle/>
        <a:p>
          <a:r>
            <a:rPr lang="en-US" altLang="zh-TW" sz="4800" dirty="0" smtClean="0"/>
            <a:t>CSS</a:t>
          </a:r>
          <a:endParaRPr lang="zh-TW" altLang="en-US" sz="4800" dirty="0"/>
        </a:p>
      </dgm:t>
    </dgm:pt>
    <dgm:pt modelId="{65A64599-F3E9-48AF-9F19-DBE1842FA8C6}" type="parTrans" cxnId="{F98618BA-069C-4FA7-A190-073A8996EEBC}">
      <dgm:prSet/>
      <dgm:spPr/>
      <dgm:t>
        <a:bodyPr/>
        <a:lstStyle/>
        <a:p>
          <a:endParaRPr lang="zh-TW" altLang="en-US"/>
        </a:p>
      </dgm:t>
    </dgm:pt>
    <dgm:pt modelId="{1483CC75-68D6-4E3B-A4B3-3174F5BFCE4C}" type="sibTrans" cxnId="{F98618BA-069C-4FA7-A190-073A8996EEBC}">
      <dgm:prSet/>
      <dgm:spPr/>
      <dgm:t>
        <a:bodyPr/>
        <a:lstStyle/>
        <a:p>
          <a:endParaRPr lang="zh-TW" altLang="en-US"/>
        </a:p>
      </dgm:t>
    </dgm:pt>
    <dgm:pt modelId="{C77BFEFA-4E12-45CC-AF44-0AC74ADD4E12}">
      <dgm:prSet phldrT="[文字]"/>
      <dgm:spPr/>
      <dgm:t>
        <a:bodyPr/>
        <a:lstStyle/>
        <a:p>
          <a:r>
            <a:rPr lang="en-US" altLang="zh-TW" dirty="0" err="1" smtClean="0"/>
            <a:t>JQ</a:t>
          </a:r>
          <a:r>
            <a:rPr lang="en-US" altLang="en-US" dirty="0" err="1" smtClean="0"/>
            <a:t>uery</a:t>
          </a:r>
          <a:r>
            <a:rPr lang="en-US" altLang="en-US" dirty="0" smtClean="0"/>
            <a:t/>
          </a:r>
          <a:br>
            <a:rPr lang="en-US" altLang="en-US" dirty="0" smtClean="0"/>
          </a:br>
          <a:r>
            <a:rPr lang="zh-TW" altLang="en-US" dirty="0" smtClean="0"/>
            <a:t>（簡化</a:t>
          </a:r>
          <a:r>
            <a:rPr lang="en-US" altLang="zh-TW" dirty="0" smtClean="0"/>
            <a:t>JS</a:t>
          </a:r>
          <a:r>
            <a:rPr lang="zh-TW" altLang="en-US" dirty="0" smtClean="0"/>
            <a:t>）</a:t>
          </a:r>
          <a:endParaRPr lang="zh-TW" altLang="en-US" dirty="0"/>
        </a:p>
      </dgm:t>
    </dgm:pt>
    <dgm:pt modelId="{ADECD4DC-0821-47C1-B802-56125CEA192D}" type="parTrans" cxnId="{C871C15B-A26B-44A7-99B8-0AC69379E2A1}">
      <dgm:prSet/>
      <dgm:spPr/>
    </dgm:pt>
    <dgm:pt modelId="{ED22C55F-E069-4251-9670-86CCFC80E63C}" type="sibTrans" cxnId="{C871C15B-A26B-44A7-99B8-0AC69379E2A1}">
      <dgm:prSet/>
      <dgm:spPr/>
    </dgm:pt>
    <dgm:pt modelId="{93D4C823-C288-41EA-8283-7098BBF75F7A}" type="pres">
      <dgm:prSet presAssocID="{93D53F0E-4B50-4B53-9A91-006BDD2B171B}" presName="compositeShape" presStyleCnt="0">
        <dgm:presLayoutVars>
          <dgm:chMax val="7"/>
          <dgm:dir/>
          <dgm:resizeHandles val="exact"/>
        </dgm:presLayoutVars>
      </dgm:prSet>
      <dgm:spPr/>
    </dgm:pt>
    <dgm:pt modelId="{8DCC579F-94B5-4F98-9AAB-54B8F1FE2A4A}" type="pres">
      <dgm:prSet presAssocID="{811EE8F5-B726-4C26-BA13-4BC2D3FA42FB}" presName="circ1" presStyleLbl="vennNode1" presStyleIdx="0" presStyleCnt="3"/>
      <dgm:spPr/>
      <dgm:t>
        <a:bodyPr/>
        <a:lstStyle/>
        <a:p>
          <a:endParaRPr lang="zh-TW" altLang="en-US"/>
        </a:p>
      </dgm:t>
    </dgm:pt>
    <dgm:pt modelId="{52A5309A-73C4-445C-9F78-0D6B1F73717F}" type="pres">
      <dgm:prSet presAssocID="{811EE8F5-B726-4C26-BA13-4BC2D3FA42F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9104D06-64AD-4257-9AC5-DDAF9F70C616}" type="pres">
      <dgm:prSet presAssocID="{B9452768-CD37-4604-ADB8-26749F64FFD3}" presName="circ2" presStyleLbl="vennNode1" presStyleIdx="1" presStyleCnt="3"/>
      <dgm:spPr/>
      <dgm:t>
        <a:bodyPr/>
        <a:lstStyle/>
        <a:p>
          <a:endParaRPr lang="zh-TW" altLang="en-US"/>
        </a:p>
      </dgm:t>
    </dgm:pt>
    <dgm:pt modelId="{CC537990-86D0-4F9B-B6EA-2A02EF69F08E}" type="pres">
      <dgm:prSet presAssocID="{B9452768-CD37-4604-ADB8-26749F64FFD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1C068C1-8B69-4D03-8A26-77041E72ECBB}" type="pres">
      <dgm:prSet presAssocID="{A9BEFA8A-8233-436C-9548-2712581B8A3D}" presName="circ3" presStyleLbl="vennNode1" presStyleIdx="2" presStyleCnt="3"/>
      <dgm:spPr/>
      <dgm:t>
        <a:bodyPr/>
        <a:lstStyle/>
        <a:p>
          <a:endParaRPr lang="zh-TW" altLang="en-US"/>
        </a:p>
      </dgm:t>
    </dgm:pt>
    <dgm:pt modelId="{09CF56D4-D6DD-4C57-990A-88CAD42E667D}" type="pres">
      <dgm:prSet presAssocID="{A9BEFA8A-8233-436C-9548-2712581B8A3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E6C3DF9-B524-4D10-877F-859410FEE22A}" type="presOf" srcId="{811EE8F5-B726-4C26-BA13-4BC2D3FA42FB}" destId="{52A5309A-73C4-445C-9F78-0D6B1F73717F}" srcOrd="1" destOrd="0" presId="urn:microsoft.com/office/officeart/2005/8/layout/venn1"/>
    <dgm:cxn modelId="{9E6D1DD0-36BD-4E22-B84F-1AE1690D8469}" srcId="{93D53F0E-4B50-4B53-9A91-006BDD2B171B}" destId="{811EE8F5-B726-4C26-BA13-4BC2D3FA42FB}" srcOrd="0" destOrd="0" parTransId="{8E93283D-E2A2-4D5C-B072-07DC528AE50B}" sibTransId="{58717FBE-DA90-4184-A8AD-FF2523404B30}"/>
    <dgm:cxn modelId="{E712E61D-93AE-43D1-8CE3-6B4CB2BD5B76}" type="presOf" srcId="{A9BEFA8A-8233-436C-9548-2712581B8A3D}" destId="{09CF56D4-D6DD-4C57-990A-88CAD42E667D}" srcOrd="1" destOrd="0" presId="urn:microsoft.com/office/officeart/2005/8/layout/venn1"/>
    <dgm:cxn modelId="{C871C15B-A26B-44A7-99B8-0AC69379E2A1}" srcId="{B9452768-CD37-4604-ADB8-26749F64FFD3}" destId="{C77BFEFA-4E12-45CC-AF44-0AC74ADD4E12}" srcOrd="0" destOrd="0" parTransId="{ADECD4DC-0821-47C1-B802-56125CEA192D}" sibTransId="{ED22C55F-E069-4251-9670-86CCFC80E63C}"/>
    <dgm:cxn modelId="{568CDA1B-F5EF-46E0-BA7E-422073A18371}" type="presOf" srcId="{811EE8F5-B726-4C26-BA13-4BC2D3FA42FB}" destId="{8DCC579F-94B5-4F98-9AAB-54B8F1FE2A4A}" srcOrd="0" destOrd="0" presId="urn:microsoft.com/office/officeart/2005/8/layout/venn1"/>
    <dgm:cxn modelId="{D38D5A54-1D9A-42AD-A880-921196634BAE}" type="presOf" srcId="{B9452768-CD37-4604-ADB8-26749F64FFD3}" destId="{C9104D06-64AD-4257-9AC5-DDAF9F70C616}" srcOrd="0" destOrd="0" presId="urn:microsoft.com/office/officeart/2005/8/layout/venn1"/>
    <dgm:cxn modelId="{8AA393B2-6BC5-456F-B8E2-2741249BB69C}" type="presOf" srcId="{A9BEFA8A-8233-436C-9548-2712581B8A3D}" destId="{71C068C1-8B69-4D03-8A26-77041E72ECBB}" srcOrd="0" destOrd="0" presId="urn:microsoft.com/office/officeart/2005/8/layout/venn1"/>
    <dgm:cxn modelId="{F98618BA-069C-4FA7-A190-073A8996EEBC}" srcId="{93D53F0E-4B50-4B53-9A91-006BDD2B171B}" destId="{A9BEFA8A-8233-436C-9548-2712581B8A3D}" srcOrd="2" destOrd="0" parTransId="{65A64599-F3E9-48AF-9F19-DBE1842FA8C6}" sibTransId="{1483CC75-68D6-4E3B-A4B3-3174F5BFCE4C}"/>
    <dgm:cxn modelId="{82E8E45C-D87A-4001-AFD1-6D122698B7A3}" type="presOf" srcId="{C77BFEFA-4E12-45CC-AF44-0AC74ADD4E12}" destId="{CC537990-86D0-4F9B-B6EA-2A02EF69F08E}" srcOrd="1" destOrd="1" presId="urn:microsoft.com/office/officeart/2005/8/layout/venn1"/>
    <dgm:cxn modelId="{50BC40B9-5D92-4439-A709-C37723811ADE}" type="presOf" srcId="{C77BFEFA-4E12-45CC-AF44-0AC74ADD4E12}" destId="{C9104D06-64AD-4257-9AC5-DDAF9F70C616}" srcOrd="0" destOrd="1" presId="urn:microsoft.com/office/officeart/2005/8/layout/venn1"/>
    <dgm:cxn modelId="{5E1DAE33-377A-4F90-9B74-29C2CE5A9CE8}" srcId="{93D53F0E-4B50-4B53-9A91-006BDD2B171B}" destId="{B9452768-CD37-4604-ADB8-26749F64FFD3}" srcOrd="1" destOrd="0" parTransId="{E4E2ED7A-FBFB-4678-93E7-B5F81BB2A54D}" sibTransId="{3A7432D6-0BA1-4531-BE0E-967B93304722}"/>
    <dgm:cxn modelId="{B1C39784-5D06-46D1-90D7-655A4E07367A}" type="presOf" srcId="{B9452768-CD37-4604-ADB8-26749F64FFD3}" destId="{CC537990-86D0-4F9B-B6EA-2A02EF69F08E}" srcOrd="1" destOrd="0" presId="urn:microsoft.com/office/officeart/2005/8/layout/venn1"/>
    <dgm:cxn modelId="{F56E9D1F-CADD-4766-AF58-836B7865C517}" type="presOf" srcId="{93D53F0E-4B50-4B53-9A91-006BDD2B171B}" destId="{93D4C823-C288-41EA-8283-7098BBF75F7A}" srcOrd="0" destOrd="0" presId="urn:microsoft.com/office/officeart/2005/8/layout/venn1"/>
    <dgm:cxn modelId="{F006EBEC-35E9-4FC8-8FBE-5FCE19F53A92}" type="presParOf" srcId="{93D4C823-C288-41EA-8283-7098BBF75F7A}" destId="{8DCC579F-94B5-4F98-9AAB-54B8F1FE2A4A}" srcOrd="0" destOrd="0" presId="urn:microsoft.com/office/officeart/2005/8/layout/venn1"/>
    <dgm:cxn modelId="{33E42337-D506-44D7-93A4-3443E758E500}" type="presParOf" srcId="{93D4C823-C288-41EA-8283-7098BBF75F7A}" destId="{52A5309A-73C4-445C-9F78-0D6B1F73717F}" srcOrd="1" destOrd="0" presId="urn:microsoft.com/office/officeart/2005/8/layout/venn1"/>
    <dgm:cxn modelId="{61D3159E-A631-42C8-8086-A184A2BB19E1}" type="presParOf" srcId="{93D4C823-C288-41EA-8283-7098BBF75F7A}" destId="{C9104D06-64AD-4257-9AC5-DDAF9F70C616}" srcOrd="2" destOrd="0" presId="urn:microsoft.com/office/officeart/2005/8/layout/venn1"/>
    <dgm:cxn modelId="{4E842E7E-EDC6-48C1-86CC-4264F5785E0F}" type="presParOf" srcId="{93D4C823-C288-41EA-8283-7098BBF75F7A}" destId="{CC537990-86D0-4F9B-B6EA-2A02EF69F08E}" srcOrd="3" destOrd="0" presId="urn:microsoft.com/office/officeart/2005/8/layout/venn1"/>
    <dgm:cxn modelId="{4A9778B8-168B-48BA-A44F-DA8EC0531570}" type="presParOf" srcId="{93D4C823-C288-41EA-8283-7098BBF75F7A}" destId="{71C068C1-8B69-4D03-8A26-77041E72ECBB}" srcOrd="4" destOrd="0" presId="urn:microsoft.com/office/officeart/2005/8/layout/venn1"/>
    <dgm:cxn modelId="{2E7D464F-1ADE-4B3B-BAB6-D95B7F14B402}" type="presParOf" srcId="{93D4C823-C288-41EA-8283-7098BBF75F7A}" destId="{09CF56D4-D6DD-4C57-990A-88CAD42E667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95DD16-A205-4733-BCB4-65602478E2FE}" type="doc">
      <dgm:prSet loTypeId="urn:microsoft.com/office/officeart/2005/8/layout/equation2" loCatId="relationship" qsTypeId="urn:microsoft.com/office/officeart/2005/8/quickstyle/simple3" qsCatId="simple" csTypeId="urn:microsoft.com/office/officeart/2005/8/colors/accent1_2" csCatId="accent1" phldr="1"/>
      <dgm:spPr/>
    </dgm:pt>
    <dgm:pt modelId="{215E7382-47AA-495E-BCFE-4CC463DFA7D1}">
      <dgm:prSet phldrT="[文字]" custT="1"/>
      <dgm:spPr/>
      <dgm:t>
        <a:bodyPr/>
        <a:lstStyle/>
        <a:p>
          <a:endParaRPr lang="en-US" altLang="zh-TW" sz="2400" b="0" dirty="0" smtClean="0"/>
        </a:p>
        <a:p>
          <a:endParaRPr lang="en-US" altLang="zh-TW" sz="2400" b="0" dirty="0" smtClean="0"/>
        </a:p>
        <a:p>
          <a:r>
            <a:rPr lang="en-US" altLang="zh-TW" sz="3200" b="0" dirty="0" err="1" smtClean="0"/>
            <a:t>Youtube</a:t>
          </a:r>
          <a:endParaRPr lang="en-US" altLang="zh-TW" sz="3200" b="0" dirty="0" smtClean="0"/>
        </a:p>
        <a:p>
          <a:r>
            <a:rPr lang="en-US" altLang="zh-TW" sz="3200" b="0" dirty="0" smtClean="0"/>
            <a:t>GIF</a:t>
          </a:r>
          <a:r>
            <a:rPr lang="zh-TW" altLang="en-US" sz="3200" b="0" dirty="0" smtClean="0"/>
            <a:t>圖庫</a:t>
          </a:r>
          <a:endParaRPr lang="en-US" altLang="zh-TW" sz="3200" b="0" dirty="0" smtClean="0"/>
        </a:p>
        <a:p>
          <a:r>
            <a:rPr lang="en-US" altLang="zh-TW" sz="3200" b="0" dirty="0" smtClean="0"/>
            <a:t>(</a:t>
          </a:r>
          <a:r>
            <a:rPr lang="zh-TW" altLang="en-US" sz="3200" b="0" dirty="0" smtClean="0"/>
            <a:t>外部連結</a:t>
          </a:r>
          <a:r>
            <a:rPr lang="en-US" altLang="zh-TW" sz="3200" b="0" dirty="0" smtClean="0"/>
            <a:t>)</a:t>
          </a:r>
        </a:p>
        <a:p>
          <a:endParaRPr lang="en-US" altLang="zh-TW" sz="2400" b="0" dirty="0" smtClean="0"/>
        </a:p>
        <a:p>
          <a:endParaRPr lang="zh-TW" altLang="en-US" sz="2400" b="0" dirty="0"/>
        </a:p>
      </dgm:t>
    </dgm:pt>
    <dgm:pt modelId="{E935DB7D-E5B5-4BC1-B46F-21088D0F572F}" type="parTrans" cxnId="{8A225E58-C3A2-4400-B8B3-4237A36C75DD}">
      <dgm:prSet/>
      <dgm:spPr/>
      <dgm:t>
        <a:bodyPr/>
        <a:lstStyle/>
        <a:p>
          <a:endParaRPr lang="zh-TW" altLang="en-US"/>
        </a:p>
      </dgm:t>
    </dgm:pt>
    <dgm:pt modelId="{CE4586F3-18D2-4FCA-8401-BD06F18BCBB4}" type="sibTrans" cxnId="{8A225E58-C3A2-4400-B8B3-4237A36C75DD}">
      <dgm:prSet/>
      <dgm:spPr/>
      <dgm:t>
        <a:bodyPr/>
        <a:lstStyle/>
        <a:p>
          <a:endParaRPr lang="zh-TW" altLang="en-US"/>
        </a:p>
      </dgm:t>
    </dgm:pt>
    <dgm:pt modelId="{DB795D88-ABF4-4AB9-9986-3F27B37AA434}" type="pres">
      <dgm:prSet presAssocID="{CB95DD16-A205-4733-BCB4-65602478E2FE}" presName="Name0" presStyleCnt="0">
        <dgm:presLayoutVars>
          <dgm:dir/>
          <dgm:resizeHandles val="exact"/>
        </dgm:presLayoutVars>
      </dgm:prSet>
      <dgm:spPr/>
    </dgm:pt>
    <dgm:pt modelId="{4CED33D6-6D6E-46DF-8E17-5951C71FA206}" type="pres">
      <dgm:prSet presAssocID="{CB95DD16-A205-4733-BCB4-65602478E2FE}" presName="vNodes" presStyleCnt="0"/>
      <dgm:spPr/>
    </dgm:pt>
    <dgm:pt modelId="{E0509A3E-19CB-473B-BBA2-C5A10F14E829}" type="pres">
      <dgm:prSet presAssocID="{CB95DD16-A205-4733-BCB4-65602478E2FE}" presName="lastNode" presStyleLbl="node1" presStyleIdx="0" presStyleCnt="1" custScaleX="47573" custScaleY="47184" custLinFactNeighborX="-30603" custLinFactNeighborY="-1069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18953D6-0217-441E-84FB-58075F9FC8E6}" type="presOf" srcId="{215E7382-47AA-495E-BCFE-4CC463DFA7D1}" destId="{E0509A3E-19CB-473B-BBA2-C5A10F14E829}" srcOrd="0" destOrd="0" presId="urn:microsoft.com/office/officeart/2005/8/layout/equation2"/>
    <dgm:cxn modelId="{8A225E58-C3A2-4400-B8B3-4237A36C75DD}" srcId="{CB95DD16-A205-4733-BCB4-65602478E2FE}" destId="{215E7382-47AA-495E-BCFE-4CC463DFA7D1}" srcOrd="0" destOrd="0" parTransId="{E935DB7D-E5B5-4BC1-B46F-21088D0F572F}" sibTransId="{CE4586F3-18D2-4FCA-8401-BD06F18BCBB4}"/>
    <dgm:cxn modelId="{F5A6F7FD-63D2-4E7C-B525-C81D3955B61E}" type="presOf" srcId="{CB95DD16-A205-4733-BCB4-65602478E2FE}" destId="{DB795D88-ABF4-4AB9-9986-3F27B37AA434}" srcOrd="0" destOrd="0" presId="urn:microsoft.com/office/officeart/2005/8/layout/equation2"/>
    <dgm:cxn modelId="{5C26A70B-458D-482A-AD91-0E0B2B96242C}" type="presParOf" srcId="{DB795D88-ABF4-4AB9-9986-3F27B37AA434}" destId="{4CED33D6-6D6E-46DF-8E17-5951C71FA206}" srcOrd="0" destOrd="0" presId="urn:microsoft.com/office/officeart/2005/8/layout/equation2"/>
    <dgm:cxn modelId="{3E531E69-7F0D-4613-93C9-21776018873B}" type="presParOf" srcId="{DB795D88-ABF4-4AB9-9986-3F27B37AA434}" destId="{E0509A3E-19CB-473B-BBA2-C5A10F14E829}" srcOrd="1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B88F01-27A7-4720-A7A9-7E8100D0CA5B}" type="doc">
      <dgm:prSet loTypeId="urn:microsoft.com/office/officeart/2005/8/layout/hierarchy1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4385DF31-1489-4FF1-851E-37B391B19CE7}">
      <dgm:prSet phldrT="[文字]" custT="1"/>
      <dgm:spPr/>
      <dgm:t>
        <a:bodyPr/>
        <a:lstStyle/>
        <a:p>
          <a:r>
            <a:rPr lang="zh-TW" altLang="en-US" sz="1800" dirty="0" smtClean="0"/>
            <a:t>首頁</a:t>
          </a:r>
          <a:endParaRPr lang="en-US" altLang="zh-TW" sz="1800" dirty="0" smtClean="0"/>
        </a:p>
        <a:p>
          <a:r>
            <a:rPr lang="zh-TW" altLang="en-US" sz="1800" dirty="0" smtClean="0"/>
            <a:t>（飛機）</a:t>
          </a:r>
          <a:endParaRPr lang="zh-TW" altLang="en-US" sz="1800" dirty="0"/>
        </a:p>
      </dgm:t>
    </dgm:pt>
    <dgm:pt modelId="{3A4E12C0-4613-45B8-B1AE-E3F5CB5D08C8}" type="parTrans" cxnId="{0D6683CA-66AF-43A9-9A2A-32E596B497D4}">
      <dgm:prSet/>
      <dgm:spPr/>
      <dgm:t>
        <a:bodyPr/>
        <a:lstStyle/>
        <a:p>
          <a:endParaRPr lang="zh-TW" altLang="en-US"/>
        </a:p>
      </dgm:t>
    </dgm:pt>
    <dgm:pt modelId="{10145498-93FC-4483-92F7-DB110DD8C533}" type="sibTrans" cxnId="{0D6683CA-66AF-43A9-9A2A-32E596B497D4}">
      <dgm:prSet/>
      <dgm:spPr/>
      <dgm:t>
        <a:bodyPr/>
        <a:lstStyle/>
        <a:p>
          <a:endParaRPr lang="zh-TW" altLang="en-US"/>
        </a:p>
      </dgm:t>
    </dgm:pt>
    <dgm:pt modelId="{A285085D-0BB4-42D6-AC75-9D78EB6DA93D}">
      <dgm:prSet phldrT="[文字]"/>
      <dgm:spPr/>
      <dgm:t>
        <a:bodyPr/>
        <a:lstStyle/>
        <a:p>
          <a:r>
            <a:rPr lang="zh-TW" altLang="en-US" dirty="0" smtClean="0"/>
            <a:t>Ｍｕｓｉｃ（主選單）</a:t>
          </a:r>
          <a:endParaRPr lang="zh-TW" altLang="en-US" dirty="0"/>
        </a:p>
      </dgm:t>
    </dgm:pt>
    <dgm:pt modelId="{F6BEABCB-0266-48B5-884C-1B4A65D0BAF0}" type="parTrans" cxnId="{11967309-09DB-4F74-A9F5-D2C5A975F9C0}">
      <dgm:prSet/>
      <dgm:spPr/>
      <dgm:t>
        <a:bodyPr/>
        <a:lstStyle/>
        <a:p>
          <a:endParaRPr lang="zh-TW" altLang="en-US"/>
        </a:p>
      </dgm:t>
    </dgm:pt>
    <dgm:pt modelId="{9A582B38-BD40-434F-BD31-177ED68554CC}" type="sibTrans" cxnId="{11967309-09DB-4F74-A9F5-D2C5A975F9C0}">
      <dgm:prSet/>
      <dgm:spPr/>
      <dgm:t>
        <a:bodyPr/>
        <a:lstStyle/>
        <a:p>
          <a:endParaRPr lang="zh-TW" altLang="en-US"/>
        </a:p>
      </dgm:t>
    </dgm:pt>
    <dgm:pt modelId="{CC178AAD-7054-45B2-AE47-EEA59465F0D3}">
      <dgm:prSet phldrT="[文字]"/>
      <dgm:spPr/>
      <dgm:t>
        <a:bodyPr/>
        <a:lstStyle/>
        <a:p>
          <a:r>
            <a:rPr lang="zh-TW" altLang="en-US" dirty="0" smtClean="0"/>
            <a:t>Ｓｔｙｌｅ</a:t>
          </a:r>
          <a:endParaRPr lang="zh-TW" altLang="en-US" dirty="0"/>
        </a:p>
      </dgm:t>
    </dgm:pt>
    <dgm:pt modelId="{E7D6B8E4-9B45-450E-8A49-E9D35D8BE594}" type="parTrans" cxnId="{7C92C6EA-E12F-43DF-B0A4-F20EBB2E3000}">
      <dgm:prSet/>
      <dgm:spPr/>
      <dgm:t>
        <a:bodyPr/>
        <a:lstStyle/>
        <a:p>
          <a:endParaRPr lang="zh-TW" altLang="en-US"/>
        </a:p>
      </dgm:t>
    </dgm:pt>
    <dgm:pt modelId="{52E7A7C7-2BA0-4E1A-AAB0-60C77CC94FC0}" type="sibTrans" cxnId="{7C92C6EA-E12F-43DF-B0A4-F20EBB2E3000}">
      <dgm:prSet/>
      <dgm:spPr/>
      <dgm:t>
        <a:bodyPr/>
        <a:lstStyle/>
        <a:p>
          <a:endParaRPr lang="zh-TW" altLang="en-US"/>
        </a:p>
      </dgm:t>
    </dgm:pt>
    <dgm:pt modelId="{4C0F861A-342E-4022-9EB2-DE8C565D9F5B}">
      <dgm:prSet phldrT="[文字]"/>
      <dgm:spPr/>
      <dgm:t>
        <a:bodyPr/>
        <a:lstStyle/>
        <a:p>
          <a:r>
            <a:rPr lang="zh-TW" altLang="en-US" dirty="0" smtClean="0"/>
            <a:t>歌劇</a:t>
          </a:r>
          <a:endParaRPr lang="zh-TW" altLang="en-US" dirty="0"/>
        </a:p>
      </dgm:t>
    </dgm:pt>
    <dgm:pt modelId="{8F2AA581-6245-4717-AAF7-A04F2CB102F0}" type="parTrans" cxnId="{A7B5B525-6A6A-4C4C-A5EA-9C18DE10EDC4}">
      <dgm:prSet/>
      <dgm:spPr/>
      <dgm:t>
        <a:bodyPr/>
        <a:lstStyle/>
        <a:p>
          <a:endParaRPr lang="zh-TW" altLang="en-US"/>
        </a:p>
      </dgm:t>
    </dgm:pt>
    <dgm:pt modelId="{AA84D09D-2679-49EF-A0B9-AF5F0F69AE80}" type="sibTrans" cxnId="{A7B5B525-6A6A-4C4C-A5EA-9C18DE10EDC4}">
      <dgm:prSet/>
      <dgm:spPr/>
      <dgm:t>
        <a:bodyPr/>
        <a:lstStyle/>
        <a:p>
          <a:endParaRPr lang="zh-TW" altLang="en-US"/>
        </a:p>
      </dgm:t>
    </dgm:pt>
    <dgm:pt modelId="{D9B6BE4D-33FB-4395-9161-F9656DA27EBA}">
      <dgm:prSet phldrT="[文字]"/>
      <dgm:spPr/>
      <dgm:t>
        <a:bodyPr/>
        <a:lstStyle/>
        <a:p>
          <a:r>
            <a:rPr lang="zh-TW" altLang="en-US" dirty="0" smtClean="0"/>
            <a:t>Ａｐｐ</a:t>
          </a:r>
          <a:endParaRPr lang="zh-TW" altLang="en-US" dirty="0"/>
        </a:p>
      </dgm:t>
    </dgm:pt>
    <dgm:pt modelId="{D2AC9EEC-990F-4DC2-9B5E-6F6836268C68}" type="parTrans" cxnId="{3E453D80-172C-4632-88C7-FFA5FA7FCF01}">
      <dgm:prSet/>
      <dgm:spPr/>
      <dgm:t>
        <a:bodyPr/>
        <a:lstStyle/>
        <a:p>
          <a:endParaRPr lang="zh-TW" altLang="en-US"/>
        </a:p>
      </dgm:t>
    </dgm:pt>
    <dgm:pt modelId="{6AB73620-1FEA-4942-BE26-44122504CB69}" type="sibTrans" cxnId="{3E453D80-172C-4632-88C7-FFA5FA7FCF01}">
      <dgm:prSet/>
      <dgm:spPr/>
      <dgm:t>
        <a:bodyPr/>
        <a:lstStyle/>
        <a:p>
          <a:endParaRPr lang="zh-TW" altLang="en-US"/>
        </a:p>
      </dgm:t>
    </dgm:pt>
    <dgm:pt modelId="{F282E7B6-D9A9-41E4-97F6-985695659557}">
      <dgm:prSet phldrT="[文字]"/>
      <dgm:spPr/>
      <dgm:t>
        <a:bodyPr/>
        <a:lstStyle/>
        <a:p>
          <a:r>
            <a:rPr lang="zh-TW" altLang="en-US" dirty="0" smtClean="0"/>
            <a:t>古典樂</a:t>
          </a:r>
          <a:endParaRPr lang="zh-TW" altLang="en-US" dirty="0"/>
        </a:p>
      </dgm:t>
    </dgm:pt>
    <dgm:pt modelId="{72D8F201-A280-4A93-B63C-BAB0CB07A0D1}" type="parTrans" cxnId="{6C68B821-1B4B-4E56-A710-0E41DE6F4B49}">
      <dgm:prSet/>
      <dgm:spPr/>
      <dgm:t>
        <a:bodyPr/>
        <a:lstStyle/>
        <a:p>
          <a:endParaRPr lang="zh-TW" altLang="en-US"/>
        </a:p>
      </dgm:t>
    </dgm:pt>
    <dgm:pt modelId="{38769514-8680-4664-83EA-EA20B5A079BB}" type="sibTrans" cxnId="{6C68B821-1B4B-4E56-A710-0E41DE6F4B49}">
      <dgm:prSet/>
      <dgm:spPr/>
      <dgm:t>
        <a:bodyPr/>
        <a:lstStyle/>
        <a:p>
          <a:endParaRPr lang="zh-TW" altLang="en-US"/>
        </a:p>
      </dgm:t>
    </dgm:pt>
    <dgm:pt modelId="{24C1584C-5876-4D32-A17C-08AECE82F535}">
      <dgm:prSet phldrT="[文字]"/>
      <dgm:spPr/>
      <dgm:t>
        <a:bodyPr/>
        <a:lstStyle/>
        <a:p>
          <a:r>
            <a:rPr lang="zh-TW" altLang="en-US" dirty="0" smtClean="0"/>
            <a:t>９部經典</a:t>
          </a:r>
          <a:r>
            <a:rPr lang="en-US" altLang="zh-TW" dirty="0" smtClean="0"/>
            <a:t/>
          </a:r>
          <a:br>
            <a:rPr lang="en-US" altLang="zh-TW" dirty="0" smtClean="0"/>
          </a:br>
          <a:r>
            <a:rPr lang="zh-TW" altLang="en-US" dirty="0" smtClean="0"/>
            <a:t>介紹</a:t>
          </a:r>
          <a:endParaRPr lang="zh-TW" altLang="en-US" dirty="0"/>
        </a:p>
      </dgm:t>
    </dgm:pt>
    <dgm:pt modelId="{C666C995-1030-4022-BA85-A60520DD30FD}" type="parTrans" cxnId="{01F16AC9-6ABB-4E40-8C0E-0923C821360D}">
      <dgm:prSet/>
      <dgm:spPr/>
      <dgm:t>
        <a:bodyPr/>
        <a:lstStyle/>
        <a:p>
          <a:endParaRPr lang="zh-TW" altLang="en-US"/>
        </a:p>
      </dgm:t>
    </dgm:pt>
    <dgm:pt modelId="{14D23FF6-8D35-452F-8A33-BDB63C838ABB}" type="sibTrans" cxnId="{01F16AC9-6ABB-4E40-8C0E-0923C821360D}">
      <dgm:prSet/>
      <dgm:spPr/>
      <dgm:t>
        <a:bodyPr/>
        <a:lstStyle/>
        <a:p>
          <a:endParaRPr lang="zh-TW" altLang="en-US"/>
        </a:p>
      </dgm:t>
    </dgm:pt>
    <dgm:pt modelId="{E850670C-7A87-43AC-9E1B-AA3B3967FFDD}">
      <dgm:prSet phldrT="[文字]"/>
      <dgm:spPr/>
      <dgm:t>
        <a:bodyPr/>
        <a:lstStyle/>
        <a:p>
          <a:r>
            <a:rPr lang="zh-TW" altLang="en-US" dirty="0" smtClean="0"/>
            <a:t>６種風格</a:t>
          </a:r>
          <a:r>
            <a:rPr lang="en-US" altLang="zh-TW" dirty="0" smtClean="0"/>
            <a:t/>
          </a:r>
          <a:br>
            <a:rPr lang="en-US" altLang="zh-TW" dirty="0" smtClean="0"/>
          </a:br>
          <a:r>
            <a:rPr lang="zh-TW" altLang="en-US" dirty="0" smtClean="0"/>
            <a:t>任選</a:t>
          </a:r>
          <a:endParaRPr lang="zh-TW" altLang="en-US" dirty="0"/>
        </a:p>
      </dgm:t>
    </dgm:pt>
    <dgm:pt modelId="{F65331A8-3553-4ED2-8DD3-7D1054AD2DBF}" type="parTrans" cxnId="{5224D24E-DDA0-4A8D-AA1E-9D9B1F4E5A7A}">
      <dgm:prSet/>
      <dgm:spPr/>
      <dgm:t>
        <a:bodyPr/>
        <a:lstStyle/>
        <a:p>
          <a:endParaRPr lang="zh-TW" altLang="en-US"/>
        </a:p>
      </dgm:t>
    </dgm:pt>
    <dgm:pt modelId="{A82C4041-9048-43D6-A9B9-C9268337CE97}" type="sibTrans" cxnId="{5224D24E-DDA0-4A8D-AA1E-9D9B1F4E5A7A}">
      <dgm:prSet/>
      <dgm:spPr/>
      <dgm:t>
        <a:bodyPr/>
        <a:lstStyle/>
        <a:p>
          <a:endParaRPr lang="zh-TW" altLang="en-US"/>
        </a:p>
      </dgm:t>
    </dgm:pt>
    <dgm:pt modelId="{CDCEAA6E-E14A-4FDD-A953-01BA376B9181}">
      <dgm:prSet phldrT="[文字]" custT="1"/>
      <dgm:spPr/>
      <dgm:t>
        <a:bodyPr/>
        <a:lstStyle/>
        <a:p>
          <a:r>
            <a:rPr lang="zh-TW" altLang="en-US" sz="1800" dirty="0" smtClean="0"/>
            <a:t>４種</a:t>
          </a:r>
          <a:r>
            <a:rPr lang="zh-TW" altLang="en-US" sz="1800" dirty="0" smtClean="0"/>
            <a:t>樂器  教學網頁</a:t>
          </a:r>
          <a:endParaRPr lang="zh-TW" altLang="en-US" sz="1800" dirty="0"/>
        </a:p>
      </dgm:t>
    </dgm:pt>
    <dgm:pt modelId="{698E3211-D18A-43D3-A66D-F0641B5AB95C}" type="parTrans" cxnId="{7F0E1F85-7E8B-43AC-BEED-F85474A1ACFD}">
      <dgm:prSet/>
      <dgm:spPr/>
      <dgm:t>
        <a:bodyPr/>
        <a:lstStyle/>
        <a:p>
          <a:endParaRPr lang="zh-TW" altLang="en-US"/>
        </a:p>
      </dgm:t>
    </dgm:pt>
    <dgm:pt modelId="{82F91358-AB17-4FDD-A58E-917FB49FBBE9}" type="sibTrans" cxnId="{7F0E1F85-7E8B-43AC-BEED-F85474A1ACFD}">
      <dgm:prSet/>
      <dgm:spPr/>
      <dgm:t>
        <a:bodyPr/>
        <a:lstStyle/>
        <a:p>
          <a:endParaRPr lang="zh-TW" altLang="en-US"/>
        </a:p>
      </dgm:t>
    </dgm:pt>
    <dgm:pt modelId="{B23CA96C-1F3B-4660-834C-C5B55FE64198}">
      <dgm:prSet phldrT="[文字]"/>
      <dgm:spPr/>
      <dgm:t>
        <a:bodyPr/>
        <a:lstStyle/>
        <a:p>
          <a:r>
            <a:rPr lang="zh-TW" altLang="en-US" dirty="0" smtClean="0"/>
            <a:t>１６個免費音樂平台</a:t>
          </a:r>
          <a:endParaRPr lang="zh-TW" altLang="en-US" dirty="0"/>
        </a:p>
      </dgm:t>
    </dgm:pt>
    <dgm:pt modelId="{2E7AB8BE-327F-4DD7-BE7B-ED9EF6C62198}" type="parTrans" cxnId="{4A6D4632-6A5C-4405-9F28-F90F2DA576A8}">
      <dgm:prSet/>
      <dgm:spPr/>
      <dgm:t>
        <a:bodyPr/>
        <a:lstStyle/>
        <a:p>
          <a:endParaRPr lang="zh-TW" altLang="en-US"/>
        </a:p>
      </dgm:t>
    </dgm:pt>
    <dgm:pt modelId="{AEB92279-8F2E-434D-A145-84F056CD417B}" type="sibTrans" cxnId="{4A6D4632-6A5C-4405-9F28-F90F2DA576A8}">
      <dgm:prSet/>
      <dgm:spPr/>
      <dgm:t>
        <a:bodyPr/>
        <a:lstStyle/>
        <a:p>
          <a:endParaRPr lang="zh-TW" altLang="en-US"/>
        </a:p>
      </dgm:t>
    </dgm:pt>
    <dgm:pt modelId="{45AE0D29-5006-422F-A469-5E863A89DB71}" type="pres">
      <dgm:prSet presAssocID="{04B88F01-27A7-4720-A7A9-7E8100D0CA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B784DA86-4D8D-4AFD-8750-C2841AE9E3F7}" type="pres">
      <dgm:prSet presAssocID="{4385DF31-1489-4FF1-851E-37B391B19CE7}" presName="hierRoot1" presStyleCnt="0"/>
      <dgm:spPr/>
    </dgm:pt>
    <dgm:pt modelId="{75C4BB30-CA90-4CD6-B40C-F5558271502D}" type="pres">
      <dgm:prSet presAssocID="{4385DF31-1489-4FF1-851E-37B391B19CE7}" presName="composite" presStyleCnt="0"/>
      <dgm:spPr/>
    </dgm:pt>
    <dgm:pt modelId="{645D668C-E8F2-4E8F-832B-A6756775DAC0}" type="pres">
      <dgm:prSet presAssocID="{4385DF31-1489-4FF1-851E-37B391B19CE7}" presName="background" presStyleLbl="node0" presStyleIdx="0" presStyleCnt="1"/>
      <dgm:spPr/>
    </dgm:pt>
    <dgm:pt modelId="{0BEB2D29-66AD-4B65-BE8C-2E0E319F5C66}" type="pres">
      <dgm:prSet presAssocID="{4385DF31-1489-4FF1-851E-37B391B19CE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FA61524-47A5-4E00-A371-42A9668CBA53}" type="pres">
      <dgm:prSet presAssocID="{4385DF31-1489-4FF1-851E-37B391B19CE7}" presName="hierChild2" presStyleCnt="0"/>
      <dgm:spPr/>
    </dgm:pt>
    <dgm:pt modelId="{971AA75F-94F3-485C-ABA7-84E5F7111D4D}" type="pres">
      <dgm:prSet presAssocID="{F6BEABCB-0266-48B5-884C-1B4A65D0BAF0}" presName="Name10" presStyleLbl="parChTrans1D2" presStyleIdx="0" presStyleCnt="1"/>
      <dgm:spPr/>
      <dgm:t>
        <a:bodyPr/>
        <a:lstStyle/>
        <a:p>
          <a:endParaRPr lang="zh-TW" altLang="en-US"/>
        </a:p>
      </dgm:t>
    </dgm:pt>
    <dgm:pt modelId="{B22E6EF0-AFD1-4E87-9E20-9859065CF1D4}" type="pres">
      <dgm:prSet presAssocID="{A285085D-0BB4-42D6-AC75-9D78EB6DA93D}" presName="hierRoot2" presStyleCnt="0"/>
      <dgm:spPr/>
    </dgm:pt>
    <dgm:pt modelId="{58755C55-5AE8-4DD4-A2CE-055DA888C9FB}" type="pres">
      <dgm:prSet presAssocID="{A285085D-0BB4-42D6-AC75-9D78EB6DA93D}" presName="composite2" presStyleCnt="0"/>
      <dgm:spPr/>
    </dgm:pt>
    <dgm:pt modelId="{6F312CBE-0E40-49B2-B73C-90DE367533F2}" type="pres">
      <dgm:prSet presAssocID="{A285085D-0BB4-42D6-AC75-9D78EB6DA93D}" presName="background2" presStyleLbl="node2" presStyleIdx="0" presStyleCnt="1"/>
      <dgm:spPr/>
    </dgm:pt>
    <dgm:pt modelId="{EDEE3525-8DA7-4697-8A45-BF7B5FB53E3F}" type="pres">
      <dgm:prSet presAssocID="{A285085D-0BB4-42D6-AC75-9D78EB6DA93D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C2C94A6-1864-4E62-9CBA-6BB1DB1A1B9A}" type="pres">
      <dgm:prSet presAssocID="{A285085D-0BB4-42D6-AC75-9D78EB6DA93D}" presName="hierChild3" presStyleCnt="0"/>
      <dgm:spPr/>
    </dgm:pt>
    <dgm:pt modelId="{8CC8ECC0-1DE4-4D2D-8FB4-247A83433822}" type="pres">
      <dgm:prSet presAssocID="{E7D6B8E4-9B45-450E-8A49-E9D35D8BE594}" presName="Name17" presStyleLbl="parChTrans1D3" presStyleIdx="0" presStyleCnt="4"/>
      <dgm:spPr/>
      <dgm:t>
        <a:bodyPr/>
        <a:lstStyle/>
        <a:p>
          <a:endParaRPr lang="zh-TW" altLang="en-US"/>
        </a:p>
      </dgm:t>
    </dgm:pt>
    <dgm:pt modelId="{EA61D935-2922-4C6D-B64D-17B18DEC72BA}" type="pres">
      <dgm:prSet presAssocID="{CC178AAD-7054-45B2-AE47-EEA59465F0D3}" presName="hierRoot3" presStyleCnt="0"/>
      <dgm:spPr/>
    </dgm:pt>
    <dgm:pt modelId="{16F0A194-13B1-4CB9-A1CE-62D5BCD63152}" type="pres">
      <dgm:prSet presAssocID="{CC178AAD-7054-45B2-AE47-EEA59465F0D3}" presName="composite3" presStyleCnt="0"/>
      <dgm:spPr/>
    </dgm:pt>
    <dgm:pt modelId="{841C9D2E-001C-4A50-A516-BE0D7C22CFE0}" type="pres">
      <dgm:prSet presAssocID="{CC178AAD-7054-45B2-AE47-EEA59465F0D3}" presName="background3" presStyleLbl="node3" presStyleIdx="0" presStyleCnt="4"/>
      <dgm:spPr/>
    </dgm:pt>
    <dgm:pt modelId="{70F5AF49-040D-4F61-935E-7CD7BE136FBC}" type="pres">
      <dgm:prSet presAssocID="{CC178AAD-7054-45B2-AE47-EEA59465F0D3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5336869-851F-44FB-9C05-29B773EB7C2E}" type="pres">
      <dgm:prSet presAssocID="{CC178AAD-7054-45B2-AE47-EEA59465F0D3}" presName="hierChild4" presStyleCnt="0"/>
      <dgm:spPr/>
    </dgm:pt>
    <dgm:pt modelId="{D127D925-34DA-4205-94F9-B6BDBA691C50}" type="pres">
      <dgm:prSet presAssocID="{F65331A8-3553-4ED2-8DD3-7D1054AD2DBF}" presName="Name23" presStyleLbl="parChTrans1D4" presStyleIdx="0" presStyleCnt="4"/>
      <dgm:spPr/>
      <dgm:t>
        <a:bodyPr/>
        <a:lstStyle/>
        <a:p>
          <a:endParaRPr lang="zh-TW" altLang="en-US"/>
        </a:p>
      </dgm:t>
    </dgm:pt>
    <dgm:pt modelId="{DDAB9EC2-883F-409B-A558-5F6DA8463998}" type="pres">
      <dgm:prSet presAssocID="{E850670C-7A87-43AC-9E1B-AA3B3967FFDD}" presName="hierRoot4" presStyleCnt="0"/>
      <dgm:spPr/>
    </dgm:pt>
    <dgm:pt modelId="{F5B836E3-79F2-4A06-AF94-186EBE9592A2}" type="pres">
      <dgm:prSet presAssocID="{E850670C-7A87-43AC-9E1B-AA3B3967FFDD}" presName="composite4" presStyleCnt="0"/>
      <dgm:spPr/>
    </dgm:pt>
    <dgm:pt modelId="{C624622C-7832-4724-AE0D-B687A81CAC5D}" type="pres">
      <dgm:prSet presAssocID="{E850670C-7A87-43AC-9E1B-AA3B3967FFDD}" presName="background4" presStyleLbl="node4" presStyleIdx="0" presStyleCnt="4"/>
      <dgm:spPr/>
    </dgm:pt>
    <dgm:pt modelId="{5105440B-894F-4459-983B-012E740741CA}" type="pres">
      <dgm:prSet presAssocID="{E850670C-7A87-43AC-9E1B-AA3B3967FFDD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DD6F033-DAC4-4049-8E14-36D8573F1847}" type="pres">
      <dgm:prSet presAssocID="{E850670C-7A87-43AC-9E1B-AA3B3967FFDD}" presName="hierChild5" presStyleCnt="0"/>
      <dgm:spPr/>
    </dgm:pt>
    <dgm:pt modelId="{63BE644D-7F6C-44EC-B168-39C03EFAB9C4}" type="pres">
      <dgm:prSet presAssocID="{8F2AA581-6245-4717-AAF7-A04F2CB102F0}" presName="Name17" presStyleLbl="parChTrans1D3" presStyleIdx="1" presStyleCnt="4"/>
      <dgm:spPr/>
      <dgm:t>
        <a:bodyPr/>
        <a:lstStyle/>
        <a:p>
          <a:endParaRPr lang="zh-TW" altLang="en-US"/>
        </a:p>
      </dgm:t>
    </dgm:pt>
    <dgm:pt modelId="{0D111942-9D0D-4C59-AB99-3549C44BD512}" type="pres">
      <dgm:prSet presAssocID="{4C0F861A-342E-4022-9EB2-DE8C565D9F5B}" presName="hierRoot3" presStyleCnt="0"/>
      <dgm:spPr/>
    </dgm:pt>
    <dgm:pt modelId="{5D3D003B-53A1-4F8D-983B-F3A24BDFB55E}" type="pres">
      <dgm:prSet presAssocID="{4C0F861A-342E-4022-9EB2-DE8C565D9F5B}" presName="composite3" presStyleCnt="0"/>
      <dgm:spPr/>
    </dgm:pt>
    <dgm:pt modelId="{67103748-D386-4DD1-A274-4788993C5289}" type="pres">
      <dgm:prSet presAssocID="{4C0F861A-342E-4022-9EB2-DE8C565D9F5B}" presName="background3" presStyleLbl="node3" presStyleIdx="1" presStyleCnt="4"/>
      <dgm:spPr/>
    </dgm:pt>
    <dgm:pt modelId="{18118C2A-AE09-4482-B18D-BE15C87679E5}" type="pres">
      <dgm:prSet presAssocID="{4C0F861A-342E-4022-9EB2-DE8C565D9F5B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07B5BE2-1653-46FF-8A3A-FBCB7ABCA17E}" type="pres">
      <dgm:prSet presAssocID="{4C0F861A-342E-4022-9EB2-DE8C565D9F5B}" presName="hierChild4" presStyleCnt="0"/>
      <dgm:spPr/>
    </dgm:pt>
    <dgm:pt modelId="{FA09D0AF-065E-43B3-97C0-A87963F506D3}" type="pres">
      <dgm:prSet presAssocID="{C666C995-1030-4022-BA85-A60520DD30FD}" presName="Name23" presStyleLbl="parChTrans1D4" presStyleIdx="1" presStyleCnt="4"/>
      <dgm:spPr/>
      <dgm:t>
        <a:bodyPr/>
        <a:lstStyle/>
        <a:p>
          <a:endParaRPr lang="zh-TW" altLang="en-US"/>
        </a:p>
      </dgm:t>
    </dgm:pt>
    <dgm:pt modelId="{5D4B8D45-F141-418F-91DF-316A6E4AAD98}" type="pres">
      <dgm:prSet presAssocID="{24C1584C-5876-4D32-A17C-08AECE82F535}" presName="hierRoot4" presStyleCnt="0"/>
      <dgm:spPr/>
    </dgm:pt>
    <dgm:pt modelId="{902AD075-2C41-4D5F-9798-826425E26F16}" type="pres">
      <dgm:prSet presAssocID="{24C1584C-5876-4D32-A17C-08AECE82F535}" presName="composite4" presStyleCnt="0"/>
      <dgm:spPr/>
    </dgm:pt>
    <dgm:pt modelId="{8341C477-A5E3-4C95-AD79-5ED40BE5C9F5}" type="pres">
      <dgm:prSet presAssocID="{24C1584C-5876-4D32-A17C-08AECE82F535}" presName="background4" presStyleLbl="node4" presStyleIdx="1" presStyleCnt="4"/>
      <dgm:spPr/>
    </dgm:pt>
    <dgm:pt modelId="{950D87C6-6DDD-441D-9E5A-DCAC7D0808DF}" type="pres">
      <dgm:prSet presAssocID="{24C1584C-5876-4D32-A17C-08AECE82F535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D961C44-337C-4C56-BF60-5604C4FA0913}" type="pres">
      <dgm:prSet presAssocID="{24C1584C-5876-4D32-A17C-08AECE82F535}" presName="hierChild5" presStyleCnt="0"/>
      <dgm:spPr/>
    </dgm:pt>
    <dgm:pt modelId="{621A9AAA-73BD-44BF-A334-165391B2DECF}" type="pres">
      <dgm:prSet presAssocID="{72D8F201-A280-4A93-B63C-BAB0CB07A0D1}" presName="Name17" presStyleLbl="parChTrans1D3" presStyleIdx="2" presStyleCnt="4"/>
      <dgm:spPr/>
      <dgm:t>
        <a:bodyPr/>
        <a:lstStyle/>
        <a:p>
          <a:endParaRPr lang="zh-TW" altLang="en-US"/>
        </a:p>
      </dgm:t>
    </dgm:pt>
    <dgm:pt modelId="{2FC6BB42-9E4C-4038-909A-5078E715887A}" type="pres">
      <dgm:prSet presAssocID="{F282E7B6-D9A9-41E4-97F6-985695659557}" presName="hierRoot3" presStyleCnt="0"/>
      <dgm:spPr/>
    </dgm:pt>
    <dgm:pt modelId="{79600D4B-B831-4B83-95C4-F20B5AC4443E}" type="pres">
      <dgm:prSet presAssocID="{F282E7B6-D9A9-41E4-97F6-985695659557}" presName="composite3" presStyleCnt="0"/>
      <dgm:spPr/>
    </dgm:pt>
    <dgm:pt modelId="{8155262B-E006-419F-BD42-A75D061B07D3}" type="pres">
      <dgm:prSet presAssocID="{F282E7B6-D9A9-41E4-97F6-985695659557}" presName="background3" presStyleLbl="node3" presStyleIdx="2" presStyleCnt="4"/>
      <dgm:spPr/>
    </dgm:pt>
    <dgm:pt modelId="{3AF53D46-ADAE-4F21-ACED-B7E6E50FB568}" type="pres">
      <dgm:prSet presAssocID="{F282E7B6-D9A9-41E4-97F6-985695659557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C06EC29-54C2-4D07-84C4-C29A1A4C1D77}" type="pres">
      <dgm:prSet presAssocID="{F282E7B6-D9A9-41E4-97F6-985695659557}" presName="hierChild4" presStyleCnt="0"/>
      <dgm:spPr/>
    </dgm:pt>
    <dgm:pt modelId="{7DCB1BB5-2E08-46E4-8B24-44C2EDA3039D}" type="pres">
      <dgm:prSet presAssocID="{698E3211-D18A-43D3-A66D-F0641B5AB95C}" presName="Name23" presStyleLbl="parChTrans1D4" presStyleIdx="2" presStyleCnt="4"/>
      <dgm:spPr/>
      <dgm:t>
        <a:bodyPr/>
        <a:lstStyle/>
        <a:p>
          <a:endParaRPr lang="zh-TW" altLang="en-US"/>
        </a:p>
      </dgm:t>
    </dgm:pt>
    <dgm:pt modelId="{F11E73FF-F321-4490-9215-2634399376C2}" type="pres">
      <dgm:prSet presAssocID="{CDCEAA6E-E14A-4FDD-A953-01BA376B9181}" presName="hierRoot4" presStyleCnt="0"/>
      <dgm:spPr/>
    </dgm:pt>
    <dgm:pt modelId="{6BB06AFB-FAF2-48F7-85C4-791F75479C96}" type="pres">
      <dgm:prSet presAssocID="{CDCEAA6E-E14A-4FDD-A953-01BA376B9181}" presName="composite4" presStyleCnt="0"/>
      <dgm:spPr/>
    </dgm:pt>
    <dgm:pt modelId="{F1C93C74-D944-4415-80BA-DB15BA2F7407}" type="pres">
      <dgm:prSet presAssocID="{CDCEAA6E-E14A-4FDD-A953-01BA376B9181}" presName="background4" presStyleLbl="node4" presStyleIdx="2" presStyleCnt="4"/>
      <dgm:spPr/>
    </dgm:pt>
    <dgm:pt modelId="{68B69A07-EBB0-4AB7-B49D-F44B71056D25}" type="pres">
      <dgm:prSet presAssocID="{CDCEAA6E-E14A-4FDD-A953-01BA376B9181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0AB5FFE-6B0D-4FAD-9623-26D59ABE0DCC}" type="pres">
      <dgm:prSet presAssocID="{CDCEAA6E-E14A-4FDD-A953-01BA376B9181}" presName="hierChild5" presStyleCnt="0"/>
      <dgm:spPr/>
    </dgm:pt>
    <dgm:pt modelId="{0A6A04EC-5D75-45F3-94F6-204755B29518}" type="pres">
      <dgm:prSet presAssocID="{D2AC9EEC-990F-4DC2-9B5E-6F6836268C68}" presName="Name17" presStyleLbl="parChTrans1D3" presStyleIdx="3" presStyleCnt="4"/>
      <dgm:spPr/>
      <dgm:t>
        <a:bodyPr/>
        <a:lstStyle/>
        <a:p>
          <a:endParaRPr lang="zh-TW" altLang="en-US"/>
        </a:p>
      </dgm:t>
    </dgm:pt>
    <dgm:pt modelId="{2FE50B3C-3C7D-44FB-844D-9CBA8FBF7BBF}" type="pres">
      <dgm:prSet presAssocID="{D9B6BE4D-33FB-4395-9161-F9656DA27EBA}" presName="hierRoot3" presStyleCnt="0"/>
      <dgm:spPr/>
    </dgm:pt>
    <dgm:pt modelId="{DCADF53A-9234-48B4-81EB-20C285C7B610}" type="pres">
      <dgm:prSet presAssocID="{D9B6BE4D-33FB-4395-9161-F9656DA27EBA}" presName="composite3" presStyleCnt="0"/>
      <dgm:spPr/>
    </dgm:pt>
    <dgm:pt modelId="{182DA959-9067-4EA3-A88E-8AB7BB9C146A}" type="pres">
      <dgm:prSet presAssocID="{D9B6BE4D-33FB-4395-9161-F9656DA27EBA}" presName="background3" presStyleLbl="node3" presStyleIdx="3" presStyleCnt="4"/>
      <dgm:spPr/>
    </dgm:pt>
    <dgm:pt modelId="{6F2BA9B6-9F94-49A0-8ED3-1B4518270629}" type="pres">
      <dgm:prSet presAssocID="{D9B6BE4D-33FB-4395-9161-F9656DA27EBA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447355E-A656-44F2-9786-173AA393E4AF}" type="pres">
      <dgm:prSet presAssocID="{D9B6BE4D-33FB-4395-9161-F9656DA27EBA}" presName="hierChild4" presStyleCnt="0"/>
      <dgm:spPr/>
    </dgm:pt>
    <dgm:pt modelId="{5E69DF11-26E7-45F0-BC0E-9A4BB4A8D097}" type="pres">
      <dgm:prSet presAssocID="{2E7AB8BE-327F-4DD7-BE7B-ED9EF6C62198}" presName="Name23" presStyleLbl="parChTrans1D4" presStyleIdx="3" presStyleCnt="4"/>
      <dgm:spPr/>
      <dgm:t>
        <a:bodyPr/>
        <a:lstStyle/>
        <a:p>
          <a:endParaRPr lang="zh-TW" altLang="en-US"/>
        </a:p>
      </dgm:t>
    </dgm:pt>
    <dgm:pt modelId="{54692DC3-5B85-4467-8B62-933B49625623}" type="pres">
      <dgm:prSet presAssocID="{B23CA96C-1F3B-4660-834C-C5B55FE64198}" presName="hierRoot4" presStyleCnt="0"/>
      <dgm:spPr/>
    </dgm:pt>
    <dgm:pt modelId="{2A420426-DB40-4FEF-AA1D-7DFDD28E72F4}" type="pres">
      <dgm:prSet presAssocID="{B23CA96C-1F3B-4660-834C-C5B55FE64198}" presName="composite4" presStyleCnt="0"/>
      <dgm:spPr/>
    </dgm:pt>
    <dgm:pt modelId="{14F46E06-6B88-4D0A-A9FC-283D86D2BA75}" type="pres">
      <dgm:prSet presAssocID="{B23CA96C-1F3B-4660-834C-C5B55FE64198}" presName="background4" presStyleLbl="node4" presStyleIdx="3" presStyleCnt="4"/>
      <dgm:spPr/>
    </dgm:pt>
    <dgm:pt modelId="{7ED885F8-A38C-483B-A092-F2FE38C6155D}" type="pres">
      <dgm:prSet presAssocID="{B23CA96C-1F3B-4660-834C-C5B55FE64198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612CE70-DC16-4A30-918C-6D597CDEF021}" type="pres">
      <dgm:prSet presAssocID="{B23CA96C-1F3B-4660-834C-C5B55FE64198}" presName="hierChild5" presStyleCnt="0"/>
      <dgm:spPr/>
    </dgm:pt>
  </dgm:ptLst>
  <dgm:cxnLst>
    <dgm:cxn modelId="{97398E4E-56A1-415D-A572-F22D5B3323CC}" type="presOf" srcId="{CC178AAD-7054-45B2-AE47-EEA59465F0D3}" destId="{70F5AF49-040D-4F61-935E-7CD7BE136FBC}" srcOrd="0" destOrd="0" presId="urn:microsoft.com/office/officeart/2005/8/layout/hierarchy1"/>
    <dgm:cxn modelId="{BB4D8839-947C-494E-8E20-0DC0156C2585}" type="presOf" srcId="{4C0F861A-342E-4022-9EB2-DE8C565D9F5B}" destId="{18118C2A-AE09-4482-B18D-BE15C87679E5}" srcOrd="0" destOrd="0" presId="urn:microsoft.com/office/officeart/2005/8/layout/hierarchy1"/>
    <dgm:cxn modelId="{5224D24E-DDA0-4A8D-AA1E-9D9B1F4E5A7A}" srcId="{CC178AAD-7054-45B2-AE47-EEA59465F0D3}" destId="{E850670C-7A87-43AC-9E1B-AA3B3967FFDD}" srcOrd="0" destOrd="0" parTransId="{F65331A8-3553-4ED2-8DD3-7D1054AD2DBF}" sibTransId="{A82C4041-9048-43D6-A9B9-C9268337CE97}"/>
    <dgm:cxn modelId="{0594C355-0C36-4157-8C62-141DD93E7494}" type="presOf" srcId="{8F2AA581-6245-4717-AAF7-A04F2CB102F0}" destId="{63BE644D-7F6C-44EC-B168-39C03EFAB9C4}" srcOrd="0" destOrd="0" presId="urn:microsoft.com/office/officeart/2005/8/layout/hierarchy1"/>
    <dgm:cxn modelId="{94752D54-DA7F-4070-8237-01BD1A7DC0F1}" type="presOf" srcId="{24C1584C-5876-4D32-A17C-08AECE82F535}" destId="{950D87C6-6DDD-441D-9E5A-DCAC7D0808DF}" srcOrd="0" destOrd="0" presId="urn:microsoft.com/office/officeart/2005/8/layout/hierarchy1"/>
    <dgm:cxn modelId="{329F8DE9-A8CE-4D49-ABFE-3ED44A522870}" type="presOf" srcId="{C666C995-1030-4022-BA85-A60520DD30FD}" destId="{FA09D0AF-065E-43B3-97C0-A87963F506D3}" srcOrd="0" destOrd="0" presId="urn:microsoft.com/office/officeart/2005/8/layout/hierarchy1"/>
    <dgm:cxn modelId="{7F0E1F85-7E8B-43AC-BEED-F85474A1ACFD}" srcId="{F282E7B6-D9A9-41E4-97F6-985695659557}" destId="{CDCEAA6E-E14A-4FDD-A953-01BA376B9181}" srcOrd="0" destOrd="0" parTransId="{698E3211-D18A-43D3-A66D-F0641B5AB95C}" sibTransId="{82F91358-AB17-4FDD-A58E-917FB49FBBE9}"/>
    <dgm:cxn modelId="{002B9F18-861F-4BD3-95B5-B9B5D61B9F98}" type="presOf" srcId="{72D8F201-A280-4A93-B63C-BAB0CB07A0D1}" destId="{621A9AAA-73BD-44BF-A334-165391B2DECF}" srcOrd="0" destOrd="0" presId="urn:microsoft.com/office/officeart/2005/8/layout/hierarchy1"/>
    <dgm:cxn modelId="{0BCC3D87-CC21-4FB5-B646-A0D0AC06C5BF}" type="presOf" srcId="{CDCEAA6E-E14A-4FDD-A953-01BA376B9181}" destId="{68B69A07-EBB0-4AB7-B49D-F44B71056D25}" srcOrd="0" destOrd="0" presId="urn:microsoft.com/office/officeart/2005/8/layout/hierarchy1"/>
    <dgm:cxn modelId="{4A6D4632-6A5C-4405-9F28-F90F2DA576A8}" srcId="{D9B6BE4D-33FB-4395-9161-F9656DA27EBA}" destId="{B23CA96C-1F3B-4660-834C-C5B55FE64198}" srcOrd="0" destOrd="0" parTransId="{2E7AB8BE-327F-4DD7-BE7B-ED9EF6C62198}" sibTransId="{AEB92279-8F2E-434D-A145-84F056CD417B}"/>
    <dgm:cxn modelId="{3E453D80-172C-4632-88C7-FFA5FA7FCF01}" srcId="{A285085D-0BB4-42D6-AC75-9D78EB6DA93D}" destId="{D9B6BE4D-33FB-4395-9161-F9656DA27EBA}" srcOrd="3" destOrd="0" parTransId="{D2AC9EEC-990F-4DC2-9B5E-6F6836268C68}" sibTransId="{6AB73620-1FEA-4942-BE26-44122504CB69}"/>
    <dgm:cxn modelId="{148D4445-C7A9-4EF7-BABA-1FD0F049D0F8}" type="presOf" srcId="{F65331A8-3553-4ED2-8DD3-7D1054AD2DBF}" destId="{D127D925-34DA-4205-94F9-B6BDBA691C50}" srcOrd="0" destOrd="0" presId="urn:microsoft.com/office/officeart/2005/8/layout/hierarchy1"/>
    <dgm:cxn modelId="{0C4872EE-65A9-4D99-BA61-71ECBEE4CB84}" type="presOf" srcId="{698E3211-D18A-43D3-A66D-F0641B5AB95C}" destId="{7DCB1BB5-2E08-46E4-8B24-44C2EDA3039D}" srcOrd="0" destOrd="0" presId="urn:microsoft.com/office/officeart/2005/8/layout/hierarchy1"/>
    <dgm:cxn modelId="{FDC82A78-2018-4A2B-9AB6-3D24E48776BC}" type="presOf" srcId="{E7D6B8E4-9B45-450E-8A49-E9D35D8BE594}" destId="{8CC8ECC0-1DE4-4D2D-8FB4-247A83433822}" srcOrd="0" destOrd="0" presId="urn:microsoft.com/office/officeart/2005/8/layout/hierarchy1"/>
    <dgm:cxn modelId="{7B4A2A2A-F1BB-49CD-86B2-F14ADD6A47C6}" type="presOf" srcId="{F282E7B6-D9A9-41E4-97F6-985695659557}" destId="{3AF53D46-ADAE-4F21-ACED-B7E6E50FB568}" srcOrd="0" destOrd="0" presId="urn:microsoft.com/office/officeart/2005/8/layout/hierarchy1"/>
    <dgm:cxn modelId="{7C92C6EA-E12F-43DF-B0A4-F20EBB2E3000}" srcId="{A285085D-0BB4-42D6-AC75-9D78EB6DA93D}" destId="{CC178AAD-7054-45B2-AE47-EEA59465F0D3}" srcOrd="0" destOrd="0" parTransId="{E7D6B8E4-9B45-450E-8A49-E9D35D8BE594}" sibTransId="{52E7A7C7-2BA0-4E1A-AAB0-60C77CC94FC0}"/>
    <dgm:cxn modelId="{01F16AC9-6ABB-4E40-8C0E-0923C821360D}" srcId="{4C0F861A-342E-4022-9EB2-DE8C565D9F5B}" destId="{24C1584C-5876-4D32-A17C-08AECE82F535}" srcOrd="0" destOrd="0" parTransId="{C666C995-1030-4022-BA85-A60520DD30FD}" sibTransId="{14D23FF6-8D35-452F-8A33-BDB63C838ABB}"/>
    <dgm:cxn modelId="{07363113-1B74-4662-8C82-1D5E2C66B5AD}" type="presOf" srcId="{F6BEABCB-0266-48B5-884C-1B4A65D0BAF0}" destId="{971AA75F-94F3-485C-ABA7-84E5F7111D4D}" srcOrd="0" destOrd="0" presId="urn:microsoft.com/office/officeart/2005/8/layout/hierarchy1"/>
    <dgm:cxn modelId="{11967309-09DB-4F74-A9F5-D2C5A975F9C0}" srcId="{4385DF31-1489-4FF1-851E-37B391B19CE7}" destId="{A285085D-0BB4-42D6-AC75-9D78EB6DA93D}" srcOrd="0" destOrd="0" parTransId="{F6BEABCB-0266-48B5-884C-1B4A65D0BAF0}" sibTransId="{9A582B38-BD40-434F-BD31-177ED68554CC}"/>
    <dgm:cxn modelId="{7CECB653-B106-47A6-BF37-1E98253B6EE6}" type="presOf" srcId="{2E7AB8BE-327F-4DD7-BE7B-ED9EF6C62198}" destId="{5E69DF11-26E7-45F0-BC0E-9A4BB4A8D097}" srcOrd="0" destOrd="0" presId="urn:microsoft.com/office/officeart/2005/8/layout/hierarchy1"/>
    <dgm:cxn modelId="{6C68B821-1B4B-4E56-A710-0E41DE6F4B49}" srcId="{A285085D-0BB4-42D6-AC75-9D78EB6DA93D}" destId="{F282E7B6-D9A9-41E4-97F6-985695659557}" srcOrd="2" destOrd="0" parTransId="{72D8F201-A280-4A93-B63C-BAB0CB07A0D1}" sibTransId="{38769514-8680-4664-83EA-EA20B5A079BB}"/>
    <dgm:cxn modelId="{8A6DABDF-32E6-4839-A930-8885964EE3B3}" type="presOf" srcId="{D2AC9EEC-990F-4DC2-9B5E-6F6836268C68}" destId="{0A6A04EC-5D75-45F3-94F6-204755B29518}" srcOrd="0" destOrd="0" presId="urn:microsoft.com/office/officeart/2005/8/layout/hierarchy1"/>
    <dgm:cxn modelId="{A7B5B525-6A6A-4C4C-A5EA-9C18DE10EDC4}" srcId="{A285085D-0BB4-42D6-AC75-9D78EB6DA93D}" destId="{4C0F861A-342E-4022-9EB2-DE8C565D9F5B}" srcOrd="1" destOrd="0" parTransId="{8F2AA581-6245-4717-AAF7-A04F2CB102F0}" sibTransId="{AA84D09D-2679-49EF-A0B9-AF5F0F69AE80}"/>
    <dgm:cxn modelId="{27A817C8-685E-4F05-A1A2-653D9BE7E7C3}" type="presOf" srcId="{04B88F01-27A7-4720-A7A9-7E8100D0CA5B}" destId="{45AE0D29-5006-422F-A469-5E863A89DB71}" srcOrd="0" destOrd="0" presId="urn:microsoft.com/office/officeart/2005/8/layout/hierarchy1"/>
    <dgm:cxn modelId="{051B438A-3C79-4310-96F4-FD17DC9C403D}" type="presOf" srcId="{E850670C-7A87-43AC-9E1B-AA3B3967FFDD}" destId="{5105440B-894F-4459-983B-012E740741CA}" srcOrd="0" destOrd="0" presId="urn:microsoft.com/office/officeart/2005/8/layout/hierarchy1"/>
    <dgm:cxn modelId="{0D6683CA-66AF-43A9-9A2A-32E596B497D4}" srcId="{04B88F01-27A7-4720-A7A9-7E8100D0CA5B}" destId="{4385DF31-1489-4FF1-851E-37B391B19CE7}" srcOrd="0" destOrd="0" parTransId="{3A4E12C0-4613-45B8-B1AE-E3F5CB5D08C8}" sibTransId="{10145498-93FC-4483-92F7-DB110DD8C533}"/>
    <dgm:cxn modelId="{8F75F21B-1056-4F0B-93D2-B7CB6822B993}" type="presOf" srcId="{A285085D-0BB4-42D6-AC75-9D78EB6DA93D}" destId="{EDEE3525-8DA7-4697-8A45-BF7B5FB53E3F}" srcOrd="0" destOrd="0" presId="urn:microsoft.com/office/officeart/2005/8/layout/hierarchy1"/>
    <dgm:cxn modelId="{FD1574AC-464D-4B69-AA36-4E8D1622218D}" type="presOf" srcId="{4385DF31-1489-4FF1-851E-37B391B19CE7}" destId="{0BEB2D29-66AD-4B65-BE8C-2E0E319F5C66}" srcOrd="0" destOrd="0" presId="urn:microsoft.com/office/officeart/2005/8/layout/hierarchy1"/>
    <dgm:cxn modelId="{2CA79883-50C6-459A-8668-923AC8056779}" type="presOf" srcId="{B23CA96C-1F3B-4660-834C-C5B55FE64198}" destId="{7ED885F8-A38C-483B-A092-F2FE38C6155D}" srcOrd="0" destOrd="0" presId="urn:microsoft.com/office/officeart/2005/8/layout/hierarchy1"/>
    <dgm:cxn modelId="{F2C5C616-310B-4A95-8CEA-5A98756BEB42}" type="presOf" srcId="{D9B6BE4D-33FB-4395-9161-F9656DA27EBA}" destId="{6F2BA9B6-9F94-49A0-8ED3-1B4518270629}" srcOrd="0" destOrd="0" presId="urn:microsoft.com/office/officeart/2005/8/layout/hierarchy1"/>
    <dgm:cxn modelId="{00E6AA8F-8705-4352-BBD9-68B5F298539E}" type="presParOf" srcId="{45AE0D29-5006-422F-A469-5E863A89DB71}" destId="{B784DA86-4D8D-4AFD-8750-C2841AE9E3F7}" srcOrd="0" destOrd="0" presId="urn:microsoft.com/office/officeart/2005/8/layout/hierarchy1"/>
    <dgm:cxn modelId="{72623962-131C-400B-862E-7D0AC44F6E52}" type="presParOf" srcId="{B784DA86-4D8D-4AFD-8750-C2841AE9E3F7}" destId="{75C4BB30-CA90-4CD6-B40C-F5558271502D}" srcOrd="0" destOrd="0" presId="urn:microsoft.com/office/officeart/2005/8/layout/hierarchy1"/>
    <dgm:cxn modelId="{692ECA51-A128-4737-9B94-40FDE409CA30}" type="presParOf" srcId="{75C4BB30-CA90-4CD6-B40C-F5558271502D}" destId="{645D668C-E8F2-4E8F-832B-A6756775DAC0}" srcOrd="0" destOrd="0" presId="urn:microsoft.com/office/officeart/2005/8/layout/hierarchy1"/>
    <dgm:cxn modelId="{CD0405E4-76C8-426B-A3EE-A5A527E80C3F}" type="presParOf" srcId="{75C4BB30-CA90-4CD6-B40C-F5558271502D}" destId="{0BEB2D29-66AD-4B65-BE8C-2E0E319F5C66}" srcOrd="1" destOrd="0" presId="urn:microsoft.com/office/officeart/2005/8/layout/hierarchy1"/>
    <dgm:cxn modelId="{F8DAB8A4-69BC-4CB6-B5F4-EFF49536E3B5}" type="presParOf" srcId="{B784DA86-4D8D-4AFD-8750-C2841AE9E3F7}" destId="{AFA61524-47A5-4E00-A371-42A9668CBA53}" srcOrd="1" destOrd="0" presId="urn:microsoft.com/office/officeart/2005/8/layout/hierarchy1"/>
    <dgm:cxn modelId="{0DF72C92-9EEA-4761-AFEE-F8B566D258E9}" type="presParOf" srcId="{AFA61524-47A5-4E00-A371-42A9668CBA53}" destId="{971AA75F-94F3-485C-ABA7-84E5F7111D4D}" srcOrd="0" destOrd="0" presId="urn:microsoft.com/office/officeart/2005/8/layout/hierarchy1"/>
    <dgm:cxn modelId="{994780B8-CFB8-461C-89DC-FEA327BA0152}" type="presParOf" srcId="{AFA61524-47A5-4E00-A371-42A9668CBA53}" destId="{B22E6EF0-AFD1-4E87-9E20-9859065CF1D4}" srcOrd="1" destOrd="0" presId="urn:microsoft.com/office/officeart/2005/8/layout/hierarchy1"/>
    <dgm:cxn modelId="{15EC9D93-CBFA-4DA5-866B-767C3C8B8DBF}" type="presParOf" srcId="{B22E6EF0-AFD1-4E87-9E20-9859065CF1D4}" destId="{58755C55-5AE8-4DD4-A2CE-055DA888C9FB}" srcOrd="0" destOrd="0" presId="urn:microsoft.com/office/officeart/2005/8/layout/hierarchy1"/>
    <dgm:cxn modelId="{4EFC60BA-FDF3-4EEE-AC41-D08215EF6DE6}" type="presParOf" srcId="{58755C55-5AE8-4DD4-A2CE-055DA888C9FB}" destId="{6F312CBE-0E40-49B2-B73C-90DE367533F2}" srcOrd="0" destOrd="0" presId="urn:microsoft.com/office/officeart/2005/8/layout/hierarchy1"/>
    <dgm:cxn modelId="{4F952A80-2173-452F-88BF-F75FB7521E6B}" type="presParOf" srcId="{58755C55-5AE8-4DD4-A2CE-055DA888C9FB}" destId="{EDEE3525-8DA7-4697-8A45-BF7B5FB53E3F}" srcOrd="1" destOrd="0" presId="urn:microsoft.com/office/officeart/2005/8/layout/hierarchy1"/>
    <dgm:cxn modelId="{3E40FCDD-D303-4A3E-8949-7B0A1FC09E0E}" type="presParOf" srcId="{B22E6EF0-AFD1-4E87-9E20-9859065CF1D4}" destId="{DC2C94A6-1864-4E62-9CBA-6BB1DB1A1B9A}" srcOrd="1" destOrd="0" presId="urn:microsoft.com/office/officeart/2005/8/layout/hierarchy1"/>
    <dgm:cxn modelId="{0624C774-4E8F-4B30-931A-C62296779A9F}" type="presParOf" srcId="{DC2C94A6-1864-4E62-9CBA-6BB1DB1A1B9A}" destId="{8CC8ECC0-1DE4-4D2D-8FB4-247A83433822}" srcOrd="0" destOrd="0" presId="urn:microsoft.com/office/officeart/2005/8/layout/hierarchy1"/>
    <dgm:cxn modelId="{15488C91-2ED9-4AF6-8E4B-B433BCEDFE92}" type="presParOf" srcId="{DC2C94A6-1864-4E62-9CBA-6BB1DB1A1B9A}" destId="{EA61D935-2922-4C6D-B64D-17B18DEC72BA}" srcOrd="1" destOrd="0" presId="urn:microsoft.com/office/officeart/2005/8/layout/hierarchy1"/>
    <dgm:cxn modelId="{C715A7B6-FB10-4ED3-A71C-B43CAA0BE018}" type="presParOf" srcId="{EA61D935-2922-4C6D-B64D-17B18DEC72BA}" destId="{16F0A194-13B1-4CB9-A1CE-62D5BCD63152}" srcOrd="0" destOrd="0" presId="urn:microsoft.com/office/officeart/2005/8/layout/hierarchy1"/>
    <dgm:cxn modelId="{B8181409-4D3E-43B9-B78F-1015B7564E84}" type="presParOf" srcId="{16F0A194-13B1-4CB9-A1CE-62D5BCD63152}" destId="{841C9D2E-001C-4A50-A516-BE0D7C22CFE0}" srcOrd="0" destOrd="0" presId="urn:microsoft.com/office/officeart/2005/8/layout/hierarchy1"/>
    <dgm:cxn modelId="{38F5E358-EC67-4B6D-B3AE-A044E8730DE9}" type="presParOf" srcId="{16F0A194-13B1-4CB9-A1CE-62D5BCD63152}" destId="{70F5AF49-040D-4F61-935E-7CD7BE136FBC}" srcOrd="1" destOrd="0" presId="urn:microsoft.com/office/officeart/2005/8/layout/hierarchy1"/>
    <dgm:cxn modelId="{C6CB6796-332B-4584-956B-D5E6BB7934A9}" type="presParOf" srcId="{EA61D935-2922-4C6D-B64D-17B18DEC72BA}" destId="{05336869-851F-44FB-9C05-29B773EB7C2E}" srcOrd="1" destOrd="0" presId="urn:microsoft.com/office/officeart/2005/8/layout/hierarchy1"/>
    <dgm:cxn modelId="{07042D6E-B561-486E-B9DC-21B674B4AD3A}" type="presParOf" srcId="{05336869-851F-44FB-9C05-29B773EB7C2E}" destId="{D127D925-34DA-4205-94F9-B6BDBA691C50}" srcOrd="0" destOrd="0" presId="urn:microsoft.com/office/officeart/2005/8/layout/hierarchy1"/>
    <dgm:cxn modelId="{282B681C-A628-4161-88A4-EADAC7F64F91}" type="presParOf" srcId="{05336869-851F-44FB-9C05-29B773EB7C2E}" destId="{DDAB9EC2-883F-409B-A558-5F6DA8463998}" srcOrd="1" destOrd="0" presId="urn:microsoft.com/office/officeart/2005/8/layout/hierarchy1"/>
    <dgm:cxn modelId="{3F654E94-F41D-4468-8C88-F18253E6D6C4}" type="presParOf" srcId="{DDAB9EC2-883F-409B-A558-5F6DA8463998}" destId="{F5B836E3-79F2-4A06-AF94-186EBE9592A2}" srcOrd="0" destOrd="0" presId="urn:microsoft.com/office/officeart/2005/8/layout/hierarchy1"/>
    <dgm:cxn modelId="{7F43356B-DF7A-4D5D-A960-EDF8497410E5}" type="presParOf" srcId="{F5B836E3-79F2-4A06-AF94-186EBE9592A2}" destId="{C624622C-7832-4724-AE0D-B687A81CAC5D}" srcOrd="0" destOrd="0" presId="urn:microsoft.com/office/officeart/2005/8/layout/hierarchy1"/>
    <dgm:cxn modelId="{07462B83-E62B-4C73-9E1B-04665A145E67}" type="presParOf" srcId="{F5B836E3-79F2-4A06-AF94-186EBE9592A2}" destId="{5105440B-894F-4459-983B-012E740741CA}" srcOrd="1" destOrd="0" presId="urn:microsoft.com/office/officeart/2005/8/layout/hierarchy1"/>
    <dgm:cxn modelId="{90FD0E5F-AE6F-4AC9-ABE3-82A52F2A194B}" type="presParOf" srcId="{DDAB9EC2-883F-409B-A558-5F6DA8463998}" destId="{CDD6F033-DAC4-4049-8E14-36D8573F1847}" srcOrd="1" destOrd="0" presId="urn:microsoft.com/office/officeart/2005/8/layout/hierarchy1"/>
    <dgm:cxn modelId="{A421B972-7D70-4FCE-BA33-A854065EE629}" type="presParOf" srcId="{DC2C94A6-1864-4E62-9CBA-6BB1DB1A1B9A}" destId="{63BE644D-7F6C-44EC-B168-39C03EFAB9C4}" srcOrd="2" destOrd="0" presId="urn:microsoft.com/office/officeart/2005/8/layout/hierarchy1"/>
    <dgm:cxn modelId="{035EB0B0-58C1-400A-86F7-D5704FFAA2F1}" type="presParOf" srcId="{DC2C94A6-1864-4E62-9CBA-6BB1DB1A1B9A}" destId="{0D111942-9D0D-4C59-AB99-3549C44BD512}" srcOrd="3" destOrd="0" presId="urn:microsoft.com/office/officeart/2005/8/layout/hierarchy1"/>
    <dgm:cxn modelId="{A2189921-E7FE-4877-B9D2-5C14E08515DE}" type="presParOf" srcId="{0D111942-9D0D-4C59-AB99-3549C44BD512}" destId="{5D3D003B-53A1-4F8D-983B-F3A24BDFB55E}" srcOrd="0" destOrd="0" presId="urn:microsoft.com/office/officeart/2005/8/layout/hierarchy1"/>
    <dgm:cxn modelId="{CD3D45F2-D812-413D-8BD7-79BE947A49F7}" type="presParOf" srcId="{5D3D003B-53A1-4F8D-983B-F3A24BDFB55E}" destId="{67103748-D386-4DD1-A274-4788993C5289}" srcOrd="0" destOrd="0" presId="urn:microsoft.com/office/officeart/2005/8/layout/hierarchy1"/>
    <dgm:cxn modelId="{319F0F58-58ED-436E-BCFD-8F7E5AC96CB9}" type="presParOf" srcId="{5D3D003B-53A1-4F8D-983B-F3A24BDFB55E}" destId="{18118C2A-AE09-4482-B18D-BE15C87679E5}" srcOrd="1" destOrd="0" presId="urn:microsoft.com/office/officeart/2005/8/layout/hierarchy1"/>
    <dgm:cxn modelId="{2D0DA200-0F6A-442C-86D2-E8B7442EFF07}" type="presParOf" srcId="{0D111942-9D0D-4C59-AB99-3549C44BD512}" destId="{907B5BE2-1653-46FF-8A3A-FBCB7ABCA17E}" srcOrd="1" destOrd="0" presId="urn:microsoft.com/office/officeart/2005/8/layout/hierarchy1"/>
    <dgm:cxn modelId="{EBA4A3C5-C12D-438A-8E5F-7A90E0546389}" type="presParOf" srcId="{907B5BE2-1653-46FF-8A3A-FBCB7ABCA17E}" destId="{FA09D0AF-065E-43B3-97C0-A87963F506D3}" srcOrd="0" destOrd="0" presId="urn:microsoft.com/office/officeart/2005/8/layout/hierarchy1"/>
    <dgm:cxn modelId="{490C7274-79C5-4217-BED2-51E8ED271724}" type="presParOf" srcId="{907B5BE2-1653-46FF-8A3A-FBCB7ABCA17E}" destId="{5D4B8D45-F141-418F-91DF-316A6E4AAD98}" srcOrd="1" destOrd="0" presId="urn:microsoft.com/office/officeart/2005/8/layout/hierarchy1"/>
    <dgm:cxn modelId="{E29C0A79-E5ED-4697-9561-9155A0241D5B}" type="presParOf" srcId="{5D4B8D45-F141-418F-91DF-316A6E4AAD98}" destId="{902AD075-2C41-4D5F-9798-826425E26F16}" srcOrd="0" destOrd="0" presId="urn:microsoft.com/office/officeart/2005/8/layout/hierarchy1"/>
    <dgm:cxn modelId="{9BFBECA0-ED4B-4E19-BA0A-20066F269247}" type="presParOf" srcId="{902AD075-2C41-4D5F-9798-826425E26F16}" destId="{8341C477-A5E3-4C95-AD79-5ED40BE5C9F5}" srcOrd="0" destOrd="0" presId="urn:microsoft.com/office/officeart/2005/8/layout/hierarchy1"/>
    <dgm:cxn modelId="{F3C7C266-23F4-4DF9-8AA0-0425CB427C07}" type="presParOf" srcId="{902AD075-2C41-4D5F-9798-826425E26F16}" destId="{950D87C6-6DDD-441D-9E5A-DCAC7D0808DF}" srcOrd="1" destOrd="0" presId="urn:microsoft.com/office/officeart/2005/8/layout/hierarchy1"/>
    <dgm:cxn modelId="{A45B017E-DC3E-47DA-BB2D-C53D1AF07631}" type="presParOf" srcId="{5D4B8D45-F141-418F-91DF-316A6E4AAD98}" destId="{0D961C44-337C-4C56-BF60-5604C4FA0913}" srcOrd="1" destOrd="0" presId="urn:microsoft.com/office/officeart/2005/8/layout/hierarchy1"/>
    <dgm:cxn modelId="{43AEEECB-3288-4068-BFA8-A832DA2CDE71}" type="presParOf" srcId="{DC2C94A6-1864-4E62-9CBA-6BB1DB1A1B9A}" destId="{621A9AAA-73BD-44BF-A334-165391B2DECF}" srcOrd="4" destOrd="0" presId="urn:microsoft.com/office/officeart/2005/8/layout/hierarchy1"/>
    <dgm:cxn modelId="{A8227B83-9B0B-4754-8312-50CD1C8DE5ED}" type="presParOf" srcId="{DC2C94A6-1864-4E62-9CBA-6BB1DB1A1B9A}" destId="{2FC6BB42-9E4C-4038-909A-5078E715887A}" srcOrd="5" destOrd="0" presId="urn:microsoft.com/office/officeart/2005/8/layout/hierarchy1"/>
    <dgm:cxn modelId="{E04C1F80-1A3B-40DC-9ACF-43CA08B1214D}" type="presParOf" srcId="{2FC6BB42-9E4C-4038-909A-5078E715887A}" destId="{79600D4B-B831-4B83-95C4-F20B5AC4443E}" srcOrd="0" destOrd="0" presId="urn:microsoft.com/office/officeart/2005/8/layout/hierarchy1"/>
    <dgm:cxn modelId="{A0ECDDA1-6759-4B39-8F99-3EF3AD8FA12B}" type="presParOf" srcId="{79600D4B-B831-4B83-95C4-F20B5AC4443E}" destId="{8155262B-E006-419F-BD42-A75D061B07D3}" srcOrd="0" destOrd="0" presId="urn:microsoft.com/office/officeart/2005/8/layout/hierarchy1"/>
    <dgm:cxn modelId="{AED9F67B-0E7D-4D95-A91A-6458CE6FEDD7}" type="presParOf" srcId="{79600D4B-B831-4B83-95C4-F20B5AC4443E}" destId="{3AF53D46-ADAE-4F21-ACED-B7E6E50FB568}" srcOrd="1" destOrd="0" presId="urn:microsoft.com/office/officeart/2005/8/layout/hierarchy1"/>
    <dgm:cxn modelId="{850C9B66-A972-418F-B925-2FB3A39CBCFC}" type="presParOf" srcId="{2FC6BB42-9E4C-4038-909A-5078E715887A}" destId="{2C06EC29-54C2-4D07-84C4-C29A1A4C1D77}" srcOrd="1" destOrd="0" presId="urn:microsoft.com/office/officeart/2005/8/layout/hierarchy1"/>
    <dgm:cxn modelId="{9A4DFC2D-926C-4F1D-9C98-94A35085FF64}" type="presParOf" srcId="{2C06EC29-54C2-4D07-84C4-C29A1A4C1D77}" destId="{7DCB1BB5-2E08-46E4-8B24-44C2EDA3039D}" srcOrd="0" destOrd="0" presId="urn:microsoft.com/office/officeart/2005/8/layout/hierarchy1"/>
    <dgm:cxn modelId="{56DED7D0-0B2E-48E1-AF17-1C47A924ED59}" type="presParOf" srcId="{2C06EC29-54C2-4D07-84C4-C29A1A4C1D77}" destId="{F11E73FF-F321-4490-9215-2634399376C2}" srcOrd="1" destOrd="0" presId="urn:microsoft.com/office/officeart/2005/8/layout/hierarchy1"/>
    <dgm:cxn modelId="{EF732DFE-B6E7-431B-8E4E-5A8AB57E374A}" type="presParOf" srcId="{F11E73FF-F321-4490-9215-2634399376C2}" destId="{6BB06AFB-FAF2-48F7-85C4-791F75479C96}" srcOrd="0" destOrd="0" presId="urn:microsoft.com/office/officeart/2005/8/layout/hierarchy1"/>
    <dgm:cxn modelId="{71A473D1-7CE1-456F-A530-3698D7668869}" type="presParOf" srcId="{6BB06AFB-FAF2-48F7-85C4-791F75479C96}" destId="{F1C93C74-D944-4415-80BA-DB15BA2F7407}" srcOrd="0" destOrd="0" presId="urn:microsoft.com/office/officeart/2005/8/layout/hierarchy1"/>
    <dgm:cxn modelId="{DCA6C357-9EF4-4C02-866E-EE2C8AE4EE20}" type="presParOf" srcId="{6BB06AFB-FAF2-48F7-85C4-791F75479C96}" destId="{68B69A07-EBB0-4AB7-B49D-F44B71056D25}" srcOrd="1" destOrd="0" presId="urn:microsoft.com/office/officeart/2005/8/layout/hierarchy1"/>
    <dgm:cxn modelId="{0F90BD07-061B-4BC9-8CA6-29F636A6CAE3}" type="presParOf" srcId="{F11E73FF-F321-4490-9215-2634399376C2}" destId="{70AB5FFE-6B0D-4FAD-9623-26D59ABE0DCC}" srcOrd="1" destOrd="0" presId="urn:microsoft.com/office/officeart/2005/8/layout/hierarchy1"/>
    <dgm:cxn modelId="{3F14D0F8-983E-40F6-9195-3E53DC4187D5}" type="presParOf" srcId="{DC2C94A6-1864-4E62-9CBA-6BB1DB1A1B9A}" destId="{0A6A04EC-5D75-45F3-94F6-204755B29518}" srcOrd="6" destOrd="0" presId="urn:microsoft.com/office/officeart/2005/8/layout/hierarchy1"/>
    <dgm:cxn modelId="{9271A41A-D2C3-441C-8115-052954288CA4}" type="presParOf" srcId="{DC2C94A6-1864-4E62-9CBA-6BB1DB1A1B9A}" destId="{2FE50B3C-3C7D-44FB-844D-9CBA8FBF7BBF}" srcOrd="7" destOrd="0" presId="urn:microsoft.com/office/officeart/2005/8/layout/hierarchy1"/>
    <dgm:cxn modelId="{E7EC748C-ED6A-4B80-93A9-28995128A9A2}" type="presParOf" srcId="{2FE50B3C-3C7D-44FB-844D-9CBA8FBF7BBF}" destId="{DCADF53A-9234-48B4-81EB-20C285C7B610}" srcOrd="0" destOrd="0" presId="urn:microsoft.com/office/officeart/2005/8/layout/hierarchy1"/>
    <dgm:cxn modelId="{56095D9B-7DDD-4B31-9902-0902CEAA6992}" type="presParOf" srcId="{DCADF53A-9234-48B4-81EB-20C285C7B610}" destId="{182DA959-9067-4EA3-A88E-8AB7BB9C146A}" srcOrd="0" destOrd="0" presId="urn:microsoft.com/office/officeart/2005/8/layout/hierarchy1"/>
    <dgm:cxn modelId="{71D69F2C-5693-4EA6-BBFB-EDE345ABDEFC}" type="presParOf" srcId="{DCADF53A-9234-48B4-81EB-20C285C7B610}" destId="{6F2BA9B6-9F94-49A0-8ED3-1B4518270629}" srcOrd="1" destOrd="0" presId="urn:microsoft.com/office/officeart/2005/8/layout/hierarchy1"/>
    <dgm:cxn modelId="{562A95D9-350B-4775-B773-2171C530B892}" type="presParOf" srcId="{2FE50B3C-3C7D-44FB-844D-9CBA8FBF7BBF}" destId="{C447355E-A656-44F2-9786-173AA393E4AF}" srcOrd="1" destOrd="0" presId="urn:microsoft.com/office/officeart/2005/8/layout/hierarchy1"/>
    <dgm:cxn modelId="{653998C3-73E4-47F4-B4D5-A59EB8382AC0}" type="presParOf" srcId="{C447355E-A656-44F2-9786-173AA393E4AF}" destId="{5E69DF11-26E7-45F0-BC0E-9A4BB4A8D097}" srcOrd="0" destOrd="0" presId="urn:microsoft.com/office/officeart/2005/8/layout/hierarchy1"/>
    <dgm:cxn modelId="{4BC92696-9BAB-478B-8A29-C7E88F5631B4}" type="presParOf" srcId="{C447355E-A656-44F2-9786-173AA393E4AF}" destId="{54692DC3-5B85-4467-8B62-933B49625623}" srcOrd="1" destOrd="0" presId="urn:microsoft.com/office/officeart/2005/8/layout/hierarchy1"/>
    <dgm:cxn modelId="{314FA66A-6068-49FC-BAC8-E0D8A11CC1D0}" type="presParOf" srcId="{54692DC3-5B85-4467-8B62-933B49625623}" destId="{2A420426-DB40-4FEF-AA1D-7DFDD28E72F4}" srcOrd="0" destOrd="0" presId="urn:microsoft.com/office/officeart/2005/8/layout/hierarchy1"/>
    <dgm:cxn modelId="{5C9DCD62-2918-47BA-A545-AB0E8D1B79E5}" type="presParOf" srcId="{2A420426-DB40-4FEF-AA1D-7DFDD28E72F4}" destId="{14F46E06-6B88-4D0A-A9FC-283D86D2BA75}" srcOrd="0" destOrd="0" presId="urn:microsoft.com/office/officeart/2005/8/layout/hierarchy1"/>
    <dgm:cxn modelId="{131532A5-3613-4343-ADE8-4100D45943AB}" type="presParOf" srcId="{2A420426-DB40-4FEF-AA1D-7DFDD28E72F4}" destId="{7ED885F8-A38C-483B-A092-F2FE38C6155D}" srcOrd="1" destOrd="0" presId="urn:microsoft.com/office/officeart/2005/8/layout/hierarchy1"/>
    <dgm:cxn modelId="{4132D5E0-5FCC-43F1-B2B5-DE0858956232}" type="presParOf" srcId="{54692DC3-5B85-4467-8B62-933B49625623}" destId="{8612CE70-DC16-4A30-918C-6D597CDEF02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C579F-94B5-4F98-9AAB-54B8F1FE2A4A}">
      <dsp:nvSpPr>
        <dsp:cNvPr id="0" name=""/>
        <dsp:cNvSpPr/>
      </dsp:nvSpPr>
      <dsp:spPr>
        <a:xfrm>
          <a:off x="1828799" y="50799"/>
          <a:ext cx="2438400" cy="243840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alpha val="5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alpha val="5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400" kern="1200" dirty="0" smtClean="0"/>
            <a:t>HTML5</a:t>
          </a:r>
          <a:endParaRPr lang="zh-TW" altLang="en-US" sz="4400" kern="1200" dirty="0"/>
        </a:p>
      </dsp:txBody>
      <dsp:txXfrm>
        <a:off x="2153920" y="477519"/>
        <a:ext cx="1788160" cy="1097280"/>
      </dsp:txXfrm>
    </dsp:sp>
    <dsp:sp modelId="{C9104D06-64AD-4257-9AC5-DDAF9F70C616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alpha val="5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alpha val="5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000" kern="1200" dirty="0" err="1" smtClean="0"/>
            <a:t>Javascript</a:t>
          </a:r>
          <a:endParaRPr lang="zh-TW" alt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300" kern="1200" dirty="0" err="1" smtClean="0"/>
            <a:t>JQ</a:t>
          </a:r>
          <a:r>
            <a:rPr lang="en-US" altLang="en-US" sz="2300" kern="1200" dirty="0" err="1" smtClean="0"/>
            <a:t>uery</a:t>
          </a:r>
          <a:r>
            <a:rPr lang="en-US" altLang="en-US" sz="2300" kern="1200" dirty="0" smtClean="0"/>
            <a:t/>
          </a:r>
          <a:br>
            <a:rPr lang="en-US" altLang="en-US" sz="2300" kern="1200" dirty="0" smtClean="0"/>
          </a:br>
          <a:r>
            <a:rPr lang="zh-TW" altLang="en-US" sz="2300" kern="1200" dirty="0" smtClean="0"/>
            <a:t>（簡化</a:t>
          </a:r>
          <a:r>
            <a:rPr lang="en-US" altLang="zh-TW" sz="2300" kern="1200" dirty="0" smtClean="0"/>
            <a:t>JS</a:t>
          </a:r>
          <a:r>
            <a:rPr lang="zh-TW" altLang="en-US" sz="2300" kern="1200" dirty="0" smtClean="0"/>
            <a:t>）</a:t>
          </a:r>
          <a:endParaRPr lang="zh-TW" altLang="en-US" sz="2300" kern="1200" dirty="0"/>
        </a:p>
      </dsp:txBody>
      <dsp:txXfrm>
        <a:off x="3454400" y="2204720"/>
        <a:ext cx="1463040" cy="1341120"/>
      </dsp:txXfrm>
    </dsp:sp>
    <dsp:sp modelId="{71C068C1-8B69-4D03-8A26-77041E72ECBB}">
      <dsp:nvSpPr>
        <dsp:cNvPr id="0" name=""/>
        <dsp:cNvSpPr/>
      </dsp:nvSpPr>
      <dsp:spPr>
        <a:xfrm>
          <a:off x="948943" y="1574800"/>
          <a:ext cx="2438400" cy="243840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alpha val="5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alpha val="5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800" kern="1200" dirty="0" smtClean="0"/>
            <a:t>CSS</a:t>
          </a:r>
          <a:endParaRPr lang="zh-TW" altLang="en-US" sz="4800" kern="1200" dirty="0"/>
        </a:p>
      </dsp:txBody>
      <dsp:txXfrm>
        <a:off x="1178560" y="2204720"/>
        <a:ext cx="1463040" cy="1341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09A3E-19CB-473B-BBA2-C5A10F14E829}">
      <dsp:nvSpPr>
        <dsp:cNvPr id="0" name=""/>
        <dsp:cNvSpPr/>
      </dsp:nvSpPr>
      <dsp:spPr>
        <a:xfrm>
          <a:off x="0" y="0"/>
          <a:ext cx="2897217" cy="287352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2400" b="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2400" b="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b="0" kern="1200" dirty="0" err="1" smtClean="0"/>
            <a:t>Youtube</a:t>
          </a:r>
          <a:endParaRPr lang="en-US" altLang="zh-TW" sz="3200" b="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b="0" kern="1200" dirty="0" smtClean="0"/>
            <a:t>GIF</a:t>
          </a:r>
          <a:r>
            <a:rPr lang="zh-TW" altLang="en-US" sz="3200" b="0" kern="1200" dirty="0" smtClean="0"/>
            <a:t>圖庫</a:t>
          </a:r>
          <a:endParaRPr lang="en-US" altLang="zh-TW" sz="3200" b="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b="0" kern="1200" dirty="0" smtClean="0"/>
            <a:t>(</a:t>
          </a:r>
          <a:r>
            <a:rPr lang="zh-TW" altLang="en-US" sz="3200" b="0" kern="1200" dirty="0" smtClean="0"/>
            <a:t>外部連結</a:t>
          </a:r>
          <a:r>
            <a:rPr lang="en-US" altLang="zh-TW" sz="3200" b="0" kern="1200" dirty="0" smtClean="0"/>
            <a:t>)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2400" b="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400" b="0" kern="1200" dirty="0"/>
        </a:p>
      </dsp:txBody>
      <dsp:txXfrm>
        <a:off x="424288" y="420818"/>
        <a:ext cx="2048641" cy="20318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9DF11-26E7-45F0-BC0E-9A4BB4A8D097}">
      <dsp:nvSpPr>
        <dsp:cNvPr id="0" name=""/>
        <dsp:cNvSpPr/>
      </dsp:nvSpPr>
      <dsp:spPr>
        <a:xfrm>
          <a:off x="6382753" y="3596530"/>
          <a:ext cx="91440" cy="4205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56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6A04EC-5D75-45F3-94F6-204755B29518}">
      <dsp:nvSpPr>
        <dsp:cNvPr id="0" name=""/>
        <dsp:cNvSpPr/>
      </dsp:nvSpPr>
      <dsp:spPr>
        <a:xfrm>
          <a:off x="3777349" y="2257713"/>
          <a:ext cx="2651123" cy="420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602"/>
              </a:lnTo>
              <a:lnTo>
                <a:pt x="2651123" y="286602"/>
              </a:lnTo>
              <a:lnTo>
                <a:pt x="2651123" y="42056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CB1BB5-2E08-46E4-8B24-44C2EDA3039D}">
      <dsp:nvSpPr>
        <dsp:cNvPr id="0" name=""/>
        <dsp:cNvSpPr/>
      </dsp:nvSpPr>
      <dsp:spPr>
        <a:xfrm>
          <a:off x="4615337" y="3596530"/>
          <a:ext cx="91440" cy="4205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56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A9AAA-73BD-44BF-A334-165391B2DECF}">
      <dsp:nvSpPr>
        <dsp:cNvPr id="0" name=""/>
        <dsp:cNvSpPr/>
      </dsp:nvSpPr>
      <dsp:spPr>
        <a:xfrm>
          <a:off x="3777349" y="2257713"/>
          <a:ext cx="883707" cy="420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602"/>
              </a:lnTo>
              <a:lnTo>
                <a:pt x="883707" y="286602"/>
              </a:lnTo>
              <a:lnTo>
                <a:pt x="883707" y="42056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09D0AF-065E-43B3-97C0-A87963F506D3}">
      <dsp:nvSpPr>
        <dsp:cNvPr id="0" name=""/>
        <dsp:cNvSpPr/>
      </dsp:nvSpPr>
      <dsp:spPr>
        <a:xfrm>
          <a:off x="2847921" y="3596530"/>
          <a:ext cx="91440" cy="4205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56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BE644D-7F6C-44EC-B168-39C03EFAB9C4}">
      <dsp:nvSpPr>
        <dsp:cNvPr id="0" name=""/>
        <dsp:cNvSpPr/>
      </dsp:nvSpPr>
      <dsp:spPr>
        <a:xfrm>
          <a:off x="2893641" y="2257713"/>
          <a:ext cx="883707" cy="420564"/>
        </a:xfrm>
        <a:custGeom>
          <a:avLst/>
          <a:gdLst/>
          <a:ahLst/>
          <a:cxnLst/>
          <a:rect l="0" t="0" r="0" b="0"/>
          <a:pathLst>
            <a:path>
              <a:moveTo>
                <a:pt x="883707" y="0"/>
              </a:moveTo>
              <a:lnTo>
                <a:pt x="883707" y="286602"/>
              </a:lnTo>
              <a:lnTo>
                <a:pt x="0" y="286602"/>
              </a:lnTo>
              <a:lnTo>
                <a:pt x="0" y="42056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7D925-34DA-4205-94F9-B6BDBA691C50}">
      <dsp:nvSpPr>
        <dsp:cNvPr id="0" name=""/>
        <dsp:cNvSpPr/>
      </dsp:nvSpPr>
      <dsp:spPr>
        <a:xfrm>
          <a:off x="1080506" y="3596530"/>
          <a:ext cx="91440" cy="4205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56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8ECC0-1DE4-4D2D-8FB4-247A83433822}">
      <dsp:nvSpPr>
        <dsp:cNvPr id="0" name=""/>
        <dsp:cNvSpPr/>
      </dsp:nvSpPr>
      <dsp:spPr>
        <a:xfrm>
          <a:off x="1126226" y="2257713"/>
          <a:ext cx="2651123" cy="420564"/>
        </a:xfrm>
        <a:custGeom>
          <a:avLst/>
          <a:gdLst/>
          <a:ahLst/>
          <a:cxnLst/>
          <a:rect l="0" t="0" r="0" b="0"/>
          <a:pathLst>
            <a:path>
              <a:moveTo>
                <a:pt x="2651123" y="0"/>
              </a:moveTo>
              <a:lnTo>
                <a:pt x="2651123" y="286602"/>
              </a:lnTo>
              <a:lnTo>
                <a:pt x="0" y="286602"/>
              </a:lnTo>
              <a:lnTo>
                <a:pt x="0" y="42056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AA75F-94F3-485C-ABA7-84E5F7111D4D}">
      <dsp:nvSpPr>
        <dsp:cNvPr id="0" name=""/>
        <dsp:cNvSpPr/>
      </dsp:nvSpPr>
      <dsp:spPr>
        <a:xfrm>
          <a:off x="3731629" y="918895"/>
          <a:ext cx="91440" cy="4205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564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5D668C-E8F2-4E8F-832B-A6756775DAC0}">
      <dsp:nvSpPr>
        <dsp:cNvPr id="0" name=""/>
        <dsp:cNvSpPr/>
      </dsp:nvSpPr>
      <dsp:spPr>
        <a:xfrm>
          <a:off x="3054316" y="643"/>
          <a:ext cx="1446067" cy="918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BEB2D29-66AD-4B65-BE8C-2E0E319F5C66}">
      <dsp:nvSpPr>
        <dsp:cNvPr id="0" name=""/>
        <dsp:cNvSpPr/>
      </dsp:nvSpPr>
      <dsp:spPr>
        <a:xfrm>
          <a:off x="3214990" y="153283"/>
          <a:ext cx="1446067" cy="918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首頁</a:t>
          </a:r>
          <a:endParaRPr lang="en-US" altLang="zh-TW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（飛機）</a:t>
          </a:r>
          <a:endParaRPr lang="zh-TW" altLang="en-US" sz="1800" kern="1200" dirty="0"/>
        </a:p>
      </dsp:txBody>
      <dsp:txXfrm>
        <a:off x="3241885" y="180178"/>
        <a:ext cx="1392277" cy="864462"/>
      </dsp:txXfrm>
    </dsp:sp>
    <dsp:sp modelId="{6F312CBE-0E40-49B2-B73C-90DE367533F2}">
      <dsp:nvSpPr>
        <dsp:cNvPr id="0" name=""/>
        <dsp:cNvSpPr/>
      </dsp:nvSpPr>
      <dsp:spPr>
        <a:xfrm>
          <a:off x="3054316" y="1339460"/>
          <a:ext cx="1446067" cy="918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DEE3525-8DA7-4697-8A45-BF7B5FB53E3F}">
      <dsp:nvSpPr>
        <dsp:cNvPr id="0" name=""/>
        <dsp:cNvSpPr/>
      </dsp:nvSpPr>
      <dsp:spPr>
        <a:xfrm>
          <a:off x="3214990" y="1492101"/>
          <a:ext cx="1446067" cy="918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Ｍｕｓｉｃ（主選單）</a:t>
          </a:r>
          <a:endParaRPr lang="zh-TW" altLang="en-US" sz="1800" kern="1200" dirty="0"/>
        </a:p>
      </dsp:txBody>
      <dsp:txXfrm>
        <a:off x="3241885" y="1518996"/>
        <a:ext cx="1392277" cy="864462"/>
      </dsp:txXfrm>
    </dsp:sp>
    <dsp:sp modelId="{841C9D2E-001C-4A50-A516-BE0D7C22CFE0}">
      <dsp:nvSpPr>
        <dsp:cNvPr id="0" name=""/>
        <dsp:cNvSpPr/>
      </dsp:nvSpPr>
      <dsp:spPr>
        <a:xfrm>
          <a:off x="403192" y="2678278"/>
          <a:ext cx="1446067" cy="918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F5AF49-040D-4F61-935E-7CD7BE136FBC}">
      <dsp:nvSpPr>
        <dsp:cNvPr id="0" name=""/>
        <dsp:cNvSpPr/>
      </dsp:nvSpPr>
      <dsp:spPr>
        <a:xfrm>
          <a:off x="563866" y="2830918"/>
          <a:ext cx="1446067" cy="918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Ｓｔｙｌｅ</a:t>
          </a:r>
          <a:endParaRPr lang="zh-TW" altLang="en-US" sz="1800" kern="1200" dirty="0"/>
        </a:p>
      </dsp:txBody>
      <dsp:txXfrm>
        <a:off x="590761" y="2857813"/>
        <a:ext cx="1392277" cy="864462"/>
      </dsp:txXfrm>
    </dsp:sp>
    <dsp:sp modelId="{C624622C-7832-4724-AE0D-B687A81CAC5D}">
      <dsp:nvSpPr>
        <dsp:cNvPr id="0" name=""/>
        <dsp:cNvSpPr/>
      </dsp:nvSpPr>
      <dsp:spPr>
        <a:xfrm>
          <a:off x="403192" y="4017095"/>
          <a:ext cx="1446067" cy="918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105440B-894F-4459-983B-012E740741CA}">
      <dsp:nvSpPr>
        <dsp:cNvPr id="0" name=""/>
        <dsp:cNvSpPr/>
      </dsp:nvSpPr>
      <dsp:spPr>
        <a:xfrm>
          <a:off x="563866" y="4169736"/>
          <a:ext cx="1446067" cy="918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６種風格</a:t>
          </a:r>
          <a:r>
            <a:rPr lang="en-US" altLang="zh-TW" sz="1800" kern="1200" dirty="0" smtClean="0"/>
            <a:t/>
          </a:r>
          <a:br>
            <a:rPr lang="en-US" altLang="zh-TW" sz="1800" kern="1200" dirty="0" smtClean="0"/>
          </a:br>
          <a:r>
            <a:rPr lang="zh-TW" altLang="en-US" sz="1800" kern="1200" dirty="0" smtClean="0"/>
            <a:t>任選</a:t>
          </a:r>
          <a:endParaRPr lang="zh-TW" altLang="en-US" sz="1800" kern="1200" dirty="0"/>
        </a:p>
      </dsp:txBody>
      <dsp:txXfrm>
        <a:off x="590761" y="4196631"/>
        <a:ext cx="1392277" cy="864462"/>
      </dsp:txXfrm>
    </dsp:sp>
    <dsp:sp modelId="{67103748-D386-4DD1-A274-4788993C5289}">
      <dsp:nvSpPr>
        <dsp:cNvPr id="0" name=""/>
        <dsp:cNvSpPr/>
      </dsp:nvSpPr>
      <dsp:spPr>
        <a:xfrm>
          <a:off x="2170608" y="2678278"/>
          <a:ext cx="1446067" cy="918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8118C2A-AE09-4482-B18D-BE15C87679E5}">
      <dsp:nvSpPr>
        <dsp:cNvPr id="0" name=""/>
        <dsp:cNvSpPr/>
      </dsp:nvSpPr>
      <dsp:spPr>
        <a:xfrm>
          <a:off x="2331282" y="2830918"/>
          <a:ext cx="1446067" cy="918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歌劇</a:t>
          </a:r>
          <a:endParaRPr lang="zh-TW" altLang="en-US" sz="1800" kern="1200" dirty="0"/>
        </a:p>
      </dsp:txBody>
      <dsp:txXfrm>
        <a:off x="2358177" y="2857813"/>
        <a:ext cx="1392277" cy="864462"/>
      </dsp:txXfrm>
    </dsp:sp>
    <dsp:sp modelId="{8341C477-A5E3-4C95-AD79-5ED40BE5C9F5}">
      <dsp:nvSpPr>
        <dsp:cNvPr id="0" name=""/>
        <dsp:cNvSpPr/>
      </dsp:nvSpPr>
      <dsp:spPr>
        <a:xfrm>
          <a:off x="2170608" y="4017095"/>
          <a:ext cx="1446067" cy="918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50D87C6-6DDD-441D-9E5A-DCAC7D0808DF}">
      <dsp:nvSpPr>
        <dsp:cNvPr id="0" name=""/>
        <dsp:cNvSpPr/>
      </dsp:nvSpPr>
      <dsp:spPr>
        <a:xfrm>
          <a:off x="2331282" y="4169736"/>
          <a:ext cx="1446067" cy="918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９部經典</a:t>
          </a:r>
          <a:r>
            <a:rPr lang="en-US" altLang="zh-TW" sz="1800" kern="1200" dirty="0" smtClean="0"/>
            <a:t/>
          </a:r>
          <a:br>
            <a:rPr lang="en-US" altLang="zh-TW" sz="1800" kern="1200" dirty="0" smtClean="0"/>
          </a:br>
          <a:r>
            <a:rPr lang="zh-TW" altLang="en-US" sz="1800" kern="1200" dirty="0" smtClean="0"/>
            <a:t>介紹</a:t>
          </a:r>
          <a:endParaRPr lang="zh-TW" altLang="en-US" sz="1800" kern="1200" dirty="0"/>
        </a:p>
      </dsp:txBody>
      <dsp:txXfrm>
        <a:off x="2358177" y="4196631"/>
        <a:ext cx="1392277" cy="864462"/>
      </dsp:txXfrm>
    </dsp:sp>
    <dsp:sp modelId="{8155262B-E006-419F-BD42-A75D061B07D3}">
      <dsp:nvSpPr>
        <dsp:cNvPr id="0" name=""/>
        <dsp:cNvSpPr/>
      </dsp:nvSpPr>
      <dsp:spPr>
        <a:xfrm>
          <a:off x="3938024" y="2678278"/>
          <a:ext cx="1446067" cy="918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AF53D46-ADAE-4F21-ACED-B7E6E50FB568}">
      <dsp:nvSpPr>
        <dsp:cNvPr id="0" name=""/>
        <dsp:cNvSpPr/>
      </dsp:nvSpPr>
      <dsp:spPr>
        <a:xfrm>
          <a:off x="4098698" y="2830918"/>
          <a:ext cx="1446067" cy="918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古典樂</a:t>
          </a:r>
          <a:endParaRPr lang="zh-TW" altLang="en-US" sz="1800" kern="1200" dirty="0"/>
        </a:p>
      </dsp:txBody>
      <dsp:txXfrm>
        <a:off x="4125593" y="2857813"/>
        <a:ext cx="1392277" cy="864462"/>
      </dsp:txXfrm>
    </dsp:sp>
    <dsp:sp modelId="{F1C93C74-D944-4415-80BA-DB15BA2F7407}">
      <dsp:nvSpPr>
        <dsp:cNvPr id="0" name=""/>
        <dsp:cNvSpPr/>
      </dsp:nvSpPr>
      <dsp:spPr>
        <a:xfrm>
          <a:off x="3938024" y="4017095"/>
          <a:ext cx="1446067" cy="918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B69A07-EBB0-4AB7-B49D-F44B71056D25}">
      <dsp:nvSpPr>
        <dsp:cNvPr id="0" name=""/>
        <dsp:cNvSpPr/>
      </dsp:nvSpPr>
      <dsp:spPr>
        <a:xfrm>
          <a:off x="4098698" y="4169736"/>
          <a:ext cx="1446067" cy="918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４種</a:t>
          </a:r>
          <a:r>
            <a:rPr lang="zh-TW" altLang="en-US" sz="1800" kern="1200" dirty="0" smtClean="0"/>
            <a:t>樂器  教學網頁</a:t>
          </a:r>
          <a:endParaRPr lang="zh-TW" altLang="en-US" sz="1800" kern="1200" dirty="0"/>
        </a:p>
      </dsp:txBody>
      <dsp:txXfrm>
        <a:off x="4125593" y="4196631"/>
        <a:ext cx="1392277" cy="864462"/>
      </dsp:txXfrm>
    </dsp:sp>
    <dsp:sp modelId="{182DA959-9067-4EA3-A88E-8AB7BB9C146A}">
      <dsp:nvSpPr>
        <dsp:cNvPr id="0" name=""/>
        <dsp:cNvSpPr/>
      </dsp:nvSpPr>
      <dsp:spPr>
        <a:xfrm>
          <a:off x="5705439" y="2678278"/>
          <a:ext cx="1446067" cy="918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F2BA9B6-9F94-49A0-8ED3-1B4518270629}">
      <dsp:nvSpPr>
        <dsp:cNvPr id="0" name=""/>
        <dsp:cNvSpPr/>
      </dsp:nvSpPr>
      <dsp:spPr>
        <a:xfrm>
          <a:off x="5866114" y="2830918"/>
          <a:ext cx="1446067" cy="918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Ａｐｐ</a:t>
          </a:r>
          <a:endParaRPr lang="zh-TW" altLang="en-US" sz="1800" kern="1200" dirty="0"/>
        </a:p>
      </dsp:txBody>
      <dsp:txXfrm>
        <a:off x="5893009" y="2857813"/>
        <a:ext cx="1392277" cy="864462"/>
      </dsp:txXfrm>
    </dsp:sp>
    <dsp:sp modelId="{14F46E06-6B88-4D0A-A9FC-283D86D2BA75}">
      <dsp:nvSpPr>
        <dsp:cNvPr id="0" name=""/>
        <dsp:cNvSpPr/>
      </dsp:nvSpPr>
      <dsp:spPr>
        <a:xfrm>
          <a:off x="5705439" y="4017095"/>
          <a:ext cx="1446067" cy="918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ED885F8-A38C-483B-A092-F2FE38C6155D}">
      <dsp:nvSpPr>
        <dsp:cNvPr id="0" name=""/>
        <dsp:cNvSpPr/>
      </dsp:nvSpPr>
      <dsp:spPr>
        <a:xfrm>
          <a:off x="5866114" y="4169736"/>
          <a:ext cx="1446067" cy="918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１６個免費音樂平台</a:t>
          </a:r>
          <a:endParaRPr lang="zh-TW" altLang="en-US" sz="1800" kern="1200" dirty="0"/>
        </a:p>
      </dsp:txBody>
      <dsp:txXfrm>
        <a:off x="5893009" y="4196631"/>
        <a:ext cx="1392277" cy="864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15EFA-0D6A-46A4-B7E4-497E86EE12D0}" type="datetimeFigureOut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C8FED-BFE8-46A7-809D-BB7D7025537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橢圓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橢圓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橢圓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橢圓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甜甜圈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html5.co/" TargetMode="External"/><Relationship Id="rId2" Type="http://schemas.openxmlformats.org/officeDocument/2006/relationships/hyperlink" Target="https://codepen.io/floraya/pen/YvJX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phy.com/" TargetMode="External"/><Relationship Id="rId4" Type="http://schemas.openxmlformats.org/officeDocument/2006/relationships/hyperlink" Target="https://codepen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asmine192551.github.io/flight-above-the-sky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47528" y="1556793"/>
            <a:ext cx="9937104" cy="2304255"/>
          </a:xfrm>
        </p:spPr>
        <p:txBody>
          <a:bodyPr>
            <a:noAutofit/>
          </a:bodyPr>
          <a:lstStyle/>
          <a:p>
            <a:pPr algn="ctr"/>
            <a:r>
              <a:rPr lang="zh-TW" altLang="en-US" sz="66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第</a:t>
            </a:r>
            <a:r>
              <a:rPr lang="en-US" altLang="zh-TW" sz="66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18</a:t>
            </a:r>
            <a:r>
              <a:rPr lang="zh-TW" altLang="en-US" sz="66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組</a:t>
            </a:r>
            <a:r>
              <a:rPr lang="en-US" altLang="zh-TW" sz="66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66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</a:br>
            <a:r>
              <a:rPr lang="en-US" altLang="zh-TW" sz="6600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6600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</a:br>
            <a:r>
              <a:rPr lang="en-US" altLang="zh-TW" sz="6600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Flight above the sky</a:t>
            </a:r>
            <a:endParaRPr lang="zh-TW" altLang="en-US" sz="6000" dirty="0">
              <a:solidFill>
                <a:srgbClr val="00206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67808" y="4941168"/>
            <a:ext cx="6172200" cy="3449978"/>
          </a:xfrm>
        </p:spPr>
        <p:txBody>
          <a:bodyPr>
            <a:noAutofit/>
          </a:bodyPr>
          <a:lstStyle/>
          <a:p>
            <a:r>
              <a:rPr lang="zh-TW" altLang="en-US" sz="29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資工</a:t>
            </a:r>
            <a:r>
              <a:rPr lang="en-US" altLang="zh-TW" sz="29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2A 00657024</a:t>
            </a:r>
            <a:r>
              <a:rPr lang="zh-TW" altLang="en-US" sz="29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黃莉庭</a:t>
            </a:r>
            <a:endParaRPr lang="en-US" altLang="zh-TW" sz="2900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9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資工</a:t>
            </a:r>
            <a:r>
              <a:rPr lang="en-US" altLang="zh-TW" sz="29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2A 00657037</a:t>
            </a:r>
            <a:r>
              <a:rPr lang="zh-TW" altLang="en-US" sz="29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朱芷君</a:t>
            </a:r>
            <a:r>
              <a:rPr lang="zh-TW" altLang="en-US" sz="2900" dirty="0">
                <a:latin typeface="標楷體" pitchFamily="65" charset="-120"/>
                <a:ea typeface="標楷體" pitchFamily="65" charset="-120"/>
              </a:rPr>
              <a:t> </a:t>
            </a:r>
            <a:endParaRPr lang="en-US" altLang="zh-TW" sz="29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smtClean="0"/>
              <a:t>Web Page-instrument</a:t>
            </a:r>
            <a:endParaRPr lang="zh-TW" altLang="en-US" dirty="0"/>
          </a:p>
        </p:txBody>
      </p:sp>
      <p:pic>
        <p:nvPicPr>
          <p:cNvPr id="3" name="圖片 2" descr="1(home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1664" y="1412776"/>
            <a:ext cx="6912768" cy="3888433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783632" y="5445225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zh-TW" altLang="en-US" sz="2400" dirty="0"/>
              <a:t> 由四種樂器所構成的視聽網頁，按下按鍵可聆聽該樂器聲音，按圖片後可往外連結至由三個動圖所構成的教學網站</a:t>
            </a:r>
            <a:endParaRPr lang="en-US" altLang="zh-TW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Web Page-app</a:t>
            </a:r>
            <a:endParaRPr lang="zh-TW" altLang="en-US" dirty="0"/>
          </a:p>
        </p:txBody>
      </p:sp>
      <p:pic>
        <p:nvPicPr>
          <p:cNvPr id="4" name="圖片 3" descr="1(home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672" y="1484784"/>
            <a:ext cx="6984776" cy="392893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999656" y="5661249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altLang="zh-TW" sz="2400" dirty="0"/>
              <a:t>      </a:t>
            </a:r>
            <a:r>
              <a:rPr lang="zh-TW" altLang="en-US" sz="2400" dirty="0"/>
              <a:t>可以免費聽歌的音樂平台</a:t>
            </a:r>
            <a:endParaRPr lang="en-US" altLang="zh-TW" sz="24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69920" y="1340768"/>
            <a:ext cx="7498080" cy="4800600"/>
          </a:xfrm>
        </p:spPr>
        <p:txBody>
          <a:bodyPr>
            <a:noAutofit/>
          </a:bodyPr>
          <a:lstStyle/>
          <a:p>
            <a:endParaRPr lang="en-US" altLang="zh-TW" sz="2800" b="1" dirty="0">
              <a:latin typeface="微軟正黑體 Light" pitchFamily="34" charset="-120"/>
              <a:ea typeface="微軟正黑體 Light" pitchFamily="34" charset="-120"/>
            </a:endParaRPr>
          </a:p>
          <a:p>
            <a:r>
              <a:rPr lang="zh-TW" altLang="en-US" sz="2800" b="1" dirty="0">
                <a:latin typeface="微軟正黑體 Light" pitchFamily="34" charset="-120"/>
                <a:ea typeface="微軟正黑體 Light" pitchFamily="34" charset="-120"/>
              </a:rPr>
              <a:t>黃莉庭：</a:t>
            </a:r>
            <a:endParaRPr lang="en-US" altLang="zh-TW" sz="2800" b="1" dirty="0">
              <a:latin typeface="微軟正黑體 Light" pitchFamily="34" charset="-120"/>
              <a:ea typeface="微軟正黑體 Light" pitchFamily="34" charset="-120"/>
            </a:endParaRPr>
          </a:p>
          <a:p>
            <a:endParaRPr lang="en-US" altLang="zh-TW" sz="2800" b="1" dirty="0">
              <a:latin typeface="微軟正黑體 Light" pitchFamily="34" charset="-120"/>
              <a:ea typeface="微軟正黑體 Light" pitchFamily="34" charset="-120"/>
            </a:endParaRPr>
          </a:p>
          <a:p>
            <a:pPr marL="365760" lvl="1" indent="-283464">
              <a:spcBef>
                <a:spcPts val="600"/>
              </a:spcBef>
              <a:buSzPct val="80000"/>
              <a:buNone/>
            </a:pPr>
            <a:r>
              <a:rPr lang="en-US" altLang="zh-TW" b="1" dirty="0" smtClean="0">
                <a:latin typeface="微軟正黑體 Light" pitchFamily="34" charset="-120"/>
                <a:ea typeface="微軟正黑體 Light" pitchFamily="34" charset="-120"/>
              </a:rPr>
              <a:t>	</a:t>
            </a:r>
            <a:r>
              <a:rPr lang="zh-TW" altLang="en-US" b="1" dirty="0" smtClean="0">
                <a:latin typeface="微軟正黑體 Light" pitchFamily="34" charset="-120"/>
                <a:ea typeface="微軟正黑體 Light" pitchFamily="34" charset="-120"/>
              </a:rPr>
              <a:t>初始畫面（首頁）、</a:t>
            </a:r>
            <a:r>
              <a:rPr lang="en-US" altLang="zh-TW" b="1" dirty="0" smtClean="0">
                <a:latin typeface="微軟正黑體 Light" pitchFamily="34" charset="-120"/>
                <a:ea typeface="微軟正黑體 Light" pitchFamily="34" charset="-120"/>
              </a:rPr>
              <a:t>style</a:t>
            </a:r>
            <a:r>
              <a:rPr lang="zh-TW" altLang="en-US" b="1" dirty="0" smtClean="0">
                <a:latin typeface="微軟正黑體 Light" pitchFamily="34" charset="-120"/>
                <a:ea typeface="微軟正黑體 Light" pitchFamily="34" charset="-120"/>
              </a:rPr>
              <a:t>、</a:t>
            </a:r>
            <a:r>
              <a:rPr lang="en-US" altLang="zh-TW" b="1" dirty="0" smtClean="0">
                <a:latin typeface="微軟正黑體 Light" pitchFamily="34" charset="-120"/>
                <a:ea typeface="微軟正黑體 Light" pitchFamily="34" charset="-120"/>
              </a:rPr>
              <a:t>app</a:t>
            </a:r>
            <a:r>
              <a:rPr lang="zh-TW" altLang="en-US" b="1" dirty="0" smtClean="0">
                <a:latin typeface="微軟正黑體 Light" pitchFamily="34" charset="-120"/>
                <a:ea typeface="微軟正黑體 Light" pitchFamily="34" charset="-120"/>
              </a:rPr>
              <a:t>、</a:t>
            </a:r>
            <a:r>
              <a:rPr lang="en-US" altLang="zh-TW" b="1" dirty="0" smtClean="0">
                <a:latin typeface="微軟正黑體 Light" pitchFamily="34" charset="-120"/>
                <a:ea typeface="微軟正黑體 Light" pitchFamily="34" charset="-120"/>
              </a:rPr>
              <a:t>PPT</a:t>
            </a:r>
          </a:p>
          <a:p>
            <a:endParaRPr lang="en-US" altLang="zh-TW" sz="2800" b="1" dirty="0">
              <a:latin typeface="微軟正黑體 Light" pitchFamily="34" charset="-120"/>
              <a:ea typeface="微軟正黑體 Light" pitchFamily="34" charset="-120"/>
            </a:endParaRPr>
          </a:p>
          <a:p>
            <a:endParaRPr lang="en-US" altLang="zh-TW" sz="2800" b="1" dirty="0">
              <a:latin typeface="微軟正黑體 Light" pitchFamily="34" charset="-120"/>
              <a:ea typeface="微軟正黑體 Light" pitchFamily="34" charset="-120"/>
            </a:endParaRPr>
          </a:p>
          <a:p>
            <a:r>
              <a:rPr lang="zh-TW" altLang="en-US" sz="2800" b="1" dirty="0">
                <a:latin typeface="微軟正黑體 Light" pitchFamily="34" charset="-120"/>
                <a:ea typeface="微軟正黑體 Light" pitchFamily="34" charset="-120"/>
              </a:rPr>
              <a:t>朱芷君：</a:t>
            </a:r>
            <a:endParaRPr lang="en-US" altLang="zh-TW" sz="2800" b="1" dirty="0">
              <a:latin typeface="微軟正黑體 Light" pitchFamily="34" charset="-120"/>
              <a:ea typeface="微軟正黑體 Light" pitchFamily="34" charset="-120"/>
            </a:endParaRPr>
          </a:p>
          <a:p>
            <a:endParaRPr lang="en-US" altLang="zh-TW" sz="2800" b="1" dirty="0">
              <a:latin typeface="微軟正黑體 Light" pitchFamily="34" charset="-120"/>
              <a:ea typeface="微軟正黑體 Light" pitchFamily="34" charset="-120"/>
            </a:endParaRPr>
          </a:p>
          <a:p>
            <a:pPr>
              <a:buNone/>
            </a:pPr>
            <a:r>
              <a:rPr lang="en-US" altLang="zh-TW" sz="2800" b="1" dirty="0">
                <a:latin typeface="微軟正黑體 Light" pitchFamily="34" charset="-120"/>
                <a:ea typeface="微軟正黑體 Light" pitchFamily="34" charset="-120"/>
              </a:rPr>
              <a:t>	opera</a:t>
            </a:r>
            <a:r>
              <a:rPr lang="zh-TW" altLang="en-US" sz="2800" b="1" dirty="0">
                <a:latin typeface="微軟正黑體 Light" pitchFamily="34" charset="-120"/>
                <a:ea typeface="微軟正黑體 Light" pitchFamily="34" charset="-120"/>
              </a:rPr>
              <a:t>、</a:t>
            </a:r>
            <a:r>
              <a:rPr lang="en-US" altLang="zh-TW" sz="2800" b="1" dirty="0">
                <a:latin typeface="微軟正黑體 Light" pitchFamily="34" charset="-120"/>
                <a:ea typeface="微軟正黑體 Light" pitchFamily="34" charset="-120"/>
              </a:rPr>
              <a:t>instrument</a:t>
            </a:r>
            <a:r>
              <a:rPr lang="zh-TW" altLang="en-US" sz="2800" b="1" dirty="0">
                <a:latin typeface="微軟正黑體 Light" pitchFamily="34" charset="-120"/>
                <a:ea typeface="微軟正黑體 Light" pitchFamily="34" charset="-120"/>
              </a:rPr>
              <a:t>、</a:t>
            </a:r>
            <a:r>
              <a:rPr lang="en-US" altLang="zh-TW" sz="2800" b="1" dirty="0" err="1">
                <a:latin typeface="微軟正黑體 Light" pitchFamily="34" charset="-120"/>
                <a:ea typeface="微軟正黑體 Light" pitchFamily="34" charset="-120"/>
              </a:rPr>
              <a:t>GitHub</a:t>
            </a:r>
            <a:endParaRPr lang="en-US" altLang="zh-TW" sz="2800" b="1" dirty="0">
              <a:latin typeface="微軟正黑體 Light" pitchFamily="34" charset="-120"/>
              <a:ea typeface="微軟正黑體 Light" pitchFamily="34" charset="-120"/>
            </a:endParaRPr>
          </a:p>
          <a:p>
            <a:pPr>
              <a:buNone/>
            </a:pPr>
            <a:endParaRPr lang="en-US" altLang="zh-TW" sz="2800" b="1" dirty="0">
              <a:latin typeface="微軟正黑體 Light" pitchFamily="34" charset="-120"/>
              <a:ea typeface="微軟正黑體 Light" pitchFamily="34" charset="-120"/>
            </a:endParaRPr>
          </a:p>
          <a:p>
            <a:pPr>
              <a:buNone/>
            </a:pPr>
            <a:r>
              <a:rPr lang="en-US" altLang="zh-TW" sz="2800" b="1" dirty="0">
                <a:latin typeface="微軟正黑體 Light" pitchFamily="34" charset="-120"/>
                <a:ea typeface="微軟正黑體 Light" pitchFamily="34" charset="-120"/>
              </a:rPr>
              <a:t>	</a:t>
            </a:r>
          </a:p>
          <a:p>
            <a:pPr>
              <a:buNone/>
            </a:pPr>
            <a:endParaRPr lang="en-US" altLang="zh-TW" sz="2800" b="1" dirty="0">
              <a:latin typeface="微軟正黑體 Light" pitchFamily="34" charset="-120"/>
              <a:ea typeface="微軟正黑體 Light" pitchFamily="34" charset="-120"/>
            </a:endParaRPr>
          </a:p>
          <a:p>
            <a:pPr lvl="1">
              <a:buNone/>
            </a:pPr>
            <a:endParaRPr lang="zh-TW" altLang="en-US" b="1" dirty="0">
              <a:latin typeface="微軟正黑體 Light" pitchFamily="34" charset="-120"/>
              <a:ea typeface="微軟正黑體 Light" pitchFamily="34" charset="-12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69920" y="1484784"/>
            <a:ext cx="7498080" cy="4800600"/>
          </a:xfrm>
        </p:spPr>
        <p:txBody>
          <a:bodyPr>
            <a:normAutofit lnSpcReduction="10000"/>
          </a:bodyPr>
          <a:lstStyle/>
          <a:p>
            <a:r>
              <a:rPr lang="zh-TW" altLang="en-US" sz="2800" dirty="0">
                <a:latin typeface="微軟正黑體 Light" pitchFamily="34" charset="-120"/>
                <a:ea typeface="微軟正黑體 Light" pitchFamily="34" charset="-120"/>
              </a:rPr>
              <a:t>字體</a:t>
            </a:r>
            <a:endParaRPr lang="en-US" altLang="zh-TW" sz="2800" dirty="0">
              <a:latin typeface="微軟正黑體 Light" pitchFamily="34" charset="-120"/>
              <a:ea typeface="微軟正黑體 Light" pitchFamily="34" charset="-120"/>
            </a:endParaRPr>
          </a:p>
          <a:p>
            <a:pPr lvl="1"/>
            <a:r>
              <a:rPr lang="en-US" altLang="zh-TW" sz="2400" dirty="0">
                <a:latin typeface="微軟正黑體 Light" pitchFamily="34" charset="-120"/>
                <a:ea typeface="微軟正黑體 Light" pitchFamily="34" charset="-120"/>
                <a:hlinkClick r:id="rId2"/>
              </a:rPr>
              <a:t>https://codepen.io/floraya/pen/YvJXeR</a:t>
            </a:r>
            <a:endParaRPr lang="en-US" altLang="zh-TW" sz="2400" dirty="0">
              <a:latin typeface="微軟正黑體 Light" pitchFamily="34" charset="-120"/>
              <a:ea typeface="微軟正黑體 Light" pitchFamily="34" charset="-120"/>
            </a:endParaRPr>
          </a:p>
          <a:p>
            <a:pPr lvl="1">
              <a:buNone/>
            </a:pPr>
            <a:endParaRPr lang="en-US" altLang="zh-TW" sz="2400" dirty="0">
              <a:latin typeface="微軟正黑體 Light" pitchFamily="34" charset="-120"/>
              <a:ea typeface="微軟正黑體 Light" pitchFamily="34" charset="-120"/>
            </a:endParaRPr>
          </a:p>
          <a:p>
            <a:r>
              <a:rPr lang="zh-TW" altLang="en-US" sz="2800" dirty="0">
                <a:latin typeface="微軟正黑體 Light" pitchFamily="34" charset="-120"/>
                <a:ea typeface="微軟正黑體 Light" pitchFamily="34" charset="-120"/>
              </a:rPr>
              <a:t>模板</a:t>
            </a:r>
            <a:endParaRPr lang="en-US" altLang="zh-TW" sz="2800" dirty="0">
              <a:latin typeface="微軟正黑體 Light" pitchFamily="34" charset="-120"/>
              <a:ea typeface="微軟正黑體 Light" pitchFamily="34" charset="-120"/>
            </a:endParaRPr>
          </a:p>
          <a:p>
            <a:pPr lvl="1"/>
            <a:r>
              <a:rPr lang="en-US" altLang="zh-TW" sz="2400" dirty="0">
                <a:latin typeface="微軟正黑體 Light" pitchFamily="34" charset="-120"/>
                <a:ea typeface="微軟正黑體 Light" pitchFamily="34" charset="-120"/>
                <a:hlinkClick r:id="rId3"/>
              </a:rPr>
              <a:t>https://freehtml5.co/</a:t>
            </a:r>
            <a:endParaRPr lang="en-US" altLang="zh-TW" sz="2400" dirty="0">
              <a:latin typeface="微軟正黑體 Light" pitchFamily="34" charset="-120"/>
              <a:ea typeface="微軟正黑體 Light" pitchFamily="34" charset="-120"/>
            </a:endParaRPr>
          </a:p>
          <a:p>
            <a:pPr lvl="1"/>
            <a:r>
              <a:rPr lang="en-US" altLang="zh-TW" sz="2400" dirty="0">
                <a:latin typeface="微軟正黑體 Light" pitchFamily="34" charset="-120"/>
                <a:ea typeface="微軟正黑體 Light" pitchFamily="34" charset="-120"/>
                <a:hlinkClick r:id="rId4"/>
              </a:rPr>
              <a:t>https://codepen.io/</a:t>
            </a:r>
            <a:endParaRPr lang="en-US" altLang="zh-TW" sz="2400" dirty="0">
              <a:latin typeface="微軟正黑體 Light" pitchFamily="34" charset="-120"/>
              <a:ea typeface="微軟正黑體 Light" pitchFamily="34" charset="-120"/>
            </a:endParaRPr>
          </a:p>
          <a:p>
            <a:pPr lvl="1">
              <a:buNone/>
            </a:pPr>
            <a:endParaRPr lang="en-US" altLang="zh-TW" sz="2400" dirty="0">
              <a:latin typeface="微軟正黑體 Light" pitchFamily="34" charset="-120"/>
              <a:ea typeface="微軟正黑體 Light" pitchFamily="34" charset="-120"/>
            </a:endParaRPr>
          </a:p>
          <a:p>
            <a:r>
              <a:rPr lang="en-US" altLang="zh-TW" sz="2800" dirty="0">
                <a:latin typeface="微軟正黑體 Light" pitchFamily="34" charset="-120"/>
                <a:ea typeface="微軟正黑體 Light" pitchFamily="34" charset="-120"/>
              </a:rPr>
              <a:t>GIF</a:t>
            </a:r>
          </a:p>
          <a:p>
            <a:pPr lvl="1"/>
            <a:r>
              <a:rPr lang="en-US" altLang="zh-TW" sz="2400" dirty="0">
                <a:latin typeface="微軟正黑體 Light" pitchFamily="34" charset="-120"/>
                <a:ea typeface="微軟正黑體 Light" pitchFamily="34" charset="-120"/>
                <a:hlinkClick r:id="rId5"/>
              </a:rPr>
              <a:t>https://giphy.com/</a:t>
            </a:r>
            <a:endParaRPr lang="en-US" altLang="zh-TW" sz="2400" dirty="0">
              <a:latin typeface="微軟正黑體 Light" pitchFamily="34" charset="-120"/>
              <a:ea typeface="微軟正黑體 Light" pitchFamily="34" charset="-120"/>
            </a:endParaRPr>
          </a:p>
          <a:p>
            <a:pPr lvl="1">
              <a:buNone/>
            </a:pPr>
            <a:endParaRPr lang="en-US" altLang="zh-TW" sz="2400" dirty="0">
              <a:latin typeface="微軟正黑體 Light" pitchFamily="34" charset="-120"/>
              <a:ea typeface="微軟正黑體 Light" pitchFamily="34" charset="-120"/>
            </a:endParaRPr>
          </a:p>
          <a:p>
            <a:r>
              <a:rPr lang="zh-TW" altLang="en-US" sz="2800" dirty="0">
                <a:latin typeface="微軟正黑體 Light" pitchFamily="34" charset="-120"/>
                <a:ea typeface="微軟正黑體 Light" pitchFamily="34" charset="-120"/>
              </a:rPr>
              <a:t>老師的範例、作業</a:t>
            </a:r>
            <a:endParaRPr lang="en-US" altLang="zh-TW" sz="2800" dirty="0">
              <a:latin typeface="微軟正黑體 Light" pitchFamily="34" charset="-120"/>
              <a:ea typeface="微軟正黑體 Light" pitchFamily="34" charset="-12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3632" y="692696"/>
            <a:ext cx="7704856" cy="4896544"/>
          </a:xfrm>
        </p:spPr>
        <p:txBody>
          <a:bodyPr>
            <a:noAutofit/>
          </a:bodyPr>
          <a:lstStyle/>
          <a:p>
            <a:r>
              <a:rPr lang="zh-TW" altLang="zh-TW" sz="2800" dirty="0">
                <a:latin typeface="微軟正黑體 Light" pitchFamily="34" charset="-120"/>
                <a:ea typeface="微軟正黑體 Light" pitchFamily="34" charset="-120"/>
              </a:rPr>
              <a:t>網站主題</a:t>
            </a:r>
            <a:r>
              <a:rPr lang="en-US" altLang="zh-TW" sz="2800" dirty="0">
                <a:latin typeface="微軟正黑體 Light" pitchFamily="34" charset="-120"/>
                <a:ea typeface="微軟正黑體 Light" pitchFamily="34" charset="-120"/>
              </a:rPr>
              <a:t>:</a:t>
            </a:r>
            <a:r>
              <a:rPr lang="zh-TW" altLang="en-US" sz="2800" dirty="0">
                <a:latin typeface="微軟正黑體 Light" pitchFamily="34" charset="-120"/>
                <a:ea typeface="微軟正黑體 Light" pitchFamily="34" charset="-120"/>
              </a:rPr>
              <a:t>音樂</a:t>
            </a:r>
            <a:endParaRPr lang="en-US" altLang="zh-TW" sz="2800" dirty="0">
              <a:latin typeface="微軟正黑體 Light" pitchFamily="34" charset="-120"/>
              <a:ea typeface="微軟正黑體 Light" pitchFamily="34" charset="-120"/>
            </a:endParaRPr>
          </a:p>
          <a:p>
            <a:pPr>
              <a:buNone/>
            </a:pPr>
            <a:endParaRPr lang="en-US" altLang="zh-TW" sz="2800" dirty="0">
              <a:latin typeface="微軟正黑體 Light" pitchFamily="34" charset="-120"/>
              <a:ea typeface="微軟正黑體 Light" pitchFamily="34" charset="-120"/>
            </a:endParaRPr>
          </a:p>
          <a:p>
            <a:r>
              <a:rPr lang="zh-TW" altLang="en-US" sz="2800" dirty="0">
                <a:latin typeface="微軟正黑體 Light" pitchFamily="34" charset="-120"/>
                <a:ea typeface="微軟正黑體 Light" pitchFamily="34" charset="-120"/>
              </a:rPr>
              <a:t>網站特色</a:t>
            </a:r>
            <a:r>
              <a:rPr lang="en-US" altLang="zh-TW" sz="2800" dirty="0">
                <a:latin typeface="微軟正黑體 Light" pitchFamily="34" charset="-120"/>
                <a:ea typeface="微軟正黑體 Light" pitchFamily="34" charset="-120"/>
              </a:rPr>
              <a:t>:</a:t>
            </a:r>
          </a:p>
          <a:p>
            <a:pPr>
              <a:buNone/>
            </a:pPr>
            <a:r>
              <a:rPr lang="en-US" altLang="zh-TW" sz="2800" dirty="0">
                <a:latin typeface="微軟正黑體 Light" pitchFamily="34" charset="-120"/>
                <a:ea typeface="微軟正黑體 Light" pitchFamily="34" charset="-120"/>
              </a:rPr>
              <a:t>	</a:t>
            </a:r>
            <a:r>
              <a:rPr lang="zh-TW" altLang="zh-TW" sz="2800" dirty="0">
                <a:latin typeface="微軟正黑體 Light" pitchFamily="34" charset="-120"/>
                <a:ea typeface="微軟正黑體 Light" pitchFamily="34" charset="-120"/>
              </a:rPr>
              <a:t>由音樂延伸出不同的視聽體驗</a:t>
            </a:r>
            <a:endParaRPr lang="en-US" altLang="zh-TW" sz="2800" dirty="0">
              <a:latin typeface="微軟正黑體 Light" pitchFamily="34" charset="-120"/>
              <a:ea typeface="微軟正黑體 Light" pitchFamily="34" charset="-120"/>
            </a:endParaRPr>
          </a:p>
          <a:p>
            <a:pPr>
              <a:buNone/>
            </a:pPr>
            <a:r>
              <a:rPr lang="zh-TW" altLang="en-US" sz="2800" dirty="0">
                <a:latin typeface="微軟正黑體 Light" pitchFamily="34" charset="-120"/>
                <a:ea typeface="微軟正黑體 Light" pitchFamily="34" charset="-120"/>
              </a:rPr>
              <a:t>   如同在飛機上使用視聽設備</a:t>
            </a:r>
            <a:endParaRPr lang="en-US" altLang="zh-TW" sz="2800" dirty="0">
              <a:latin typeface="微軟正黑體 Light" pitchFamily="34" charset="-120"/>
              <a:ea typeface="微軟正黑體 Light" pitchFamily="34" charset="-120"/>
            </a:endParaRPr>
          </a:p>
          <a:p>
            <a:pPr>
              <a:buNone/>
            </a:pPr>
            <a:endParaRPr lang="zh-TW" altLang="zh-TW" sz="2800" dirty="0">
              <a:latin typeface="微軟正黑體 Light" pitchFamily="34" charset="-120"/>
              <a:ea typeface="微軟正黑體 Light" pitchFamily="34" charset="-120"/>
            </a:endParaRPr>
          </a:p>
          <a:p>
            <a:pPr>
              <a:buNone/>
            </a:pPr>
            <a:r>
              <a:rPr lang="en-US" altLang="zh-TW" sz="2800" dirty="0">
                <a:latin typeface="微軟正黑體 Light" pitchFamily="34" charset="-120"/>
                <a:ea typeface="微軟正黑體 Light" pitchFamily="34" charset="-120"/>
              </a:rPr>
              <a:t>	ex:</a:t>
            </a:r>
            <a:r>
              <a:rPr lang="zh-TW" altLang="en-US" sz="2800" dirty="0">
                <a:latin typeface="微軟正黑體 Light" pitchFamily="34" charset="-120"/>
                <a:ea typeface="微軟正黑體 Light" pitchFamily="34" charset="-120"/>
              </a:rPr>
              <a:t> </a:t>
            </a:r>
            <a:endParaRPr lang="en-US" altLang="zh-TW" sz="2800" dirty="0">
              <a:latin typeface="微軟正黑體 Light" pitchFamily="34" charset="-120"/>
              <a:ea typeface="微軟正黑體 Light" pitchFamily="34" charset="-120"/>
            </a:endParaRPr>
          </a:p>
          <a:p>
            <a:pPr>
              <a:buNone/>
            </a:pPr>
            <a:r>
              <a:rPr lang="en-US" altLang="zh-TW" sz="2800" dirty="0">
                <a:latin typeface="微軟正黑體 Light" pitchFamily="34" charset="-120"/>
                <a:ea typeface="微軟正黑體 Light" pitchFamily="34" charset="-120"/>
              </a:rPr>
              <a:t>	</a:t>
            </a:r>
            <a:r>
              <a:rPr lang="zh-TW" altLang="zh-TW" sz="2800" dirty="0">
                <a:latin typeface="微軟正黑體 Light" pitchFamily="34" charset="-120"/>
                <a:ea typeface="微軟正黑體 Light" pitchFamily="34" charset="-120"/>
              </a:rPr>
              <a:t>歌劇</a:t>
            </a:r>
            <a:r>
              <a:rPr lang="zh-TW" altLang="en-US" sz="2800" dirty="0">
                <a:latin typeface="微軟正黑體 Light" pitchFamily="34" charset="-120"/>
                <a:ea typeface="微軟正黑體 Light" pitchFamily="34" charset="-120"/>
              </a:rPr>
              <a:t>、</a:t>
            </a:r>
            <a:r>
              <a:rPr lang="zh-TW" altLang="zh-TW" sz="2800" dirty="0">
                <a:latin typeface="微軟正黑體 Light" pitchFamily="34" charset="-120"/>
                <a:ea typeface="微軟正黑體 Light" pitchFamily="34" charset="-120"/>
              </a:rPr>
              <a:t>音樂平台</a:t>
            </a:r>
            <a:r>
              <a:rPr lang="zh-TW" altLang="en-US" sz="2800" dirty="0">
                <a:latin typeface="微軟正黑體 Light" pitchFamily="34" charset="-120"/>
                <a:ea typeface="微軟正黑體 Light" pitchFamily="34" charset="-120"/>
              </a:rPr>
              <a:t>、</a:t>
            </a:r>
            <a:r>
              <a:rPr lang="zh-TW" altLang="zh-TW" sz="2800" dirty="0">
                <a:latin typeface="微軟正黑體 Light" pitchFamily="34" charset="-120"/>
                <a:ea typeface="微軟正黑體 Light" pitchFamily="34" charset="-120"/>
              </a:rPr>
              <a:t>音樂風格</a:t>
            </a:r>
            <a:r>
              <a:rPr lang="zh-TW" altLang="en-US" sz="2800" dirty="0">
                <a:latin typeface="微軟正黑體 Light" pitchFamily="34" charset="-120"/>
                <a:ea typeface="微軟正黑體 Light" pitchFamily="34" charset="-120"/>
              </a:rPr>
              <a:t>、歌曲排行、</a:t>
            </a:r>
            <a:endParaRPr lang="en-US" altLang="zh-TW" sz="2800" dirty="0">
              <a:latin typeface="微軟正黑體 Light" pitchFamily="34" charset="-120"/>
              <a:ea typeface="微軟正黑體 Light" pitchFamily="34" charset="-120"/>
            </a:endParaRPr>
          </a:p>
          <a:p>
            <a:pPr>
              <a:buNone/>
            </a:pPr>
            <a:r>
              <a:rPr lang="en-US" altLang="zh-TW" sz="2800" dirty="0">
                <a:latin typeface="微軟正黑體 Light" pitchFamily="34" charset="-120"/>
                <a:ea typeface="微軟正黑體 Light" pitchFamily="34" charset="-120"/>
              </a:rPr>
              <a:t>	</a:t>
            </a:r>
            <a:r>
              <a:rPr lang="zh-TW" altLang="zh-TW" sz="2800" dirty="0">
                <a:latin typeface="微軟正黑體 Light" pitchFamily="34" charset="-120"/>
                <a:ea typeface="微軟正黑體 Light" pitchFamily="34" charset="-120"/>
              </a:rPr>
              <a:t>樂器演奏</a:t>
            </a:r>
          </a:p>
          <a:p>
            <a:endParaRPr lang="en-US" altLang="zh-TW" sz="2800" dirty="0">
              <a:latin typeface="微軟正黑體 Light" pitchFamily="34" charset="-120"/>
              <a:ea typeface="微軟正黑體 Light" pitchFamily="34" charset="-120"/>
            </a:endParaRPr>
          </a:p>
          <a:p>
            <a:r>
              <a:rPr lang="zh-TW" altLang="en-US" sz="2800" dirty="0">
                <a:latin typeface="微軟正黑體 Light" pitchFamily="34" charset="-120"/>
                <a:ea typeface="微軟正黑體 Light" pitchFamily="34" charset="-120"/>
              </a:rPr>
              <a:t>運用的技術</a:t>
            </a:r>
            <a:r>
              <a:rPr lang="en-US" altLang="zh-TW" sz="2800" dirty="0">
                <a:latin typeface="微軟正黑體 Light" pitchFamily="34" charset="-120"/>
                <a:ea typeface="微軟正黑體 Light" pitchFamily="34" charset="-120"/>
              </a:rPr>
              <a:t>:HTML5</a:t>
            </a:r>
            <a:r>
              <a:rPr lang="zh-TW" altLang="en-US" sz="2800" dirty="0">
                <a:latin typeface="微軟正黑體 Light" pitchFamily="34" charset="-120"/>
                <a:ea typeface="微軟正黑體 Light" pitchFamily="34" charset="-120"/>
              </a:rPr>
              <a:t> 、 </a:t>
            </a:r>
            <a:r>
              <a:rPr lang="en-US" altLang="zh-TW" sz="2800" dirty="0">
                <a:latin typeface="微軟正黑體 Light" pitchFamily="34" charset="-120"/>
                <a:ea typeface="微軟正黑體 Light" pitchFamily="34" charset="-120"/>
              </a:rPr>
              <a:t>CSS</a:t>
            </a:r>
            <a:r>
              <a:rPr lang="zh-TW" altLang="en-US" sz="2800" dirty="0">
                <a:latin typeface="微軟正黑體 Light" pitchFamily="34" charset="-120"/>
                <a:ea typeface="微軟正黑體 Light" pitchFamily="34" charset="-120"/>
              </a:rPr>
              <a:t> 、 </a:t>
            </a:r>
            <a:r>
              <a:rPr lang="en-US" altLang="zh-TW" sz="2800" dirty="0">
                <a:latin typeface="微軟正黑體 Light" pitchFamily="34" charset="-120"/>
                <a:ea typeface="微軟正黑體 Light" pitchFamily="34" charset="-120"/>
              </a:rPr>
              <a:t>JavaScript</a:t>
            </a:r>
            <a:endParaRPr lang="zh-TW" altLang="zh-TW" sz="2800" dirty="0">
              <a:latin typeface="微軟正黑體 Light" pitchFamily="34" charset="-120"/>
              <a:ea typeface="微軟正黑體 Light" pitchFamily="34" charset="-120"/>
            </a:endParaRPr>
          </a:p>
          <a:p>
            <a:endParaRPr lang="zh-TW" altLang="zh-TW" sz="2800" dirty="0">
              <a:latin typeface="微軟正黑體 Light" pitchFamily="34" charset="-120"/>
              <a:ea typeface="微軟正黑體 Light" pitchFamily="34" charset="-120"/>
            </a:endParaRPr>
          </a:p>
          <a:p>
            <a:endParaRPr lang="en-US" altLang="zh-TW" sz="2800" dirty="0">
              <a:latin typeface="微軟正黑體 Light" pitchFamily="34" charset="-120"/>
              <a:ea typeface="微軟正黑體 Light" pitchFamily="34" charset="-120"/>
            </a:endParaRPr>
          </a:p>
          <a:p>
            <a:endParaRPr lang="zh-TW" altLang="en-US" sz="2800" dirty="0">
              <a:latin typeface="微軟正黑體 Light" pitchFamily="34" charset="-120"/>
              <a:ea typeface="微軟正黑體 Light" pitchFamily="34" charset="-12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使用技術</a:t>
            </a:r>
            <a:endParaRPr lang="zh-TW" altLang="en-US" dirty="0"/>
          </a:p>
        </p:txBody>
      </p:sp>
      <p:graphicFrame>
        <p:nvGraphicFramePr>
          <p:cNvPr id="7" name="資料庫圖表 6"/>
          <p:cNvGraphicFramePr/>
          <p:nvPr/>
        </p:nvGraphicFramePr>
        <p:xfrm>
          <a:off x="5447928" y="263691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資料庫圖表 7"/>
          <p:cNvGraphicFramePr/>
          <p:nvPr/>
        </p:nvGraphicFramePr>
        <p:xfrm>
          <a:off x="3048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群組 9"/>
          <p:cNvGrpSpPr/>
          <p:nvPr/>
        </p:nvGrpSpPr>
        <p:grpSpPr>
          <a:xfrm>
            <a:off x="6023993" y="3429001"/>
            <a:ext cx="858887" cy="858887"/>
            <a:chOff x="693464" y="1602556"/>
            <a:chExt cx="858887" cy="858887"/>
          </a:xfrm>
        </p:grpSpPr>
        <p:sp>
          <p:nvSpPr>
            <p:cNvPr id="11" name="加號 10"/>
            <p:cNvSpPr/>
            <p:nvPr/>
          </p:nvSpPr>
          <p:spPr>
            <a:xfrm>
              <a:off x="693464" y="1602556"/>
              <a:ext cx="858887" cy="858887"/>
            </a:xfrm>
            <a:prstGeom prst="mathPlus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加號 4"/>
            <p:cNvSpPr/>
            <p:nvPr/>
          </p:nvSpPr>
          <p:spPr>
            <a:xfrm>
              <a:off x="807309" y="1930994"/>
              <a:ext cx="631197" cy="202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300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技術說明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775520" y="1844824"/>
            <a:ext cx="106325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n-ea"/>
              </a:rPr>
              <a:t>１　</a:t>
            </a:r>
            <a:r>
              <a:rPr lang="en-US" altLang="zh-TW" dirty="0" err="1" smtClean="0">
                <a:latin typeface="+mn-ea"/>
              </a:rPr>
              <a:t>setTimeout</a:t>
            </a:r>
            <a:r>
              <a:rPr lang="en-US" altLang="zh-TW" dirty="0">
                <a:latin typeface="+mn-ea"/>
              </a:rPr>
              <a:t>(“change()”, 3165);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跟著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音樂的時間改變字體顏色，類似</a:t>
            </a:r>
            <a:r>
              <a:rPr lang="en-US" altLang="zh-TW" dirty="0" err="1">
                <a:solidFill>
                  <a:srgbClr val="FF0000"/>
                </a:solidFill>
                <a:latin typeface="+mn-ea"/>
              </a:rPr>
              <a:t>ktv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的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歌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詞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會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逐字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變色</a:t>
            </a:r>
            <a:endParaRPr lang="en-US" altLang="zh-TW" dirty="0">
              <a:solidFill>
                <a:srgbClr val="FF0000"/>
              </a:solidFill>
              <a:latin typeface="+mn-ea"/>
            </a:endParaRPr>
          </a:p>
          <a:p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２　</a:t>
            </a:r>
            <a:r>
              <a:rPr lang="en-US" altLang="zh-TW" dirty="0" smtClean="0">
                <a:latin typeface="+mn-ea"/>
              </a:rPr>
              <a:t>&lt;iframe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err="1" smtClean="0">
                <a:latin typeface="+mn-ea"/>
              </a:rPr>
              <a:t>src</a:t>
            </a:r>
            <a:r>
              <a:rPr lang="en-US" altLang="zh-TW" dirty="0" smtClean="0">
                <a:latin typeface="+mn-ea"/>
              </a:rPr>
              <a:t>=“https://kma.kkbox.com/charts/weekly/</a:t>
            </a:r>
            <a:r>
              <a:rPr lang="en-US" altLang="zh-TW" dirty="0" err="1" smtClean="0">
                <a:latin typeface="+mn-ea"/>
              </a:rPr>
              <a:t>song?cate</a:t>
            </a:r>
            <a:r>
              <a:rPr lang="en-US" altLang="zh-TW" dirty="0" smtClean="0">
                <a:latin typeface="+mn-ea"/>
              </a:rPr>
              <a:t>=297&amp;lang=</a:t>
            </a:r>
            <a:r>
              <a:rPr lang="en-US" altLang="zh-TW" dirty="0" err="1" smtClean="0">
                <a:latin typeface="+mn-ea"/>
              </a:rPr>
              <a:t>tc&amp;terr</a:t>
            </a:r>
            <a:r>
              <a:rPr lang="en-US" altLang="zh-TW" dirty="0" smtClean="0">
                <a:latin typeface="+mn-ea"/>
              </a:rPr>
              <a:t>=</a:t>
            </a:r>
            <a:r>
              <a:rPr lang="en-US" altLang="zh-TW" dirty="0" err="1" smtClean="0">
                <a:latin typeface="+mn-ea"/>
              </a:rPr>
              <a:t>tw</a:t>
            </a:r>
            <a:r>
              <a:rPr lang="en-US" altLang="zh-TW" dirty="0" smtClean="0">
                <a:latin typeface="+mn-ea"/>
              </a:rPr>
              <a:t>” </a:t>
            </a:r>
            <a:r>
              <a:rPr lang="zh-TW" altLang="en-US" dirty="0" smtClean="0">
                <a:latin typeface="+mn-ea"/>
              </a:rPr>
              <a:t>　　　</a:t>
            </a:r>
            <a:r>
              <a:rPr lang="en-US" altLang="zh-TW" dirty="0" smtClean="0">
                <a:latin typeface="+mn-ea"/>
              </a:rPr>
              <a:t>	&gt;&lt;/iframe&gt; 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外嵌</a:t>
            </a:r>
            <a:r>
              <a:rPr lang="en-US" altLang="zh-TW" dirty="0" err="1" smtClean="0">
                <a:solidFill>
                  <a:srgbClr val="FF0000"/>
                </a:solidFill>
                <a:latin typeface="+mn-ea"/>
              </a:rPr>
              <a:t>Kkbox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排行榜，隨時更新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3</a:t>
            </a:r>
            <a:r>
              <a:rPr lang="zh-TW" altLang="en-US" dirty="0" smtClean="0">
                <a:latin typeface="+mn-ea"/>
              </a:rPr>
              <a:t>　</a:t>
            </a:r>
            <a:r>
              <a:rPr lang="en-US" altLang="zh-TW" dirty="0">
                <a:latin typeface="+mn-ea"/>
              </a:rPr>
              <a:t>&lt;a </a:t>
            </a:r>
            <a:r>
              <a:rPr lang="en-US" altLang="zh-TW" dirty="0" err="1">
                <a:latin typeface="+mn-ea"/>
              </a:rPr>
              <a:t>href</a:t>
            </a:r>
            <a:r>
              <a:rPr lang="en-US" altLang="zh-TW" dirty="0" smtClean="0">
                <a:latin typeface="+mn-ea"/>
              </a:rPr>
              <a:t>=“</a:t>
            </a:r>
            <a:r>
              <a:rPr lang="en-US" altLang="zh-TW" dirty="0" smtClean="0">
                <a:latin typeface="+mn-ea"/>
                <a:hlinkClick r:id="rId2"/>
              </a:rPr>
              <a:t>../index.html</a:t>
            </a:r>
            <a:r>
              <a:rPr lang="en-US" altLang="zh-TW" dirty="0" smtClean="0">
                <a:latin typeface="+mn-ea"/>
              </a:rPr>
              <a:t>”&gt;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back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home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 連結到主畫面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或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首頁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4</a:t>
            </a:r>
            <a:r>
              <a:rPr lang="zh-TW" altLang="en-US" dirty="0" smtClean="0">
                <a:latin typeface="+mn-ea"/>
              </a:rPr>
              <a:t>　</a:t>
            </a:r>
            <a:r>
              <a:rPr lang="en-US" altLang="zh-TW" dirty="0">
                <a:latin typeface="+mn-ea"/>
              </a:rPr>
              <a:t>&lt;input </a:t>
            </a:r>
            <a:r>
              <a:rPr lang="en-US" altLang="zh-TW" dirty="0" smtClean="0">
                <a:latin typeface="+mn-ea"/>
              </a:rPr>
              <a:t>id="b1" </a:t>
            </a:r>
            <a:r>
              <a:rPr lang="en-US" altLang="zh-TW" dirty="0">
                <a:latin typeface="+mn-ea"/>
              </a:rPr>
              <a:t>type=button value=</a:t>
            </a:r>
            <a:r>
              <a:rPr lang="zh-TW" altLang="en-US" dirty="0">
                <a:latin typeface="+mn-ea"/>
              </a:rPr>
              <a:t>好了不要吵 </a:t>
            </a:r>
            <a:r>
              <a:rPr lang="en-US" altLang="zh-TW" dirty="0" err="1">
                <a:latin typeface="+mn-ea"/>
              </a:rPr>
              <a:t>onclick</a:t>
            </a:r>
            <a:r>
              <a:rPr lang="en-US" altLang="zh-TW" dirty="0" smtClean="0">
                <a:latin typeface="+mn-ea"/>
              </a:rPr>
              <a:t>="stop()"&gt;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+mn-ea"/>
              </a:rPr>
              <a:t>onclick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直接跑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function</a:t>
            </a:r>
          </a:p>
          <a:p>
            <a:endParaRPr lang="en-US" altLang="zh-TW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5</a:t>
            </a:r>
            <a:r>
              <a:rPr lang="zh-TW" altLang="en-US" dirty="0" smtClean="0">
                <a:latin typeface="+mn-ea"/>
              </a:rPr>
              <a:t>　運用</a:t>
            </a:r>
            <a:r>
              <a:rPr lang="en-US" altLang="zh-TW" dirty="0" smtClean="0">
                <a:latin typeface="+mn-ea"/>
              </a:rPr>
              <a:t>@</a:t>
            </a:r>
            <a:r>
              <a:rPr lang="en-US" altLang="zh-TW" dirty="0" err="1" smtClean="0">
                <a:latin typeface="+mn-ea"/>
              </a:rPr>
              <a:t>keyframes</a:t>
            </a:r>
            <a:r>
              <a:rPr lang="zh-TW" altLang="en-US" dirty="0">
                <a:latin typeface="+mn-ea"/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描述動畫效果規則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endParaRPr lang="en-US" altLang="zh-TW" dirty="0" smtClean="0">
              <a:latin typeface="+mn-ea"/>
            </a:endParaRPr>
          </a:p>
          <a:p>
            <a:pPr marL="342900" indent="-342900">
              <a:buAutoNum type="arabicPlain" startAt="6"/>
            </a:pPr>
            <a:r>
              <a:rPr lang="zh-TW" altLang="en-US" dirty="0" smtClean="0">
                <a:latin typeface="+mn-ea"/>
              </a:rPr>
              <a:t>運用</a:t>
            </a:r>
            <a:r>
              <a:rPr lang="en-US" altLang="zh-TW" dirty="0" err="1">
                <a:latin typeface="+mn-ea"/>
              </a:rPr>
              <a:t>Math.random</a:t>
            </a:r>
            <a:r>
              <a:rPr lang="en-US" altLang="zh-TW" dirty="0" smtClean="0">
                <a:latin typeface="+mn-ea"/>
              </a:rPr>
              <a:t>()*</a:t>
            </a:r>
            <a:r>
              <a:rPr lang="en-US" altLang="zh-TW" dirty="0" err="1" smtClean="0">
                <a:latin typeface="+mn-ea"/>
              </a:rPr>
              <a:t>x+y</a:t>
            </a:r>
            <a:r>
              <a:rPr lang="zh-TW" altLang="en-US" dirty="0">
                <a:latin typeface="+mn-ea"/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隨機設定雪花位置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pPr marL="342900" indent="-342900">
              <a:buAutoNum type="arabicPlain" startAt="6"/>
            </a:pPr>
            <a:endParaRPr lang="en-US" altLang="zh-TW" dirty="0">
              <a:latin typeface="+mn-ea"/>
            </a:endParaRPr>
          </a:p>
          <a:p>
            <a:pPr marL="342900" indent="-342900">
              <a:buAutoNum type="arabicPlain" startAt="7"/>
            </a:pPr>
            <a:r>
              <a:rPr lang="zh-TW" altLang="en-US" dirty="0" smtClean="0">
                <a:latin typeface="+mn-ea"/>
              </a:rPr>
              <a:t>引入 </a:t>
            </a:r>
            <a:r>
              <a:rPr lang="en-US" altLang="zh-TW" dirty="0">
                <a:latin typeface="+mn-ea"/>
              </a:rPr>
              <a:t>Animate.css </a:t>
            </a:r>
            <a:r>
              <a:rPr lang="zh-TW" altLang="en-US" dirty="0">
                <a:latin typeface="+mn-ea"/>
              </a:rPr>
              <a:t>樣式</a:t>
            </a:r>
            <a:r>
              <a:rPr lang="zh-TW" altLang="en-US" dirty="0" smtClean="0">
                <a:latin typeface="+mn-ea"/>
              </a:rPr>
              <a:t>檔 </a:t>
            </a:r>
            <a:r>
              <a:rPr lang="en-US" altLang="zh-TW" dirty="0" smtClean="0"/>
              <a:t>class=“animated </a:t>
            </a:r>
            <a:r>
              <a:rPr lang="en-US" altLang="zh-TW" dirty="0"/>
              <a:t>infinite </a:t>
            </a:r>
            <a:r>
              <a:rPr lang="en-US" altLang="zh-TW" dirty="0" err="1" smtClean="0"/>
              <a:t>headShake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使文字或圖片有動畫效果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42900" indent="-342900">
              <a:buAutoNum type="arabicPlain" startAt="7"/>
            </a:pPr>
            <a:endParaRPr lang="en-US" altLang="zh-TW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415858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內容架構</a:t>
            </a:r>
            <a:endParaRPr lang="zh-TW" altLang="en-US" b="1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9870560"/>
              </p:ext>
            </p:extLst>
          </p:nvPr>
        </p:nvGraphicFramePr>
        <p:xfrm>
          <a:off x="2783632" y="1268760"/>
          <a:ext cx="7715374" cy="50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Web Page-start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首頁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pic>
        <p:nvPicPr>
          <p:cNvPr id="3" name="圖片 2" descr="1(home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5680" y="1412776"/>
            <a:ext cx="6912768" cy="3888432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999656" y="5661249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altLang="zh-TW" sz="2400" dirty="0"/>
              <a:t>      introduce</a:t>
            </a:r>
            <a:r>
              <a:rPr lang="zh-TW" altLang="en-US" sz="2400" dirty="0"/>
              <a:t>為網站說明文件</a:t>
            </a:r>
            <a:endParaRPr lang="en-US" altLang="zh-TW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Web Page-music (</a:t>
            </a:r>
            <a:r>
              <a:rPr lang="zh-TW" altLang="en-US" b="1" dirty="0" smtClean="0"/>
              <a:t>主選單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pic>
        <p:nvPicPr>
          <p:cNvPr id="4" name="圖片 3" descr="1(home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672" y="1340768"/>
            <a:ext cx="6912768" cy="388843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071664" y="5517233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zh-TW" altLang="en-US" sz="2400" dirty="0"/>
              <a:t>    想要找不同風格的音樂、看歌劇表演、聽古典樂，都可以從這裡連結的到！</a:t>
            </a:r>
            <a:endParaRPr lang="en-US" altLang="zh-TW" sz="24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Web Page-style</a:t>
            </a:r>
            <a:endParaRPr lang="zh-TW" altLang="en-US" dirty="0"/>
          </a:p>
        </p:txBody>
      </p:sp>
      <p:pic>
        <p:nvPicPr>
          <p:cNvPr id="3" name="圖片 2" descr="1(home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9696" y="1268761"/>
            <a:ext cx="6408712" cy="3604901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783632" y="5085184"/>
            <a:ext cx="756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altLang="zh-TW" sz="2400" dirty="0"/>
              <a:t>   </a:t>
            </a:r>
            <a:r>
              <a:rPr lang="zh-TW" altLang="en-US" sz="2400" dirty="0"/>
              <a:t>六種常見的風格與排行榜的歌做為封面，旁邊附有歌詞搭配當前副歌，</a:t>
            </a:r>
            <a:r>
              <a:rPr lang="en-US" altLang="zh-TW" sz="2400" dirty="0"/>
              <a:t>gif</a:t>
            </a:r>
            <a:r>
              <a:rPr lang="zh-TW" altLang="en-US" sz="2400" dirty="0"/>
              <a:t>增加網頁活潑趣味的感覺！網頁裡包含完整版的音樂可調時間軸與音量，也可以外部連結至</a:t>
            </a:r>
            <a:r>
              <a:rPr lang="en-US" altLang="zh-TW" sz="2400" dirty="0" err="1"/>
              <a:t>mv</a:t>
            </a:r>
            <a:r>
              <a:rPr lang="zh-TW" altLang="en-US" sz="2400" dirty="0"/>
              <a:t>，底下嵌入</a:t>
            </a:r>
            <a:r>
              <a:rPr lang="en-US" altLang="zh-TW" sz="2400" dirty="0" err="1"/>
              <a:t>Kkbox</a:t>
            </a:r>
            <a:r>
              <a:rPr lang="zh-TW" altLang="en-US" sz="2400" dirty="0"/>
              <a:t>歌曲排行榜</a:t>
            </a:r>
            <a:endParaRPr lang="en-US" altLang="zh-TW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Web Page-opera</a:t>
            </a:r>
            <a:endParaRPr lang="zh-TW" altLang="en-US" dirty="0"/>
          </a:p>
        </p:txBody>
      </p:sp>
      <p:pic>
        <p:nvPicPr>
          <p:cNvPr id="3" name="圖片 2" descr="1(home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87688" y="1268760"/>
            <a:ext cx="6528724" cy="3672408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711624" y="5085184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zh-TW" altLang="en-US" sz="2400" dirty="0"/>
              <a:t>  九種經典歌劇饗宴，以大雪紛飛為背景，點入選擇的歌劇後點擊標題便可欣賞舞台表演！右側</a:t>
            </a:r>
            <a:r>
              <a:rPr lang="en-US" altLang="zh-TW" sz="2400" dirty="0"/>
              <a:t>GIF</a:t>
            </a:r>
            <a:r>
              <a:rPr lang="zh-TW" altLang="en-US" sz="2400" dirty="0"/>
              <a:t>為歌劇經典畫面，增加動態感也能讓使用者立即了解人物形象，左邊為歌劇情節介紹</a:t>
            </a:r>
            <a:endParaRPr lang="en-US" altLang="zh-TW" sz="24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地鐵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2518</TotalTime>
  <Words>297</Words>
  <Application>Microsoft Office PowerPoint</Application>
  <PresentationFormat>寬螢幕</PresentationFormat>
  <Paragraphs>87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微軟正黑體</vt:lpstr>
      <vt:lpstr>微軟正黑體 Light</vt:lpstr>
      <vt:lpstr>新細明體</vt:lpstr>
      <vt:lpstr>標楷體</vt:lpstr>
      <vt:lpstr>Arial</vt:lpstr>
      <vt:lpstr>Calibri</vt:lpstr>
      <vt:lpstr>Gill Sans MT</vt:lpstr>
      <vt:lpstr>Verdana</vt:lpstr>
      <vt:lpstr>Wingdings 2</vt:lpstr>
      <vt:lpstr>夏至</vt:lpstr>
      <vt:lpstr>第18組  Flight above the sky</vt:lpstr>
      <vt:lpstr>PowerPoint 簡報</vt:lpstr>
      <vt:lpstr>使用技術</vt:lpstr>
      <vt:lpstr>技術說明</vt:lpstr>
      <vt:lpstr>內容架構</vt:lpstr>
      <vt:lpstr>Web Page-start (首頁)</vt:lpstr>
      <vt:lpstr>Web Page-music (主選單)</vt:lpstr>
      <vt:lpstr>Web Page-style</vt:lpstr>
      <vt:lpstr>Web Page-opera</vt:lpstr>
      <vt:lpstr>Web Page-instrument</vt:lpstr>
      <vt:lpstr>Web Page-app</vt:lpstr>
      <vt:lpstr>分工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Windows 使用者</cp:lastModifiedBy>
  <cp:revision>404</cp:revision>
  <dcterms:created xsi:type="dcterms:W3CDTF">2018-09-19T07:51:09Z</dcterms:created>
  <dcterms:modified xsi:type="dcterms:W3CDTF">2019-01-07T15:38:10Z</dcterms:modified>
</cp:coreProperties>
</file>