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0"/>
  </p:notesMasterIdLst>
  <p:sldIdLst>
    <p:sldId id="256" r:id="rId2"/>
    <p:sldId id="257" r:id="rId3"/>
    <p:sldId id="258" r:id="rId4"/>
    <p:sldId id="259" r:id="rId5"/>
    <p:sldId id="261" r:id="rId6"/>
    <p:sldId id="262" r:id="rId7"/>
    <p:sldId id="274" r:id="rId8"/>
    <p:sldId id="275" r:id="rId9"/>
    <p:sldId id="276" r:id="rId10"/>
    <p:sldId id="277" r:id="rId11"/>
    <p:sldId id="278" r:id="rId12"/>
    <p:sldId id="279" r:id="rId13"/>
    <p:sldId id="280" r:id="rId14"/>
    <p:sldId id="281" r:id="rId15"/>
    <p:sldId id="282" r:id="rId16"/>
    <p:sldId id="270" r:id="rId17"/>
    <p:sldId id="271" r:id="rId18"/>
    <p:sldId id="273" r:id="rId19"/>
  </p:sldIdLst>
  <p:sldSz cx="12192000" cy="6858000"/>
  <p:notesSz cx="6858000" cy="9144000"/>
  <p:embeddedFontLst>
    <p:embeddedFont>
      <p:font typeface="Gill Sans" panose="020B0604020202020204" charset="0"/>
      <p:regular r:id="rId21"/>
      <p:bold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28">
          <p15:clr>
            <a:srgbClr val="A4A3A4"/>
          </p15:clr>
        </p15:guide>
        <p15:guide id="2" pos="3864">
          <p15:clr>
            <a:srgbClr val="A4A3A4"/>
          </p15:clr>
        </p15:guide>
        <p15:guide id="3" orient="horz" pos="1272">
          <p15:clr>
            <a:srgbClr val="A4A3A4"/>
          </p15:clr>
        </p15:guide>
        <p15:guide id="4" orient="horz" pos="2312">
          <p15:clr>
            <a:srgbClr val="A4A3A4"/>
          </p15:clr>
        </p15:guide>
        <p15:guide id="5" orient="horz" pos="1944">
          <p15:clr>
            <a:srgbClr val="A4A3A4"/>
          </p15:clr>
        </p15:guide>
        <p15:guide id="6" orient="horz" pos="2328">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8" roundtripDataSignature="AMtx7mgo+bOYIhHcU6dc+8i/dHqCYnANU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DFED19B-7EA0-4E1F-8C0A-39D65085C25A}">
  <a:tblStyle styleId="{3DFED19B-7EA0-4E1F-8C0A-39D65085C25A}"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81" d="100"/>
          <a:sy n="81" d="100"/>
        </p:scale>
        <p:origin x="725" y="48"/>
      </p:cViewPr>
      <p:guideLst>
        <p:guide orient="horz" pos="528"/>
        <p:guide pos="3864"/>
        <p:guide orient="horz" pos="1272"/>
        <p:guide orient="horz" pos="2312"/>
        <p:guide orient="horz" pos="1944"/>
        <p:guide orient="horz" pos="232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8"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dirty="0">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10" name="Google Shape;21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8" name="Google Shape;218;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19" name="Google Shape;219;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35" name="Google Shape;23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50" name="Google Shape;25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0" name="Google Shape;26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61" name="Google Shape;26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4" name="Google Shape;324;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25" name="Google Shape;325;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31" name="Google Shape;331;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58" name="Google Shape;358;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solidFill>
          <a:schemeClr val="lt2"/>
        </a:solidFill>
        <a:effectLst/>
      </p:bgPr>
    </p:bg>
    <p:spTree>
      <p:nvGrpSpPr>
        <p:cNvPr id="1" name="Shape 16"/>
        <p:cNvGrpSpPr/>
        <p:nvPr/>
      </p:nvGrpSpPr>
      <p:grpSpPr>
        <a:xfrm>
          <a:off x="0" y="0"/>
          <a:ext cx="0" cy="0"/>
          <a:chOff x="0" y="0"/>
          <a:chExt cx="0" cy="0"/>
        </a:xfrm>
      </p:grpSpPr>
      <p:sp>
        <p:nvSpPr>
          <p:cNvPr id="17" name="Google Shape;17;p20"/>
          <p:cNvSpPr/>
          <p:nvPr/>
        </p:nvSpPr>
        <p:spPr>
          <a:xfrm>
            <a:off x="7443266" y="1841812"/>
            <a:ext cx="4748735" cy="5016187"/>
          </a:xfrm>
          <a:custGeom>
            <a:avLst/>
            <a:gdLst/>
            <a:ahLst/>
            <a:cxnLst/>
            <a:rect l="l" t="t" r="r" b="b"/>
            <a:pathLst>
              <a:path w="4748735" h="5016187" extrusionOk="0">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882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Gill Sans"/>
              <a:ea typeface="Gill Sans"/>
              <a:cs typeface="Gill Sans"/>
              <a:sym typeface="Gill Sans"/>
            </a:endParaRPr>
          </a:p>
        </p:txBody>
      </p:sp>
      <p:sp>
        <p:nvSpPr>
          <p:cNvPr id="18" name="Google Shape;18;p20"/>
          <p:cNvSpPr/>
          <p:nvPr/>
        </p:nvSpPr>
        <p:spPr>
          <a:xfrm rot="5400000">
            <a:off x="6993339" y="2334664"/>
            <a:ext cx="2225673" cy="7007393"/>
          </a:xfrm>
          <a:custGeom>
            <a:avLst/>
            <a:gdLst/>
            <a:ahLst/>
            <a:cxnLst/>
            <a:rect l="l" t="t" r="r" b="b"/>
            <a:pathLst>
              <a:path w="1678579" h="5460561" extrusionOk="0">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dirty="0">
              <a:solidFill>
                <a:schemeClr val="dk1"/>
              </a:solidFill>
              <a:latin typeface="Gill Sans"/>
              <a:ea typeface="Gill Sans"/>
              <a:cs typeface="Gill Sans"/>
              <a:sym typeface="Gill Sans"/>
            </a:endParaRPr>
          </a:p>
        </p:txBody>
      </p:sp>
      <p:sp>
        <p:nvSpPr>
          <p:cNvPr id="19" name="Google Shape;19;p20"/>
          <p:cNvSpPr/>
          <p:nvPr/>
        </p:nvSpPr>
        <p:spPr>
          <a:xfrm>
            <a:off x="1" y="0"/>
            <a:ext cx="5880649" cy="6075137"/>
          </a:xfrm>
          <a:custGeom>
            <a:avLst/>
            <a:gdLst/>
            <a:ahLst/>
            <a:cxnLst/>
            <a:rect l="l" t="t" r="r" b="b"/>
            <a:pathLst>
              <a:path w="5880649" h="6075137" extrusionOk="0">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4705"/>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dirty="0">
              <a:solidFill>
                <a:schemeClr val="dk1"/>
              </a:solidFill>
              <a:latin typeface="Gill Sans"/>
              <a:ea typeface="Gill Sans"/>
              <a:cs typeface="Gill Sans"/>
              <a:sym typeface="Gill Sans"/>
            </a:endParaRPr>
          </a:p>
        </p:txBody>
      </p:sp>
      <p:sp>
        <p:nvSpPr>
          <p:cNvPr id="20" name="Google Shape;20;p2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2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2"/>
              </a:buClr>
              <a:buSzPts val="2400"/>
              <a:buNone/>
              <a:defRPr sz="2400">
                <a:solidFill>
                  <a:schemeClr val="dk2"/>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2" name="Google Shape;22;p20"/>
          <p:cNvSpPr/>
          <p:nvPr/>
        </p:nvSpPr>
        <p:spPr>
          <a:xfrm>
            <a:off x="1" y="-1"/>
            <a:ext cx="5137691" cy="3723310"/>
          </a:xfrm>
          <a:custGeom>
            <a:avLst/>
            <a:gdLst/>
            <a:ahLst/>
            <a:cxnLst/>
            <a:rect l="l" t="t" r="r" b="b"/>
            <a:pathLst>
              <a:path w="5137691" h="3723310" extrusionOk="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dk1">
              <a:alpha val="16862"/>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dirty="0">
              <a:solidFill>
                <a:schemeClr val="dk1"/>
              </a:solidFill>
              <a:latin typeface="Gill Sans"/>
              <a:ea typeface="Gill Sans"/>
              <a:cs typeface="Gill Sans"/>
              <a:sym typeface="Gill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ontent alt">
  <p:cSld name="Title and Content alt">
    <p:spTree>
      <p:nvGrpSpPr>
        <p:cNvPr id="1" name="Shape 126"/>
        <p:cNvGrpSpPr/>
        <p:nvPr/>
      </p:nvGrpSpPr>
      <p:grpSpPr>
        <a:xfrm>
          <a:off x="0" y="0"/>
          <a:ext cx="0" cy="0"/>
          <a:chOff x="0" y="0"/>
          <a:chExt cx="0" cy="0"/>
        </a:xfrm>
      </p:grpSpPr>
      <p:sp>
        <p:nvSpPr>
          <p:cNvPr id="127" name="Google Shape;127;p31"/>
          <p:cNvSpPr txBox="1">
            <a:spLocks noGrp="1"/>
          </p:cNvSpPr>
          <p:nvPr>
            <p:ph type="title"/>
          </p:nvPr>
        </p:nvSpPr>
        <p:spPr>
          <a:xfrm>
            <a:off x="576072" y="704088"/>
            <a:ext cx="10515600" cy="676656"/>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4800"/>
              <a:buFont typeface="Arial"/>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8" name="Google Shape;128;p31"/>
          <p:cNvSpPr txBox="1">
            <a:spLocks noGrp="1"/>
          </p:cNvSpPr>
          <p:nvPr>
            <p:ph type="body" idx="1"/>
          </p:nvPr>
        </p:nvSpPr>
        <p:spPr>
          <a:xfrm>
            <a:off x="576072" y="1901952"/>
            <a:ext cx="9363456" cy="387705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9" name="Google Shape;129;p31"/>
          <p:cNvSpPr txBox="1">
            <a:spLocks noGrp="1"/>
          </p:cNvSpPr>
          <p:nvPr>
            <p:ph type="dt" idx="10"/>
          </p:nvPr>
        </p:nvSpPr>
        <p:spPr>
          <a:xfrm>
            <a:off x="365760" y="6464808"/>
            <a:ext cx="987552" cy="31089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30" name="Google Shape;130;p31"/>
          <p:cNvSpPr txBox="1">
            <a:spLocks noGrp="1"/>
          </p:cNvSpPr>
          <p:nvPr>
            <p:ph type="ftr" idx="11"/>
          </p:nvPr>
        </p:nvSpPr>
        <p:spPr>
          <a:xfrm>
            <a:off x="4379976" y="6464808"/>
            <a:ext cx="3438144" cy="31089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31" name="Google Shape;131;p31"/>
          <p:cNvSpPr txBox="1">
            <a:spLocks noGrp="1"/>
          </p:cNvSpPr>
          <p:nvPr>
            <p:ph type="sldNum" idx="12"/>
          </p:nvPr>
        </p:nvSpPr>
        <p:spPr>
          <a:xfrm>
            <a:off x="11027664" y="6464808"/>
            <a:ext cx="987552" cy="31089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
        <p:nvSpPr>
          <p:cNvPr id="132" name="Google Shape;132;p31"/>
          <p:cNvSpPr/>
          <p:nvPr/>
        </p:nvSpPr>
        <p:spPr>
          <a:xfrm>
            <a:off x="4600810" y="0"/>
            <a:ext cx="7591189" cy="6858000"/>
          </a:xfrm>
          <a:custGeom>
            <a:avLst/>
            <a:gdLst/>
            <a:ahLst/>
            <a:cxnLst/>
            <a:rect l="l" t="t" r="r" b="b"/>
            <a:pathLst>
              <a:path w="7591189" h="6858000" extrusionOk="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rgbClr val="C5C3AD">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Gill Sans"/>
              <a:ea typeface="Gill Sans"/>
              <a:cs typeface="Gill Sans"/>
              <a:sym typeface="Gill Sans"/>
            </a:endParaRPr>
          </a:p>
        </p:txBody>
      </p:sp>
      <p:sp>
        <p:nvSpPr>
          <p:cNvPr id="133" name="Google Shape;133;p31"/>
          <p:cNvSpPr/>
          <p:nvPr/>
        </p:nvSpPr>
        <p:spPr>
          <a:xfrm>
            <a:off x="6134000" y="-30589"/>
            <a:ext cx="5047481" cy="6915258"/>
          </a:xfrm>
          <a:custGeom>
            <a:avLst/>
            <a:gdLst/>
            <a:ahLst/>
            <a:cxnLst/>
            <a:rect l="l" t="t" r="r" b="b"/>
            <a:pathLst>
              <a:path w="5047481" h="6915258" extrusionOk="0">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Gill Sans"/>
              <a:ea typeface="Gill Sans"/>
              <a:cs typeface="Gill Sans"/>
              <a:sym typeface="Gill Sans"/>
            </a:endParaRPr>
          </a:p>
        </p:txBody>
      </p:sp>
    </p:spTree>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eam x8">
  <p:cSld name="Team x8">
    <p:spTree>
      <p:nvGrpSpPr>
        <p:cNvPr id="1" name="Shape 134"/>
        <p:cNvGrpSpPr/>
        <p:nvPr/>
      </p:nvGrpSpPr>
      <p:grpSpPr>
        <a:xfrm>
          <a:off x="0" y="0"/>
          <a:ext cx="0" cy="0"/>
          <a:chOff x="0" y="0"/>
          <a:chExt cx="0" cy="0"/>
        </a:xfrm>
      </p:grpSpPr>
      <p:sp>
        <p:nvSpPr>
          <p:cNvPr id="135" name="Google Shape;135;p32"/>
          <p:cNvSpPr/>
          <p:nvPr/>
        </p:nvSpPr>
        <p:spPr>
          <a:xfrm>
            <a:off x="6381060" y="-24130"/>
            <a:ext cx="5371060" cy="6899910"/>
          </a:xfrm>
          <a:custGeom>
            <a:avLst/>
            <a:gdLst/>
            <a:ahLst/>
            <a:cxnLst/>
            <a:rect l="l" t="t" r="r" b="b"/>
            <a:pathLst>
              <a:path w="5371060" h="6899910" extrusionOk="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Gill Sans"/>
              <a:ea typeface="Gill Sans"/>
              <a:cs typeface="Gill Sans"/>
              <a:sym typeface="Gill Sans"/>
            </a:endParaRPr>
          </a:p>
        </p:txBody>
      </p:sp>
      <p:sp>
        <p:nvSpPr>
          <p:cNvPr id="136" name="Google Shape;136;p32"/>
          <p:cNvSpPr txBox="1">
            <a:spLocks noGrp="1"/>
          </p:cNvSpPr>
          <p:nvPr>
            <p:ph type="title"/>
          </p:nvPr>
        </p:nvSpPr>
        <p:spPr>
          <a:xfrm>
            <a:off x="576072" y="704088"/>
            <a:ext cx="10515600" cy="676656"/>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4800"/>
              <a:buFont typeface="Arial"/>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7" name="Google Shape;137;p32"/>
          <p:cNvSpPr>
            <a:spLocks noGrp="1"/>
          </p:cNvSpPr>
          <p:nvPr>
            <p:ph type="pic" idx="2"/>
          </p:nvPr>
        </p:nvSpPr>
        <p:spPr>
          <a:xfrm>
            <a:off x="1207008" y="1572768"/>
            <a:ext cx="1307592" cy="1810512"/>
          </a:xfrm>
          <a:prstGeom prst="rect">
            <a:avLst/>
          </a:prstGeom>
          <a:solidFill>
            <a:schemeClr val="accent4"/>
          </a:solidFill>
          <a:ln>
            <a:noFill/>
          </a:ln>
        </p:spPr>
      </p:sp>
      <p:sp>
        <p:nvSpPr>
          <p:cNvPr id="138" name="Google Shape;138;p32"/>
          <p:cNvSpPr>
            <a:spLocks noGrp="1"/>
          </p:cNvSpPr>
          <p:nvPr>
            <p:ph type="pic" idx="3"/>
          </p:nvPr>
        </p:nvSpPr>
        <p:spPr>
          <a:xfrm>
            <a:off x="3986784" y="1572768"/>
            <a:ext cx="1307592" cy="1810512"/>
          </a:xfrm>
          <a:prstGeom prst="rect">
            <a:avLst/>
          </a:prstGeom>
          <a:solidFill>
            <a:schemeClr val="accent4"/>
          </a:solidFill>
          <a:ln>
            <a:noFill/>
          </a:ln>
        </p:spPr>
      </p:sp>
      <p:sp>
        <p:nvSpPr>
          <p:cNvPr id="139" name="Google Shape;139;p32"/>
          <p:cNvSpPr>
            <a:spLocks noGrp="1"/>
          </p:cNvSpPr>
          <p:nvPr>
            <p:ph type="pic" idx="4"/>
          </p:nvPr>
        </p:nvSpPr>
        <p:spPr>
          <a:xfrm>
            <a:off x="6766560" y="1572768"/>
            <a:ext cx="1307592" cy="1810512"/>
          </a:xfrm>
          <a:prstGeom prst="rect">
            <a:avLst/>
          </a:prstGeom>
          <a:solidFill>
            <a:schemeClr val="accent4"/>
          </a:solidFill>
          <a:ln>
            <a:noFill/>
          </a:ln>
        </p:spPr>
      </p:sp>
      <p:sp>
        <p:nvSpPr>
          <p:cNvPr id="140" name="Google Shape;140;p32"/>
          <p:cNvSpPr>
            <a:spLocks noGrp="1"/>
          </p:cNvSpPr>
          <p:nvPr>
            <p:ph type="pic" idx="5"/>
          </p:nvPr>
        </p:nvSpPr>
        <p:spPr>
          <a:xfrm>
            <a:off x="9546336" y="1572768"/>
            <a:ext cx="1307592" cy="1810512"/>
          </a:xfrm>
          <a:prstGeom prst="rect">
            <a:avLst/>
          </a:prstGeom>
          <a:solidFill>
            <a:schemeClr val="accent4"/>
          </a:solidFill>
          <a:ln>
            <a:noFill/>
          </a:ln>
        </p:spPr>
      </p:sp>
      <p:sp>
        <p:nvSpPr>
          <p:cNvPr id="141" name="Google Shape;141;p32"/>
          <p:cNvSpPr txBox="1">
            <a:spLocks noGrp="1"/>
          </p:cNvSpPr>
          <p:nvPr>
            <p:ph type="body" idx="1"/>
          </p:nvPr>
        </p:nvSpPr>
        <p:spPr>
          <a:xfrm>
            <a:off x="633259" y="3392424"/>
            <a:ext cx="2423160" cy="310896"/>
          </a:xfrm>
          <a:prstGeom prst="rect">
            <a:avLst/>
          </a:prstGeom>
          <a:noFill/>
          <a:ln>
            <a:noFill/>
          </a:ln>
        </p:spPr>
        <p:txBody>
          <a:bodyPr spcFirstLastPara="1" wrap="square" lIns="91425" tIns="45700" rIns="91425" bIns="45700" anchor="b" anchorCtr="0">
            <a:noAutofit/>
          </a:bodyPr>
          <a:lstStyle>
            <a:lvl1pPr marL="457200" lvl="0" indent="-228600" algn="ctr">
              <a:lnSpc>
                <a:spcPct val="100000"/>
              </a:lnSpc>
              <a:spcBef>
                <a:spcPts val="0"/>
              </a:spcBef>
              <a:spcAft>
                <a:spcPts val="0"/>
              </a:spcAft>
              <a:buClr>
                <a:schemeClr val="dk1"/>
              </a:buClr>
              <a:buSzPts val="1400"/>
              <a:buNone/>
              <a:defRPr sz="1400" cap="none">
                <a:latin typeface="Gill Sans"/>
                <a:ea typeface="Gill Sans"/>
                <a:cs typeface="Gill Sans"/>
                <a:sym typeface="Gill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2" name="Google Shape;142;p32"/>
          <p:cNvSpPr txBox="1">
            <a:spLocks noGrp="1"/>
          </p:cNvSpPr>
          <p:nvPr>
            <p:ph type="body" idx="6"/>
          </p:nvPr>
        </p:nvSpPr>
        <p:spPr>
          <a:xfrm>
            <a:off x="3419764" y="3392424"/>
            <a:ext cx="2423160" cy="310896"/>
          </a:xfrm>
          <a:prstGeom prst="rect">
            <a:avLst/>
          </a:prstGeom>
          <a:noFill/>
          <a:ln>
            <a:noFill/>
          </a:ln>
        </p:spPr>
        <p:txBody>
          <a:bodyPr spcFirstLastPara="1" wrap="square" lIns="91425" tIns="45700" rIns="91425" bIns="45700" anchor="b" anchorCtr="0">
            <a:noAutofit/>
          </a:bodyPr>
          <a:lstStyle>
            <a:lvl1pPr marL="457200" lvl="0" indent="-228600" algn="ctr">
              <a:lnSpc>
                <a:spcPct val="100000"/>
              </a:lnSpc>
              <a:spcBef>
                <a:spcPts val="0"/>
              </a:spcBef>
              <a:spcAft>
                <a:spcPts val="0"/>
              </a:spcAft>
              <a:buClr>
                <a:schemeClr val="dk1"/>
              </a:buClr>
              <a:buSzPts val="1400"/>
              <a:buNone/>
              <a:defRPr sz="1400" cap="none">
                <a:latin typeface="Gill Sans"/>
                <a:ea typeface="Gill Sans"/>
                <a:cs typeface="Gill Sans"/>
                <a:sym typeface="Gill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3" name="Google Shape;143;p32"/>
          <p:cNvSpPr txBox="1">
            <a:spLocks noGrp="1"/>
          </p:cNvSpPr>
          <p:nvPr>
            <p:ph type="body" idx="7"/>
          </p:nvPr>
        </p:nvSpPr>
        <p:spPr>
          <a:xfrm>
            <a:off x="6206269" y="3392424"/>
            <a:ext cx="2423160" cy="310896"/>
          </a:xfrm>
          <a:prstGeom prst="rect">
            <a:avLst/>
          </a:prstGeom>
          <a:noFill/>
          <a:ln>
            <a:noFill/>
          </a:ln>
        </p:spPr>
        <p:txBody>
          <a:bodyPr spcFirstLastPara="1" wrap="square" lIns="91425" tIns="45700" rIns="91425" bIns="45700" anchor="b" anchorCtr="0">
            <a:noAutofit/>
          </a:bodyPr>
          <a:lstStyle>
            <a:lvl1pPr marL="457200" lvl="0" indent="-228600" algn="ctr">
              <a:lnSpc>
                <a:spcPct val="100000"/>
              </a:lnSpc>
              <a:spcBef>
                <a:spcPts val="0"/>
              </a:spcBef>
              <a:spcAft>
                <a:spcPts val="0"/>
              </a:spcAft>
              <a:buClr>
                <a:schemeClr val="dk1"/>
              </a:buClr>
              <a:buSzPts val="1400"/>
              <a:buNone/>
              <a:defRPr sz="1400" cap="none">
                <a:latin typeface="Gill Sans"/>
                <a:ea typeface="Gill Sans"/>
                <a:cs typeface="Gill Sans"/>
                <a:sym typeface="Gill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4" name="Google Shape;144;p32"/>
          <p:cNvSpPr txBox="1">
            <a:spLocks noGrp="1"/>
          </p:cNvSpPr>
          <p:nvPr>
            <p:ph type="body" idx="8"/>
          </p:nvPr>
        </p:nvSpPr>
        <p:spPr>
          <a:xfrm>
            <a:off x="8992774" y="3392424"/>
            <a:ext cx="2423160" cy="310896"/>
          </a:xfrm>
          <a:prstGeom prst="rect">
            <a:avLst/>
          </a:prstGeom>
          <a:noFill/>
          <a:ln>
            <a:noFill/>
          </a:ln>
        </p:spPr>
        <p:txBody>
          <a:bodyPr spcFirstLastPara="1" wrap="square" lIns="91425" tIns="45700" rIns="91425" bIns="45700" anchor="b" anchorCtr="0">
            <a:noAutofit/>
          </a:bodyPr>
          <a:lstStyle>
            <a:lvl1pPr marL="457200" lvl="0" indent="-228600" algn="ctr">
              <a:lnSpc>
                <a:spcPct val="100000"/>
              </a:lnSpc>
              <a:spcBef>
                <a:spcPts val="0"/>
              </a:spcBef>
              <a:spcAft>
                <a:spcPts val="0"/>
              </a:spcAft>
              <a:buClr>
                <a:schemeClr val="dk1"/>
              </a:buClr>
              <a:buSzPts val="1400"/>
              <a:buNone/>
              <a:defRPr sz="1400" cap="none">
                <a:latin typeface="Gill Sans"/>
                <a:ea typeface="Gill Sans"/>
                <a:cs typeface="Gill Sans"/>
                <a:sym typeface="Gill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5" name="Google Shape;145;p32"/>
          <p:cNvSpPr txBox="1">
            <a:spLocks noGrp="1"/>
          </p:cNvSpPr>
          <p:nvPr>
            <p:ph type="body" idx="9"/>
          </p:nvPr>
        </p:nvSpPr>
        <p:spPr>
          <a:xfrm>
            <a:off x="633259" y="3584448"/>
            <a:ext cx="2423160" cy="310896"/>
          </a:xfrm>
          <a:prstGeom prst="rect">
            <a:avLst/>
          </a:prstGeom>
          <a:noFill/>
          <a:ln>
            <a:noFill/>
          </a:ln>
        </p:spPr>
        <p:txBody>
          <a:bodyPr spcFirstLastPara="1" wrap="square" lIns="91425" tIns="45700" rIns="91425" bIns="45700" anchor="t" anchorCtr="0">
            <a:noAutofit/>
          </a:bodyPr>
          <a:lstStyle>
            <a:lvl1pPr marL="457200" lvl="0" indent="-228600" algn="ctr">
              <a:lnSpc>
                <a:spcPct val="100000"/>
              </a:lnSpc>
              <a:spcBef>
                <a:spcPts val="0"/>
              </a:spcBef>
              <a:spcAft>
                <a:spcPts val="0"/>
              </a:spcAft>
              <a:buClr>
                <a:schemeClr val="dk1"/>
              </a:buClr>
              <a:buSzPts val="1400"/>
              <a:buNone/>
              <a:defRPr sz="1400" cap="none"/>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6" name="Google Shape;146;p32"/>
          <p:cNvSpPr txBox="1">
            <a:spLocks noGrp="1"/>
          </p:cNvSpPr>
          <p:nvPr>
            <p:ph type="body" idx="13"/>
          </p:nvPr>
        </p:nvSpPr>
        <p:spPr>
          <a:xfrm>
            <a:off x="3419764" y="3584448"/>
            <a:ext cx="2423160" cy="310896"/>
          </a:xfrm>
          <a:prstGeom prst="rect">
            <a:avLst/>
          </a:prstGeom>
          <a:noFill/>
          <a:ln>
            <a:noFill/>
          </a:ln>
        </p:spPr>
        <p:txBody>
          <a:bodyPr spcFirstLastPara="1" wrap="square" lIns="91425" tIns="45700" rIns="91425" bIns="45700" anchor="t" anchorCtr="0">
            <a:noAutofit/>
          </a:bodyPr>
          <a:lstStyle>
            <a:lvl1pPr marL="457200" lvl="0" indent="-228600" algn="ctr">
              <a:lnSpc>
                <a:spcPct val="100000"/>
              </a:lnSpc>
              <a:spcBef>
                <a:spcPts val="0"/>
              </a:spcBef>
              <a:spcAft>
                <a:spcPts val="0"/>
              </a:spcAft>
              <a:buClr>
                <a:schemeClr val="dk1"/>
              </a:buClr>
              <a:buSzPts val="1400"/>
              <a:buNone/>
              <a:defRPr sz="1400" cap="none"/>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7" name="Google Shape;147;p32"/>
          <p:cNvSpPr txBox="1">
            <a:spLocks noGrp="1"/>
          </p:cNvSpPr>
          <p:nvPr>
            <p:ph type="body" idx="14"/>
          </p:nvPr>
        </p:nvSpPr>
        <p:spPr>
          <a:xfrm>
            <a:off x="6206269" y="3584448"/>
            <a:ext cx="2423160" cy="310896"/>
          </a:xfrm>
          <a:prstGeom prst="rect">
            <a:avLst/>
          </a:prstGeom>
          <a:noFill/>
          <a:ln>
            <a:noFill/>
          </a:ln>
        </p:spPr>
        <p:txBody>
          <a:bodyPr spcFirstLastPara="1" wrap="square" lIns="91425" tIns="45700" rIns="91425" bIns="45700" anchor="t" anchorCtr="0">
            <a:noAutofit/>
          </a:bodyPr>
          <a:lstStyle>
            <a:lvl1pPr marL="457200" lvl="0" indent="-228600" algn="ctr">
              <a:lnSpc>
                <a:spcPct val="100000"/>
              </a:lnSpc>
              <a:spcBef>
                <a:spcPts val="0"/>
              </a:spcBef>
              <a:spcAft>
                <a:spcPts val="0"/>
              </a:spcAft>
              <a:buClr>
                <a:schemeClr val="dk1"/>
              </a:buClr>
              <a:buSzPts val="1400"/>
              <a:buNone/>
              <a:defRPr sz="1400" cap="none"/>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8" name="Google Shape;148;p32"/>
          <p:cNvSpPr txBox="1">
            <a:spLocks noGrp="1"/>
          </p:cNvSpPr>
          <p:nvPr>
            <p:ph type="body" idx="15"/>
          </p:nvPr>
        </p:nvSpPr>
        <p:spPr>
          <a:xfrm>
            <a:off x="8992774" y="3584448"/>
            <a:ext cx="2423160" cy="310896"/>
          </a:xfrm>
          <a:prstGeom prst="rect">
            <a:avLst/>
          </a:prstGeom>
          <a:noFill/>
          <a:ln>
            <a:noFill/>
          </a:ln>
        </p:spPr>
        <p:txBody>
          <a:bodyPr spcFirstLastPara="1" wrap="square" lIns="91425" tIns="45700" rIns="91425" bIns="45700" anchor="t" anchorCtr="0">
            <a:noAutofit/>
          </a:bodyPr>
          <a:lstStyle>
            <a:lvl1pPr marL="457200" lvl="0" indent="-228600" algn="ctr">
              <a:lnSpc>
                <a:spcPct val="100000"/>
              </a:lnSpc>
              <a:spcBef>
                <a:spcPts val="0"/>
              </a:spcBef>
              <a:spcAft>
                <a:spcPts val="0"/>
              </a:spcAft>
              <a:buClr>
                <a:schemeClr val="dk1"/>
              </a:buClr>
              <a:buSzPts val="1400"/>
              <a:buNone/>
              <a:defRPr sz="1400" cap="none"/>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9" name="Google Shape;149;p32"/>
          <p:cNvSpPr>
            <a:spLocks noGrp="1"/>
          </p:cNvSpPr>
          <p:nvPr>
            <p:ph type="pic" idx="16"/>
          </p:nvPr>
        </p:nvSpPr>
        <p:spPr>
          <a:xfrm>
            <a:off x="1207008" y="4242816"/>
            <a:ext cx="1307592" cy="1810512"/>
          </a:xfrm>
          <a:prstGeom prst="rect">
            <a:avLst/>
          </a:prstGeom>
          <a:solidFill>
            <a:schemeClr val="accent4"/>
          </a:solidFill>
          <a:ln>
            <a:noFill/>
          </a:ln>
        </p:spPr>
      </p:sp>
      <p:sp>
        <p:nvSpPr>
          <p:cNvPr id="150" name="Google Shape;150;p32"/>
          <p:cNvSpPr>
            <a:spLocks noGrp="1"/>
          </p:cNvSpPr>
          <p:nvPr>
            <p:ph type="pic" idx="17"/>
          </p:nvPr>
        </p:nvSpPr>
        <p:spPr>
          <a:xfrm>
            <a:off x="3986784" y="4242816"/>
            <a:ext cx="1307592" cy="1810512"/>
          </a:xfrm>
          <a:prstGeom prst="rect">
            <a:avLst/>
          </a:prstGeom>
          <a:solidFill>
            <a:schemeClr val="accent4"/>
          </a:solidFill>
          <a:ln>
            <a:noFill/>
          </a:ln>
        </p:spPr>
      </p:sp>
      <p:sp>
        <p:nvSpPr>
          <p:cNvPr id="151" name="Google Shape;151;p32"/>
          <p:cNvSpPr>
            <a:spLocks noGrp="1"/>
          </p:cNvSpPr>
          <p:nvPr>
            <p:ph type="pic" idx="18"/>
          </p:nvPr>
        </p:nvSpPr>
        <p:spPr>
          <a:xfrm>
            <a:off x="6766560" y="4242816"/>
            <a:ext cx="1307592" cy="1810512"/>
          </a:xfrm>
          <a:prstGeom prst="rect">
            <a:avLst/>
          </a:prstGeom>
          <a:solidFill>
            <a:schemeClr val="accent4"/>
          </a:solidFill>
          <a:ln>
            <a:noFill/>
          </a:ln>
        </p:spPr>
      </p:sp>
      <p:sp>
        <p:nvSpPr>
          <p:cNvPr id="152" name="Google Shape;152;p32"/>
          <p:cNvSpPr>
            <a:spLocks noGrp="1"/>
          </p:cNvSpPr>
          <p:nvPr>
            <p:ph type="pic" idx="19"/>
          </p:nvPr>
        </p:nvSpPr>
        <p:spPr>
          <a:xfrm>
            <a:off x="9546336" y="4242816"/>
            <a:ext cx="1307592" cy="1810512"/>
          </a:xfrm>
          <a:prstGeom prst="rect">
            <a:avLst/>
          </a:prstGeom>
          <a:solidFill>
            <a:schemeClr val="accent4"/>
          </a:solidFill>
          <a:ln>
            <a:noFill/>
          </a:ln>
        </p:spPr>
      </p:sp>
      <p:sp>
        <p:nvSpPr>
          <p:cNvPr id="153" name="Google Shape;153;p32"/>
          <p:cNvSpPr txBox="1">
            <a:spLocks noGrp="1"/>
          </p:cNvSpPr>
          <p:nvPr>
            <p:ph type="body" idx="20"/>
          </p:nvPr>
        </p:nvSpPr>
        <p:spPr>
          <a:xfrm>
            <a:off x="633259" y="6062472"/>
            <a:ext cx="2423160" cy="310896"/>
          </a:xfrm>
          <a:prstGeom prst="rect">
            <a:avLst/>
          </a:prstGeom>
          <a:noFill/>
          <a:ln>
            <a:noFill/>
          </a:ln>
        </p:spPr>
        <p:txBody>
          <a:bodyPr spcFirstLastPara="1" wrap="square" lIns="91425" tIns="45700" rIns="91425" bIns="45700" anchor="b" anchorCtr="0">
            <a:noAutofit/>
          </a:bodyPr>
          <a:lstStyle>
            <a:lvl1pPr marL="457200" lvl="0" indent="-228600" algn="ctr">
              <a:lnSpc>
                <a:spcPct val="100000"/>
              </a:lnSpc>
              <a:spcBef>
                <a:spcPts val="0"/>
              </a:spcBef>
              <a:spcAft>
                <a:spcPts val="0"/>
              </a:spcAft>
              <a:buClr>
                <a:schemeClr val="dk1"/>
              </a:buClr>
              <a:buSzPts val="1400"/>
              <a:buNone/>
              <a:defRPr sz="1400" cap="none">
                <a:latin typeface="Gill Sans"/>
                <a:ea typeface="Gill Sans"/>
                <a:cs typeface="Gill Sans"/>
                <a:sym typeface="Gill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4" name="Google Shape;154;p32"/>
          <p:cNvSpPr txBox="1">
            <a:spLocks noGrp="1"/>
          </p:cNvSpPr>
          <p:nvPr>
            <p:ph type="body" idx="21"/>
          </p:nvPr>
        </p:nvSpPr>
        <p:spPr>
          <a:xfrm>
            <a:off x="3419764" y="6062472"/>
            <a:ext cx="2423160" cy="310896"/>
          </a:xfrm>
          <a:prstGeom prst="rect">
            <a:avLst/>
          </a:prstGeom>
          <a:noFill/>
          <a:ln>
            <a:noFill/>
          </a:ln>
        </p:spPr>
        <p:txBody>
          <a:bodyPr spcFirstLastPara="1" wrap="square" lIns="91425" tIns="45700" rIns="91425" bIns="45700" anchor="b" anchorCtr="0">
            <a:noAutofit/>
          </a:bodyPr>
          <a:lstStyle>
            <a:lvl1pPr marL="457200" lvl="0" indent="-228600" algn="ctr">
              <a:lnSpc>
                <a:spcPct val="100000"/>
              </a:lnSpc>
              <a:spcBef>
                <a:spcPts val="0"/>
              </a:spcBef>
              <a:spcAft>
                <a:spcPts val="0"/>
              </a:spcAft>
              <a:buClr>
                <a:schemeClr val="dk1"/>
              </a:buClr>
              <a:buSzPts val="1400"/>
              <a:buNone/>
              <a:defRPr sz="1400" cap="none">
                <a:latin typeface="Gill Sans"/>
                <a:ea typeface="Gill Sans"/>
                <a:cs typeface="Gill Sans"/>
                <a:sym typeface="Gill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5" name="Google Shape;155;p32"/>
          <p:cNvSpPr txBox="1">
            <a:spLocks noGrp="1"/>
          </p:cNvSpPr>
          <p:nvPr>
            <p:ph type="body" idx="22"/>
          </p:nvPr>
        </p:nvSpPr>
        <p:spPr>
          <a:xfrm>
            <a:off x="6206269" y="6062472"/>
            <a:ext cx="2423160" cy="310896"/>
          </a:xfrm>
          <a:prstGeom prst="rect">
            <a:avLst/>
          </a:prstGeom>
          <a:noFill/>
          <a:ln>
            <a:noFill/>
          </a:ln>
        </p:spPr>
        <p:txBody>
          <a:bodyPr spcFirstLastPara="1" wrap="square" lIns="91425" tIns="45700" rIns="91425" bIns="45700" anchor="b" anchorCtr="0">
            <a:noAutofit/>
          </a:bodyPr>
          <a:lstStyle>
            <a:lvl1pPr marL="457200" lvl="0" indent="-228600" algn="ctr">
              <a:lnSpc>
                <a:spcPct val="100000"/>
              </a:lnSpc>
              <a:spcBef>
                <a:spcPts val="0"/>
              </a:spcBef>
              <a:spcAft>
                <a:spcPts val="0"/>
              </a:spcAft>
              <a:buClr>
                <a:schemeClr val="dk1"/>
              </a:buClr>
              <a:buSzPts val="1400"/>
              <a:buNone/>
              <a:defRPr sz="1400" cap="none">
                <a:latin typeface="Gill Sans"/>
                <a:ea typeface="Gill Sans"/>
                <a:cs typeface="Gill Sans"/>
                <a:sym typeface="Gill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6" name="Google Shape;156;p32"/>
          <p:cNvSpPr txBox="1">
            <a:spLocks noGrp="1"/>
          </p:cNvSpPr>
          <p:nvPr>
            <p:ph type="body" idx="23"/>
          </p:nvPr>
        </p:nvSpPr>
        <p:spPr>
          <a:xfrm>
            <a:off x="8992774" y="6062472"/>
            <a:ext cx="2423160" cy="310896"/>
          </a:xfrm>
          <a:prstGeom prst="rect">
            <a:avLst/>
          </a:prstGeom>
          <a:noFill/>
          <a:ln>
            <a:noFill/>
          </a:ln>
        </p:spPr>
        <p:txBody>
          <a:bodyPr spcFirstLastPara="1" wrap="square" lIns="91425" tIns="45700" rIns="91425" bIns="45700" anchor="b" anchorCtr="0">
            <a:noAutofit/>
          </a:bodyPr>
          <a:lstStyle>
            <a:lvl1pPr marL="457200" lvl="0" indent="-228600" algn="ctr">
              <a:lnSpc>
                <a:spcPct val="100000"/>
              </a:lnSpc>
              <a:spcBef>
                <a:spcPts val="0"/>
              </a:spcBef>
              <a:spcAft>
                <a:spcPts val="0"/>
              </a:spcAft>
              <a:buClr>
                <a:schemeClr val="dk1"/>
              </a:buClr>
              <a:buSzPts val="1400"/>
              <a:buNone/>
              <a:defRPr sz="1400" cap="none">
                <a:latin typeface="Gill Sans"/>
                <a:ea typeface="Gill Sans"/>
                <a:cs typeface="Gill Sans"/>
                <a:sym typeface="Gill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7" name="Google Shape;157;p32"/>
          <p:cNvSpPr txBox="1">
            <a:spLocks noGrp="1"/>
          </p:cNvSpPr>
          <p:nvPr>
            <p:ph type="body" idx="24"/>
          </p:nvPr>
        </p:nvSpPr>
        <p:spPr>
          <a:xfrm>
            <a:off x="633259" y="6254496"/>
            <a:ext cx="2423160" cy="310896"/>
          </a:xfrm>
          <a:prstGeom prst="rect">
            <a:avLst/>
          </a:prstGeom>
          <a:noFill/>
          <a:ln>
            <a:noFill/>
          </a:ln>
        </p:spPr>
        <p:txBody>
          <a:bodyPr spcFirstLastPara="1" wrap="square" lIns="91425" tIns="45700" rIns="91425" bIns="45700" anchor="t" anchorCtr="0">
            <a:noAutofit/>
          </a:bodyPr>
          <a:lstStyle>
            <a:lvl1pPr marL="457200" lvl="0" indent="-228600" algn="ctr">
              <a:lnSpc>
                <a:spcPct val="100000"/>
              </a:lnSpc>
              <a:spcBef>
                <a:spcPts val="0"/>
              </a:spcBef>
              <a:spcAft>
                <a:spcPts val="0"/>
              </a:spcAft>
              <a:buClr>
                <a:schemeClr val="dk1"/>
              </a:buClr>
              <a:buSzPts val="1400"/>
              <a:buNone/>
              <a:defRPr sz="1400" cap="none"/>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8" name="Google Shape;158;p32"/>
          <p:cNvSpPr txBox="1">
            <a:spLocks noGrp="1"/>
          </p:cNvSpPr>
          <p:nvPr>
            <p:ph type="body" idx="25"/>
          </p:nvPr>
        </p:nvSpPr>
        <p:spPr>
          <a:xfrm>
            <a:off x="3419764" y="6254496"/>
            <a:ext cx="2423160" cy="310896"/>
          </a:xfrm>
          <a:prstGeom prst="rect">
            <a:avLst/>
          </a:prstGeom>
          <a:noFill/>
          <a:ln>
            <a:noFill/>
          </a:ln>
        </p:spPr>
        <p:txBody>
          <a:bodyPr spcFirstLastPara="1" wrap="square" lIns="91425" tIns="45700" rIns="91425" bIns="45700" anchor="t" anchorCtr="0">
            <a:noAutofit/>
          </a:bodyPr>
          <a:lstStyle>
            <a:lvl1pPr marL="457200" lvl="0" indent="-228600" algn="ctr">
              <a:lnSpc>
                <a:spcPct val="100000"/>
              </a:lnSpc>
              <a:spcBef>
                <a:spcPts val="0"/>
              </a:spcBef>
              <a:spcAft>
                <a:spcPts val="0"/>
              </a:spcAft>
              <a:buClr>
                <a:schemeClr val="dk1"/>
              </a:buClr>
              <a:buSzPts val="1400"/>
              <a:buNone/>
              <a:defRPr sz="1400" cap="none"/>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9" name="Google Shape;159;p32"/>
          <p:cNvSpPr txBox="1">
            <a:spLocks noGrp="1"/>
          </p:cNvSpPr>
          <p:nvPr>
            <p:ph type="body" idx="26"/>
          </p:nvPr>
        </p:nvSpPr>
        <p:spPr>
          <a:xfrm>
            <a:off x="6206269" y="6254496"/>
            <a:ext cx="2423160" cy="310896"/>
          </a:xfrm>
          <a:prstGeom prst="rect">
            <a:avLst/>
          </a:prstGeom>
          <a:noFill/>
          <a:ln>
            <a:noFill/>
          </a:ln>
        </p:spPr>
        <p:txBody>
          <a:bodyPr spcFirstLastPara="1" wrap="square" lIns="91425" tIns="45700" rIns="91425" bIns="45700" anchor="t" anchorCtr="0">
            <a:noAutofit/>
          </a:bodyPr>
          <a:lstStyle>
            <a:lvl1pPr marL="457200" lvl="0" indent="-228600" algn="ctr">
              <a:lnSpc>
                <a:spcPct val="100000"/>
              </a:lnSpc>
              <a:spcBef>
                <a:spcPts val="0"/>
              </a:spcBef>
              <a:spcAft>
                <a:spcPts val="0"/>
              </a:spcAft>
              <a:buClr>
                <a:schemeClr val="dk1"/>
              </a:buClr>
              <a:buSzPts val="1400"/>
              <a:buNone/>
              <a:defRPr sz="1400" cap="none"/>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0" name="Google Shape;160;p32"/>
          <p:cNvSpPr txBox="1">
            <a:spLocks noGrp="1"/>
          </p:cNvSpPr>
          <p:nvPr>
            <p:ph type="body" idx="27"/>
          </p:nvPr>
        </p:nvSpPr>
        <p:spPr>
          <a:xfrm>
            <a:off x="8992774" y="6254496"/>
            <a:ext cx="2423160" cy="310896"/>
          </a:xfrm>
          <a:prstGeom prst="rect">
            <a:avLst/>
          </a:prstGeom>
          <a:noFill/>
          <a:ln>
            <a:noFill/>
          </a:ln>
        </p:spPr>
        <p:txBody>
          <a:bodyPr spcFirstLastPara="1" wrap="square" lIns="91425" tIns="45700" rIns="91425" bIns="45700" anchor="t" anchorCtr="0">
            <a:noAutofit/>
          </a:bodyPr>
          <a:lstStyle>
            <a:lvl1pPr marL="457200" lvl="0" indent="-228600" algn="ctr">
              <a:lnSpc>
                <a:spcPct val="100000"/>
              </a:lnSpc>
              <a:spcBef>
                <a:spcPts val="0"/>
              </a:spcBef>
              <a:spcAft>
                <a:spcPts val="0"/>
              </a:spcAft>
              <a:buClr>
                <a:schemeClr val="dk1"/>
              </a:buClr>
              <a:buSzPts val="1400"/>
              <a:buNone/>
              <a:defRPr sz="1400" cap="none"/>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mparison">
  <p:cSld name="Comparison">
    <p:bg>
      <p:bgPr>
        <a:solidFill>
          <a:schemeClr val="accent6"/>
        </a:solidFill>
        <a:effectLst/>
      </p:bgPr>
    </p:bg>
    <p:spTree>
      <p:nvGrpSpPr>
        <p:cNvPr id="1" name="Shape 161"/>
        <p:cNvGrpSpPr/>
        <p:nvPr/>
      </p:nvGrpSpPr>
      <p:grpSpPr>
        <a:xfrm>
          <a:off x="0" y="0"/>
          <a:ext cx="0" cy="0"/>
          <a:chOff x="0" y="0"/>
          <a:chExt cx="0" cy="0"/>
        </a:xfrm>
      </p:grpSpPr>
      <p:sp>
        <p:nvSpPr>
          <p:cNvPr id="162" name="Google Shape;162;p33"/>
          <p:cNvSpPr/>
          <p:nvPr/>
        </p:nvSpPr>
        <p:spPr>
          <a:xfrm>
            <a:off x="737754" y="1496371"/>
            <a:ext cx="11454247" cy="5361629"/>
          </a:xfrm>
          <a:custGeom>
            <a:avLst/>
            <a:gdLst/>
            <a:ahLst/>
            <a:cxnLst/>
            <a:rect l="l" t="t" r="r" b="b"/>
            <a:pathLst>
              <a:path w="11454247" h="5361629" extrusionOk="0">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rgbClr val="454F58">
              <a:alpha val="42745"/>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Gill Sans"/>
              <a:ea typeface="Gill Sans"/>
              <a:cs typeface="Gill Sans"/>
              <a:sym typeface="Gill Sans"/>
            </a:endParaRPr>
          </a:p>
        </p:txBody>
      </p:sp>
      <p:sp>
        <p:nvSpPr>
          <p:cNvPr id="163" name="Google Shape;163;p33"/>
          <p:cNvSpPr/>
          <p:nvPr/>
        </p:nvSpPr>
        <p:spPr>
          <a:xfrm>
            <a:off x="0" y="0"/>
            <a:ext cx="8254792" cy="6858000"/>
          </a:xfrm>
          <a:custGeom>
            <a:avLst/>
            <a:gdLst/>
            <a:ahLst/>
            <a:cxnLst/>
            <a:rect l="l" t="t" r="r" b="b"/>
            <a:pathLst>
              <a:path w="8254792" h="6858000" extrusionOk="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dk2">
              <a:alpha val="62745"/>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Gill Sans"/>
              <a:ea typeface="Gill Sans"/>
              <a:cs typeface="Gill Sans"/>
              <a:sym typeface="Gill Sans"/>
            </a:endParaRPr>
          </a:p>
        </p:txBody>
      </p:sp>
      <p:sp>
        <p:nvSpPr>
          <p:cNvPr id="164" name="Google Shape;164;p33"/>
          <p:cNvSpPr txBox="1">
            <a:spLocks noGrp="1"/>
          </p:cNvSpPr>
          <p:nvPr>
            <p:ph type="body" idx="1"/>
          </p:nvPr>
        </p:nvSpPr>
        <p:spPr>
          <a:xfrm>
            <a:off x="576072" y="2350008"/>
            <a:ext cx="6464808" cy="109728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0"/>
              </a:spcBef>
              <a:spcAft>
                <a:spcPts val="0"/>
              </a:spcAft>
              <a:buClr>
                <a:schemeClr val="accent1"/>
              </a:buClr>
              <a:buSzPts val="1800"/>
              <a:buFont typeface="Courier New"/>
              <a:buChar char="o"/>
              <a:defRPr sz="1800">
                <a:solidFill>
                  <a:schemeClr val="accent1"/>
                </a:solidFill>
              </a:defRPr>
            </a:lvl1pPr>
            <a:lvl2pPr marL="914400" lvl="1" indent="-330200" algn="l">
              <a:lnSpc>
                <a:spcPct val="100000"/>
              </a:lnSpc>
              <a:spcBef>
                <a:spcPts val="0"/>
              </a:spcBef>
              <a:spcAft>
                <a:spcPts val="0"/>
              </a:spcAft>
              <a:buClr>
                <a:schemeClr val="accent1"/>
              </a:buClr>
              <a:buSzPts val="1600"/>
              <a:buChar char="•"/>
              <a:defRPr sz="1600">
                <a:solidFill>
                  <a:schemeClr val="accent1"/>
                </a:solidFill>
              </a:defRPr>
            </a:lvl2pPr>
            <a:lvl3pPr marL="1371600" lvl="2" indent="-317500" algn="l">
              <a:lnSpc>
                <a:spcPct val="100000"/>
              </a:lnSpc>
              <a:spcBef>
                <a:spcPts val="0"/>
              </a:spcBef>
              <a:spcAft>
                <a:spcPts val="0"/>
              </a:spcAft>
              <a:buClr>
                <a:schemeClr val="accent1"/>
              </a:buClr>
              <a:buSzPts val="1400"/>
              <a:buChar char="•"/>
              <a:defRPr sz="1400">
                <a:solidFill>
                  <a:schemeClr val="accent1"/>
                </a:solidFill>
              </a:defRPr>
            </a:lvl3pPr>
            <a:lvl4pPr marL="1828800" lvl="3" indent="-304800" algn="l">
              <a:lnSpc>
                <a:spcPct val="100000"/>
              </a:lnSpc>
              <a:spcBef>
                <a:spcPts val="0"/>
              </a:spcBef>
              <a:spcAft>
                <a:spcPts val="0"/>
              </a:spcAft>
              <a:buClr>
                <a:schemeClr val="accent1"/>
              </a:buClr>
              <a:buSzPts val="1200"/>
              <a:buChar char="•"/>
              <a:defRPr sz="1200">
                <a:solidFill>
                  <a:schemeClr val="accent1"/>
                </a:solidFill>
              </a:defRPr>
            </a:lvl4pPr>
            <a:lvl5pPr marL="2286000" lvl="4" indent="-304800" algn="l">
              <a:lnSpc>
                <a:spcPct val="100000"/>
              </a:lnSpc>
              <a:spcBef>
                <a:spcPts val="0"/>
              </a:spcBef>
              <a:spcAft>
                <a:spcPts val="0"/>
              </a:spcAft>
              <a:buClr>
                <a:schemeClr val="accent1"/>
              </a:buClr>
              <a:buSzPts val="1200"/>
              <a:buChar char="•"/>
              <a:defRPr sz="1200">
                <a:solidFill>
                  <a:schemeClr val="accen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5" name="Google Shape;165;p33"/>
          <p:cNvSpPr txBox="1">
            <a:spLocks noGrp="1"/>
          </p:cNvSpPr>
          <p:nvPr>
            <p:ph type="dt" idx="10"/>
          </p:nvPr>
        </p:nvSpPr>
        <p:spPr>
          <a:xfrm>
            <a:off x="365760" y="6464808"/>
            <a:ext cx="987552" cy="31089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66" name="Google Shape;166;p33"/>
          <p:cNvSpPr txBox="1">
            <a:spLocks noGrp="1"/>
          </p:cNvSpPr>
          <p:nvPr>
            <p:ph type="ftr" idx="11"/>
          </p:nvPr>
        </p:nvSpPr>
        <p:spPr>
          <a:xfrm>
            <a:off x="4379976" y="6464808"/>
            <a:ext cx="3438144" cy="31089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67" name="Google Shape;167;p33"/>
          <p:cNvSpPr txBox="1">
            <a:spLocks noGrp="1"/>
          </p:cNvSpPr>
          <p:nvPr>
            <p:ph type="sldNum" idx="12"/>
          </p:nvPr>
        </p:nvSpPr>
        <p:spPr>
          <a:xfrm>
            <a:off x="11027664" y="6464808"/>
            <a:ext cx="987552" cy="31089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400">
                <a:solidFill>
                  <a:schemeClr val="accent1"/>
                </a:solidFill>
                <a:latin typeface="Gill Sans"/>
                <a:ea typeface="Gill Sans"/>
                <a:cs typeface="Gill Sans"/>
                <a:sym typeface="Gill Sans"/>
              </a:defRPr>
            </a:lvl1pPr>
            <a:lvl2pPr marL="0" lvl="1" indent="0" algn="r">
              <a:spcBef>
                <a:spcPts val="0"/>
              </a:spcBef>
              <a:buNone/>
              <a:defRPr sz="1400">
                <a:solidFill>
                  <a:schemeClr val="accent1"/>
                </a:solidFill>
                <a:latin typeface="Gill Sans"/>
                <a:ea typeface="Gill Sans"/>
                <a:cs typeface="Gill Sans"/>
                <a:sym typeface="Gill Sans"/>
              </a:defRPr>
            </a:lvl2pPr>
            <a:lvl3pPr marL="0" lvl="2" indent="0" algn="r">
              <a:spcBef>
                <a:spcPts val="0"/>
              </a:spcBef>
              <a:buNone/>
              <a:defRPr sz="1400">
                <a:solidFill>
                  <a:schemeClr val="accent1"/>
                </a:solidFill>
                <a:latin typeface="Gill Sans"/>
                <a:ea typeface="Gill Sans"/>
                <a:cs typeface="Gill Sans"/>
                <a:sym typeface="Gill Sans"/>
              </a:defRPr>
            </a:lvl3pPr>
            <a:lvl4pPr marL="0" lvl="3" indent="0" algn="r">
              <a:spcBef>
                <a:spcPts val="0"/>
              </a:spcBef>
              <a:buNone/>
              <a:defRPr sz="1400">
                <a:solidFill>
                  <a:schemeClr val="accent1"/>
                </a:solidFill>
                <a:latin typeface="Gill Sans"/>
                <a:ea typeface="Gill Sans"/>
                <a:cs typeface="Gill Sans"/>
                <a:sym typeface="Gill Sans"/>
              </a:defRPr>
            </a:lvl4pPr>
            <a:lvl5pPr marL="0" lvl="4" indent="0" algn="r">
              <a:spcBef>
                <a:spcPts val="0"/>
              </a:spcBef>
              <a:buNone/>
              <a:defRPr sz="1400">
                <a:solidFill>
                  <a:schemeClr val="accent1"/>
                </a:solidFill>
                <a:latin typeface="Gill Sans"/>
                <a:ea typeface="Gill Sans"/>
                <a:cs typeface="Gill Sans"/>
                <a:sym typeface="Gill Sans"/>
              </a:defRPr>
            </a:lvl5pPr>
            <a:lvl6pPr marL="0" lvl="5" indent="0" algn="r">
              <a:spcBef>
                <a:spcPts val="0"/>
              </a:spcBef>
              <a:buNone/>
              <a:defRPr sz="1400">
                <a:solidFill>
                  <a:schemeClr val="accent1"/>
                </a:solidFill>
                <a:latin typeface="Gill Sans"/>
                <a:ea typeface="Gill Sans"/>
                <a:cs typeface="Gill Sans"/>
                <a:sym typeface="Gill Sans"/>
              </a:defRPr>
            </a:lvl6pPr>
            <a:lvl7pPr marL="0" lvl="6" indent="0" algn="r">
              <a:spcBef>
                <a:spcPts val="0"/>
              </a:spcBef>
              <a:buNone/>
              <a:defRPr sz="1400">
                <a:solidFill>
                  <a:schemeClr val="accent1"/>
                </a:solidFill>
                <a:latin typeface="Gill Sans"/>
                <a:ea typeface="Gill Sans"/>
                <a:cs typeface="Gill Sans"/>
                <a:sym typeface="Gill Sans"/>
              </a:defRPr>
            </a:lvl7pPr>
            <a:lvl8pPr marL="0" lvl="7" indent="0" algn="r">
              <a:spcBef>
                <a:spcPts val="0"/>
              </a:spcBef>
              <a:buNone/>
              <a:defRPr sz="1400">
                <a:solidFill>
                  <a:schemeClr val="accent1"/>
                </a:solidFill>
                <a:latin typeface="Gill Sans"/>
                <a:ea typeface="Gill Sans"/>
                <a:cs typeface="Gill Sans"/>
                <a:sym typeface="Gill Sans"/>
              </a:defRPr>
            </a:lvl8pPr>
            <a:lvl9pPr marL="0" lvl="8" indent="0" algn="r">
              <a:spcBef>
                <a:spcPts val="0"/>
              </a:spcBef>
              <a:buNone/>
              <a:defRPr sz="1400">
                <a:solidFill>
                  <a:schemeClr val="accent1"/>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dirty="0"/>
          </a:p>
        </p:txBody>
      </p:sp>
      <p:sp>
        <p:nvSpPr>
          <p:cNvPr id="168" name="Google Shape;168;p33"/>
          <p:cNvSpPr/>
          <p:nvPr/>
        </p:nvSpPr>
        <p:spPr>
          <a:xfrm>
            <a:off x="8419454" y="0"/>
            <a:ext cx="3772547" cy="6858000"/>
          </a:xfrm>
          <a:custGeom>
            <a:avLst/>
            <a:gdLst/>
            <a:ahLst/>
            <a:cxnLst/>
            <a:rect l="l" t="t" r="r" b="b"/>
            <a:pathLst>
              <a:path w="3772547" h="6858000" extrusionOk="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09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Gill Sans"/>
              <a:ea typeface="Gill Sans"/>
              <a:cs typeface="Gill Sans"/>
              <a:sym typeface="Gill Sans"/>
            </a:endParaRPr>
          </a:p>
        </p:txBody>
      </p:sp>
      <p:sp>
        <p:nvSpPr>
          <p:cNvPr id="169" name="Google Shape;169;p33"/>
          <p:cNvSpPr txBox="1">
            <a:spLocks noGrp="1"/>
          </p:cNvSpPr>
          <p:nvPr>
            <p:ph type="body" idx="2"/>
          </p:nvPr>
        </p:nvSpPr>
        <p:spPr>
          <a:xfrm>
            <a:off x="576072" y="1911096"/>
            <a:ext cx="6464808" cy="402336"/>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accent1"/>
              </a:buClr>
              <a:buSzPts val="2000"/>
              <a:buNone/>
              <a:defRPr sz="2000" b="0" cap="none">
                <a:solidFill>
                  <a:schemeClr val="accent1"/>
                </a:solidFill>
                <a:latin typeface="Gill Sans"/>
                <a:ea typeface="Gill Sans"/>
                <a:cs typeface="Gill Sans"/>
                <a:sym typeface="Gill Sans"/>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70" name="Google Shape;170;p33"/>
          <p:cNvSpPr txBox="1">
            <a:spLocks noGrp="1"/>
          </p:cNvSpPr>
          <p:nvPr>
            <p:ph type="body" idx="3"/>
          </p:nvPr>
        </p:nvSpPr>
        <p:spPr>
          <a:xfrm>
            <a:off x="576072" y="3557016"/>
            <a:ext cx="6464808" cy="402336"/>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accent1"/>
              </a:buClr>
              <a:buSzPts val="2000"/>
              <a:buNone/>
              <a:defRPr sz="2000" b="0" cap="none">
                <a:solidFill>
                  <a:schemeClr val="accent1"/>
                </a:solidFill>
                <a:latin typeface="Gill Sans"/>
                <a:ea typeface="Gill Sans"/>
                <a:cs typeface="Gill Sans"/>
                <a:sym typeface="Gill Sans"/>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71" name="Google Shape;171;p33"/>
          <p:cNvSpPr txBox="1">
            <a:spLocks noGrp="1"/>
          </p:cNvSpPr>
          <p:nvPr>
            <p:ph type="body" idx="4"/>
          </p:nvPr>
        </p:nvSpPr>
        <p:spPr>
          <a:xfrm>
            <a:off x="576072" y="3995928"/>
            <a:ext cx="6464808" cy="109728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0"/>
              </a:spcBef>
              <a:spcAft>
                <a:spcPts val="0"/>
              </a:spcAft>
              <a:buClr>
                <a:schemeClr val="accent1"/>
              </a:buClr>
              <a:buSzPts val="1800"/>
              <a:buFont typeface="Courier New"/>
              <a:buChar char="o"/>
              <a:defRPr sz="1800">
                <a:solidFill>
                  <a:schemeClr val="accent1"/>
                </a:solidFill>
              </a:defRPr>
            </a:lvl1pPr>
            <a:lvl2pPr marL="914400" lvl="1" indent="-330200" algn="l">
              <a:lnSpc>
                <a:spcPct val="100000"/>
              </a:lnSpc>
              <a:spcBef>
                <a:spcPts val="0"/>
              </a:spcBef>
              <a:spcAft>
                <a:spcPts val="0"/>
              </a:spcAft>
              <a:buClr>
                <a:schemeClr val="accent1"/>
              </a:buClr>
              <a:buSzPts val="1600"/>
              <a:buChar char="•"/>
              <a:defRPr sz="1600">
                <a:solidFill>
                  <a:schemeClr val="accent1"/>
                </a:solidFill>
              </a:defRPr>
            </a:lvl2pPr>
            <a:lvl3pPr marL="1371600" lvl="2" indent="-317500" algn="l">
              <a:lnSpc>
                <a:spcPct val="100000"/>
              </a:lnSpc>
              <a:spcBef>
                <a:spcPts val="0"/>
              </a:spcBef>
              <a:spcAft>
                <a:spcPts val="0"/>
              </a:spcAft>
              <a:buClr>
                <a:schemeClr val="accent1"/>
              </a:buClr>
              <a:buSzPts val="1400"/>
              <a:buChar char="•"/>
              <a:defRPr sz="1400">
                <a:solidFill>
                  <a:schemeClr val="accent1"/>
                </a:solidFill>
              </a:defRPr>
            </a:lvl3pPr>
            <a:lvl4pPr marL="1828800" lvl="3" indent="-304800" algn="l">
              <a:lnSpc>
                <a:spcPct val="100000"/>
              </a:lnSpc>
              <a:spcBef>
                <a:spcPts val="0"/>
              </a:spcBef>
              <a:spcAft>
                <a:spcPts val="0"/>
              </a:spcAft>
              <a:buClr>
                <a:schemeClr val="accent1"/>
              </a:buClr>
              <a:buSzPts val="1200"/>
              <a:buChar char="•"/>
              <a:defRPr sz="1200">
                <a:solidFill>
                  <a:schemeClr val="accent1"/>
                </a:solidFill>
              </a:defRPr>
            </a:lvl4pPr>
            <a:lvl5pPr marL="2286000" lvl="4" indent="-304800" algn="l">
              <a:lnSpc>
                <a:spcPct val="100000"/>
              </a:lnSpc>
              <a:spcBef>
                <a:spcPts val="0"/>
              </a:spcBef>
              <a:spcAft>
                <a:spcPts val="0"/>
              </a:spcAft>
              <a:buClr>
                <a:schemeClr val="accent1"/>
              </a:buClr>
              <a:buSzPts val="1200"/>
              <a:buChar char="•"/>
              <a:defRPr sz="1200">
                <a:solidFill>
                  <a:schemeClr val="accen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2" name="Google Shape;172;p33"/>
          <p:cNvSpPr txBox="1">
            <a:spLocks noGrp="1"/>
          </p:cNvSpPr>
          <p:nvPr>
            <p:ph type="title"/>
          </p:nvPr>
        </p:nvSpPr>
        <p:spPr>
          <a:xfrm>
            <a:off x="576072" y="704088"/>
            <a:ext cx="10515600" cy="676656"/>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accent1"/>
              </a:buClr>
              <a:buSzPts val="4800"/>
              <a:buFont typeface="Arial"/>
              <a:buNone/>
              <a:defRPr sz="48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173" name="Google Shape;173;p33"/>
          <p:cNvCxnSpPr/>
          <p:nvPr/>
        </p:nvCxnSpPr>
        <p:spPr>
          <a:xfrm>
            <a:off x="0" y="6324600"/>
            <a:ext cx="12192000" cy="0"/>
          </a:xfrm>
          <a:prstGeom prst="straightConnector1">
            <a:avLst/>
          </a:prstGeom>
          <a:noFill/>
          <a:ln w="15875" cap="flat" cmpd="sng">
            <a:solidFill>
              <a:schemeClr val="accent1"/>
            </a:solidFill>
            <a:prstDash val="solid"/>
            <a:miter lim="800000"/>
            <a:headEnd type="none" w="sm" len="sm"/>
            <a:tailEnd type="none" w="sm" len="sm"/>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icture with Caption alt">
  <p:cSld name="Picture with Caption alt">
    <p:bg>
      <p:bgPr>
        <a:solidFill>
          <a:schemeClr val="lt2"/>
        </a:solidFill>
        <a:effectLst/>
      </p:bgPr>
    </p:bg>
    <p:spTree>
      <p:nvGrpSpPr>
        <p:cNvPr id="1" name="Shape 174"/>
        <p:cNvGrpSpPr/>
        <p:nvPr/>
      </p:nvGrpSpPr>
      <p:grpSpPr>
        <a:xfrm>
          <a:off x="0" y="0"/>
          <a:ext cx="0" cy="0"/>
          <a:chOff x="0" y="0"/>
          <a:chExt cx="0" cy="0"/>
        </a:xfrm>
      </p:grpSpPr>
      <p:sp>
        <p:nvSpPr>
          <p:cNvPr id="175" name="Google Shape;175;p34"/>
          <p:cNvSpPr/>
          <p:nvPr/>
        </p:nvSpPr>
        <p:spPr>
          <a:xfrm>
            <a:off x="6323595" y="0"/>
            <a:ext cx="5868404" cy="6164034"/>
          </a:xfrm>
          <a:custGeom>
            <a:avLst/>
            <a:gdLst/>
            <a:ahLst/>
            <a:cxnLst/>
            <a:rect l="l" t="t" r="r" b="b"/>
            <a:pathLst>
              <a:path w="5868404" h="6164034" extrusionOk="0">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5882"/>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Gill Sans"/>
              <a:ea typeface="Gill Sans"/>
              <a:cs typeface="Gill Sans"/>
              <a:sym typeface="Gill Sans"/>
            </a:endParaRPr>
          </a:p>
        </p:txBody>
      </p:sp>
      <p:sp>
        <p:nvSpPr>
          <p:cNvPr id="176" name="Google Shape;176;p34"/>
          <p:cNvSpPr txBox="1">
            <a:spLocks noGrp="1"/>
          </p:cNvSpPr>
          <p:nvPr>
            <p:ph type="body" idx="1"/>
          </p:nvPr>
        </p:nvSpPr>
        <p:spPr>
          <a:xfrm>
            <a:off x="576072" y="1947671"/>
            <a:ext cx="4572000" cy="407072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0"/>
              </a:spcBef>
              <a:spcAft>
                <a:spcPts val="0"/>
              </a:spcAft>
              <a:buClr>
                <a:schemeClr val="dk1"/>
              </a:buClr>
              <a:buSzPts val="1800"/>
              <a:buNone/>
              <a:defRPr sz="18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77" name="Google Shape;177;p34"/>
          <p:cNvSpPr txBox="1">
            <a:spLocks noGrp="1"/>
          </p:cNvSpPr>
          <p:nvPr>
            <p:ph type="dt" idx="10"/>
          </p:nvPr>
        </p:nvSpPr>
        <p:spPr>
          <a:xfrm>
            <a:off x="365760" y="6464808"/>
            <a:ext cx="987552" cy="31089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78" name="Google Shape;178;p34"/>
          <p:cNvSpPr txBox="1">
            <a:spLocks noGrp="1"/>
          </p:cNvSpPr>
          <p:nvPr>
            <p:ph type="ftr" idx="11"/>
          </p:nvPr>
        </p:nvSpPr>
        <p:spPr>
          <a:xfrm>
            <a:off x="4379976" y="6464808"/>
            <a:ext cx="3438144" cy="31089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79" name="Google Shape;179;p34"/>
          <p:cNvSpPr txBox="1">
            <a:spLocks noGrp="1"/>
          </p:cNvSpPr>
          <p:nvPr>
            <p:ph type="sldNum" idx="12"/>
          </p:nvPr>
        </p:nvSpPr>
        <p:spPr>
          <a:xfrm>
            <a:off x="11027664" y="6464808"/>
            <a:ext cx="987552" cy="31089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
        <p:nvSpPr>
          <p:cNvPr id="180" name="Google Shape;180;p34"/>
          <p:cNvSpPr txBox="1">
            <a:spLocks noGrp="1"/>
          </p:cNvSpPr>
          <p:nvPr>
            <p:ph type="title"/>
          </p:nvPr>
        </p:nvSpPr>
        <p:spPr>
          <a:xfrm>
            <a:off x="576071" y="704088"/>
            <a:ext cx="9144000" cy="676656"/>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1" name="Google Shape;181;p34"/>
          <p:cNvSpPr/>
          <p:nvPr/>
        </p:nvSpPr>
        <p:spPr>
          <a:xfrm>
            <a:off x="5964144" y="640336"/>
            <a:ext cx="6243203" cy="5137129"/>
          </a:xfrm>
          <a:custGeom>
            <a:avLst/>
            <a:gdLst/>
            <a:ahLst/>
            <a:cxnLst/>
            <a:rect l="l" t="t" r="r" b="b"/>
            <a:pathLst>
              <a:path w="6243203" h="5137129" extrusionOk="0">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Gill Sans"/>
              <a:ea typeface="Gill Sans"/>
              <a:cs typeface="Gill Sans"/>
              <a:sym typeface="Gill Sans"/>
            </a:endParaRPr>
          </a:p>
        </p:txBody>
      </p:sp>
      <p:sp>
        <p:nvSpPr>
          <p:cNvPr id="182" name="Google Shape;182;p34"/>
          <p:cNvSpPr>
            <a:spLocks noGrp="1"/>
          </p:cNvSpPr>
          <p:nvPr>
            <p:ph type="pic" idx="2"/>
          </p:nvPr>
        </p:nvSpPr>
        <p:spPr>
          <a:xfrm>
            <a:off x="6646264" y="0"/>
            <a:ext cx="5545736" cy="6063092"/>
          </a:xfrm>
          <a:prstGeom prst="rect">
            <a:avLst/>
          </a:prstGeom>
          <a:solidFill>
            <a:srgbClr val="D1D8B7"/>
          </a:solid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183"/>
        <p:cNvGrpSpPr/>
        <p:nvPr/>
      </p:nvGrpSpPr>
      <p:grpSpPr>
        <a:xfrm>
          <a:off x="0" y="0"/>
          <a:ext cx="0" cy="0"/>
          <a:chOff x="0" y="0"/>
          <a:chExt cx="0" cy="0"/>
        </a:xfrm>
      </p:grpSpPr>
      <p:sp>
        <p:nvSpPr>
          <p:cNvPr id="184" name="Google Shape;184;p3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5" name="Google Shape;185;p3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6" name="Google Shape;186;p35"/>
          <p:cNvSpPr txBox="1">
            <a:spLocks noGrp="1"/>
          </p:cNvSpPr>
          <p:nvPr>
            <p:ph type="dt" idx="10"/>
          </p:nvPr>
        </p:nvSpPr>
        <p:spPr>
          <a:xfrm>
            <a:off x="365760" y="6464808"/>
            <a:ext cx="987552" cy="31089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87" name="Google Shape;187;p35"/>
          <p:cNvSpPr txBox="1">
            <a:spLocks noGrp="1"/>
          </p:cNvSpPr>
          <p:nvPr>
            <p:ph type="ftr" idx="11"/>
          </p:nvPr>
        </p:nvSpPr>
        <p:spPr>
          <a:xfrm>
            <a:off x="4379976" y="6464808"/>
            <a:ext cx="3438144" cy="31089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88" name="Google Shape;188;p35"/>
          <p:cNvSpPr txBox="1">
            <a:spLocks noGrp="1"/>
          </p:cNvSpPr>
          <p:nvPr>
            <p:ph type="sldNum" idx="12"/>
          </p:nvPr>
        </p:nvSpPr>
        <p:spPr>
          <a:xfrm>
            <a:off x="11027664" y="6464808"/>
            <a:ext cx="987552" cy="31089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
        <p:nvSpPr>
          <p:cNvPr id="189" name="Google Shape;189;p35"/>
          <p:cNvSpPr/>
          <p:nvPr/>
        </p:nvSpPr>
        <p:spPr>
          <a:xfrm>
            <a:off x="1" y="1"/>
            <a:ext cx="3097831" cy="2532431"/>
          </a:xfrm>
          <a:custGeom>
            <a:avLst/>
            <a:gdLst/>
            <a:ahLst/>
            <a:cxnLst/>
            <a:rect l="l" t="t" r="r" b="b"/>
            <a:pathLst>
              <a:path w="3097831" h="2532431" extrusionOk="0">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dk2">
              <a:alpha val="9803"/>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Gill Sans"/>
              <a:ea typeface="Gill Sans"/>
              <a:cs typeface="Gill Sans"/>
              <a:sym typeface="Gill Sans"/>
            </a:endParaRPr>
          </a:p>
        </p:txBody>
      </p:sp>
      <p:sp>
        <p:nvSpPr>
          <p:cNvPr id="190" name="Google Shape;190;p35"/>
          <p:cNvSpPr/>
          <p:nvPr/>
        </p:nvSpPr>
        <p:spPr>
          <a:xfrm>
            <a:off x="9164166" y="2461367"/>
            <a:ext cx="3027835" cy="4339045"/>
          </a:xfrm>
          <a:custGeom>
            <a:avLst/>
            <a:gdLst/>
            <a:ahLst/>
            <a:cxnLst/>
            <a:rect l="l" t="t" r="r" b="b"/>
            <a:pathLst>
              <a:path w="3027835" h="4339045" extrusionOk="0">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dk2">
              <a:alpha val="9803"/>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Gill Sans"/>
              <a:ea typeface="Gill Sans"/>
              <a:cs typeface="Gill Sans"/>
              <a:sym typeface="Gill Sans"/>
            </a:endParaRPr>
          </a:p>
        </p:txBody>
      </p:sp>
      <p:sp>
        <p:nvSpPr>
          <p:cNvPr id="191" name="Google Shape;191;p35"/>
          <p:cNvSpPr txBox="1">
            <a:spLocks noGrp="1"/>
          </p:cNvSpPr>
          <p:nvPr>
            <p:ph type="title"/>
          </p:nvPr>
        </p:nvSpPr>
        <p:spPr>
          <a:xfrm>
            <a:off x="576071" y="704088"/>
            <a:ext cx="9144000" cy="676656"/>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92"/>
        <p:cNvGrpSpPr/>
        <p:nvPr/>
      </p:nvGrpSpPr>
      <p:grpSpPr>
        <a:xfrm>
          <a:off x="0" y="0"/>
          <a:ext cx="0" cy="0"/>
          <a:chOff x="0" y="0"/>
          <a:chExt cx="0" cy="0"/>
        </a:xfrm>
      </p:grpSpPr>
      <p:sp>
        <p:nvSpPr>
          <p:cNvPr id="193" name="Google Shape;193;p36"/>
          <p:cNvSpPr/>
          <p:nvPr/>
        </p:nvSpPr>
        <p:spPr>
          <a:xfrm>
            <a:off x="1" y="1"/>
            <a:ext cx="3097831" cy="2532431"/>
          </a:xfrm>
          <a:custGeom>
            <a:avLst/>
            <a:gdLst/>
            <a:ahLst/>
            <a:cxnLst/>
            <a:rect l="l" t="t" r="r" b="b"/>
            <a:pathLst>
              <a:path w="3097831" h="2532431" extrusionOk="0">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dk2">
              <a:alpha val="9803"/>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Gill Sans"/>
              <a:ea typeface="Gill Sans"/>
              <a:cs typeface="Gill Sans"/>
              <a:sym typeface="Gill Sans"/>
            </a:endParaRPr>
          </a:p>
        </p:txBody>
      </p:sp>
      <p:sp>
        <p:nvSpPr>
          <p:cNvPr id="194" name="Google Shape;194;p36"/>
          <p:cNvSpPr/>
          <p:nvPr/>
        </p:nvSpPr>
        <p:spPr>
          <a:xfrm>
            <a:off x="9164166" y="2461367"/>
            <a:ext cx="3027835" cy="4339045"/>
          </a:xfrm>
          <a:custGeom>
            <a:avLst/>
            <a:gdLst/>
            <a:ahLst/>
            <a:cxnLst/>
            <a:rect l="l" t="t" r="r" b="b"/>
            <a:pathLst>
              <a:path w="3027835" h="4339045" extrusionOk="0">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dk2">
              <a:alpha val="9803"/>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Gill Sans"/>
              <a:ea typeface="Gill Sans"/>
              <a:cs typeface="Gill Sans"/>
              <a:sym typeface="Gill Sans"/>
            </a:endParaRPr>
          </a:p>
        </p:txBody>
      </p:sp>
      <p:sp>
        <p:nvSpPr>
          <p:cNvPr id="195" name="Google Shape;195;p36"/>
          <p:cNvSpPr txBox="1">
            <a:spLocks noGrp="1"/>
          </p:cNvSpPr>
          <p:nvPr>
            <p:ph type="dt" idx="10"/>
          </p:nvPr>
        </p:nvSpPr>
        <p:spPr>
          <a:xfrm>
            <a:off x="365760" y="6464808"/>
            <a:ext cx="987552" cy="31089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96" name="Google Shape;196;p36"/>
          <p:cNvSpPr txBox="1">
            <a:spLocks noGrp="1"/>
          </p:cNvSpPr>
          <p:nvPr>
            <p:ph type="ftr" idx="11"/>
          </p:nvPr>
        </p:nvSpPr>
        <p:spPr>
          <a:xfrm>
            <a:off x="4379976" y="6464808"/>
            <a:ext cx="3438144" cy="31089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97" name="Google Shape;197;p36"/>
          <p:cNvSpPr txBox="1">
            <a:spLocks noGrp="1"/>
          </p:cNvSpPr>
          <p:nvPr>
            <p:ph type="sldNum" idx="12"/>
          </p:nvPr>
        </p:nvSpPr>
        <p:spPr>
          <a:xfrm>
            <a:off x="11027664" y="6464808"/>
            <a:ext cx="987552" cy="31089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
        <p:nvSpPr>
          <p:cNvPr id="198" name="Google Shape;198;p36"/>
          <p:cNvSpPr txBox="1">
            <a:spLocks noGrp="1"/>
          </p:cNvSpPr>
          <p:nvPr>
            <p:ph type="title"/>
          </p:nvPr>
        </p:nvSpPr>
        <p:spPr>
          <a:xfrm>
            <a:off x="576071" y="704088"/>
            <a:ext cx="9144000" cy="676656"/>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99"/>
        <p:cNvGrpSpPr/>
        <p:nvPr/>
      </p:nvGrpSpPr>
      <p:grpSpPr>
        <a:xfrm>
          <a:off x="0" y="0"/>
          <a:ext cx="0" cy="0"/>
          <a:chOff x="0" y="0"/>
          <a:chExt cx="0" cy="0"/>
        </a:xfrm>
      </p:grpSpPr>
      <p:sp>
        <p:nvSpPr>
          <p:cNvPr id="200" name="Google Shape;200;p37"/>
          <p:cNvSpPr/>
          <p:nvPr/>
        </p:nvSpPr>
        <p:spPr>
          <a:xfrm>
            <a:off x="1" y="1"/>
            <a:ext cx="3097831" cy="2532431"/>
          </a:xfrm>
          <a:custGeom>
            <a:avLst/>
            <a:gdLst/>
            <a:ahLst/>
            <a:cxnLst/>
            <a:rect l="l" t="t" r="r" b="b"/>
            <a:pathLst>
              <a:path w="3097831" h="2532431" extrusionOk="0">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dk2">
              <a:alpha val="9803"/>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Gill Sans"/>
              <a:ea typeface="Gill Sans"/>
              <a:cs typeface="Gill Sans"/>
              <a:sym typeface="Gill Sans"/>
            </a:endParaRPr>
          </a:p>
        </p:txBody>
      </p:sp>
      <p:sp>
        <p:nvSpPr>
          <p:cNvPr id="201" name="Google Shape;201;p37"/>
          <p:cNvSpPr/>
          <p:nvPr/>
        </p:nvSpPr>
        <p:spPr>
          <a:xfrm>
            <a:off x="9164166" y="2461367"/>
            <a:ext cx="3027835" cy="4339045"/>
          </a:xfrm>
          <a:custGeom>
            <a:avLst/>
            <a:gdLst/>
            <a:ahLst/>
            <a:cxnLst/>
            <a:rect l="l" t="t" r="r" b="b"/>
            <a:pathLst>
              <a:path w="3027835" h="4339045" extrusionOk="0">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dk2">
              <a:alpha val="9803"/>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Gill Sans"/>
              <a:ea typeface="Gill Sans"/>
              <a:cs typeface="Gill Sans"/>
              <a:sym typeface="Gill Sans"/>
            </a:endParaRPr>
          </a:p>
        </p:txBody>
      </p:sp>
      <p:sp>
        <p:nvSpPr>
          <p:cNvPr id="202" name="Google Shape;202;p3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3" name="Google Shape;203;p37"/>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204" name="Google Shape;204;p3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05" name="Google Shape;205;p37"/>
          <p:cNvSpPr txBox="1">
            <a:spLocks noGrp="1"/>
          </p:cNvSpPr>
          <p:nvPr>
            <p:ph type="dt" idx="10"/>
          </p:nvPr>
        </p:nvSpPr>
        <p:spPr>
          <a:xfrm>
            <a:off x="365760" y="6464808"/>
            <a:ext cx="987552" cy="31089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06" name="Google Shape;206;p37"/>
          <p:cNvSpPr txBox="1">
            <a:spLocks noGrp="1"/>
          </p:cNvSpPr>
          <p:nvPr>
            <p:ph type="ftr" idx="11"/>
          </p:nvPr>
        </p:nvSpPr>
        <p:spPr>
          <a:xfrm>
            <a:off x="4379976" y="6464808"/>
            <a:ext cx="3438144" cy="31089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07" name="Google Shape;207;p37"/>
          <p:cNvSpPr txBox="1">
            <a:spLocks noGrp="1"/>
          </p:cNvSpPr>
          <p:nvPr>
            <p:ph type="sldNum" idx="12"/>
          </p:nvPr>
        </p:nvSpPr>
        <p:spPr>
          <a:xfrm>
            <a:off x="11027664" y="6464808"/>
            <a:ext cx="987552" cy="31089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Agenda" type="obj">
  <p:cSld name="OBJECT">
    <p:bg>
      <p:bgPr>
        <a:solidFill>
          <a:schemeClr val="lt2"/>
        </a:solidFill>
        <a:effectLst/>
      </p:bgPr>
    </p:bg>
    <p:spTree>
      <p:nvGrpSpPr>
        <p:cNvPr id="1" name="Shape 23"/>
        <p:cNvGrpSpPr/>
        <p:nvPr/>
      </p:nvGrpSpPr>
      <p:grpSpPr>
        <a:xfrm>
          <a:off x="0" y="0"/>
          <a:ext cx="0" cy="0"/>
          <a:chOff x="0" y="0"/>
          <a:chExt cx="0" cy="0"/>
        </a:xfrm>
      </p:grpSpPr>
      <p:sp>
        <p:nvSpPr>
          <p:cNvPr id="24" name="Google Shape;24;p21"/>
          <p:cNvSpPr/>
          <p:nvPr/>
        </p:nvSpPr>
        <p:spPr>
          <a:xfrm>
            <a:off x="0" y="0"/>
            <a:ext cx="7067730" cy="6858000"/>
          </a:xfrm>
          <a:custGeom>
            <a:avLst/>
            <a:gdLst/>
            <a:ahLst/>
            <a:cxnLst/>
            <a:rect l="l" t="t" r="r" b="b"/>
            <a:pathLst>
              <a:path w="7067730" h="6858000" extrusionOk="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dk2">
              <a:alpha val="58823"/>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Gill Sans"/>
              <a:ea typeface="Gill Sans"/>
              <a:cs typeface="Gill Sans"/>
              <a:sym typeface="Gill Sans"/>
            </a:endParaRPr>
          </a:p>
        </p:txBody>
      </p:sp>
      <p:sp>
        <p:nvSpPr>
          <p:cNvPr id="25" name="Google Shape;25;p21"/>
          <p:cNvSpPr txBox="1">
            <a:spLocks noGrp="1"/>
          </p:cNvSpPr>
          <p:nvPr>
            <p:ph type="title"/>
          </p:nvPr>
        </p:nvSpPr>
        <p:spPr>
          <a:xfrm>
            <a:off x="704384" y="2788521"/>
            <a:ext cx="6229530" cy="1325563"/>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accent1"/>
              </a:buClr>
              <a:buSzPts val="6000"/>
              <a:buFont typeface="Arial"/>
              <a:buNone/>
              <a:defRPr>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21"/>
          <p:cNvSpPr txBox="1">
            <a:spLocks noGrp="1"/>
          </p:cNvSpPr>
          <p:nvPr>
            <p:ph type="body" idx="1"/>
          </p:nvPr>
        </p:nvSpPr>
        <p:spPr>
          <a:xfrm>
            <a:off x="7790688" y="1170432"/>
            <a:ext cx="4133088" cy="4351338"/>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dk1"/>
              </a:buClr>
              <a:buSzPts val="2400"/>
              <a:buNone/>
              <a:defRPr sz="2400" cap="none"/>
            </a:lvl1pPr>
            <a:lvl2pPr marL="914400" lvl="1" indent="-228600" algn="r">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r">
              <a:lnSpc>
                <a:spcPct val="90000"/>
              </a:lnSpc>
              <a:spcBef>
                <a:spcPts val="500"/>
              </a:spcBef>
              <a:spcAft>
                <a:spcPts val="0"/>
              </a:spcAft>
              <a:buClr>
                <a:schemeClr val="dk1"/>
              </a:buClr>
              <a:buSzPts val="2000"/>
              <a:buNone/>
              <a:defRPr/>
            </a:lvl3pPr>
            <a:lvl4pPr marL="1828800" lvl="3" indent="-228600" algn="r">
              <a:lnSpc>
                <a:spcPct val="90000"/>
              </a:lnSpc>
              <a:spcBef>
                <a:spcPts val="500"/>
              </a:spcBef>
              <a:spcAft>
                <a:spcPts val="0"/>
              </a:spcAft>
              <a:buClr>
                <a:schemeClr val="dk1"/>
              </a:buClr>
              <a:buSzPts val="1800"/>
              <a:buNone/>
              <a:defRPr/>
            </a:lvl4pPr>
            <a:lvl5pPr marL="2286000" lvl="4" indent="-228600" algn="r">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 name="Google Shape;27;p21"/>
          <p:cNvSpPr/>
          <p:nvPr/>
        </p:nvSpPr>
        <p:spPr>
          <a:xfrm>
            <a:off x="0" y="180445"/>
            <a:ext cx="5327858" cy="3001484"/>
          </a:xfrm>
          <a:custGeom>
            <a:avLst/>
            <a:gdLst/>
            <a:ahLst/>
            <a:cxnLst/>
            <a:rect l="l" t="t" r="r" b="b"/>
            <a:pathLst>
              <a:path w="5327858" h="3001484" extrusionOk="0">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dk1">
              <a:alpha val="12941"/>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Gill Sans"/>
              <a:ea typeface="Gill Sans"/>
              <a:cs typeface="Gill Sans"/>
              <a:sym typeface="Gill Sans"/>
            </a:endParaRPr>
          </a:p>
        </p:txBody>
      </p:sp>
      <p:sp>
        <p:nvSpPr>
          <p:cNvPr id="28" name="Google Shape;28;p21"/>
          <p:cNvSpPr/>
          <p:nvPr/>
        </p:nvSpPr>
        <p:spPr>
          <a:xfrm>
            <a:off x="1798383" y="5597818"/>
            <a:ext cx="2430115" cy="1294338"/>
          </a:xfrm>
          <a:custGeom>
            <a:avLst/>
            <a:gdLst/>
            <a:ahLst/>
            <a:cxnLst/>
            <a:rect l="l" t="t" r="r" b="b"/>
            <a:pathLst>
              <a:path w="2430115" h="1294338" extrusionOk="0">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Gill Sans"/>
              <a:ea typeface="Gill Sans"/>
              <a:cs typeface="Gill Sans"/>
              <a:sym typeface="Gill Sans"/>
            </a:endParaRPr>
          </a:p>
        </p:txBody>
      </p:sp>
      <p:sp>
        <p:nvSpPr>
          <p:cNvPr id="29" name="Google Shape;29;p21"/>
          <p:cNvSpPr/>
          <p:nvPr/>
        </p:nvSpPr>
        <p:spPr>
          <a:xfrm>
            <a:off x="-10954" y="3988558"/>
            <a:ext cx="2469462" cy="2893553"/>
          </a:xfrm>
          <a:custGeom>
            <a:avLst/>
            <a:gdLst/>
            <a:ahLst/>
            <a:cxnLst/>
            <a:rect l="l" t="t" r="r" b="b"/>
            <a:pathLst>
              <a:path w="2469462" h="2893553" extrusionOk="0">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Gill Sans"/>
              <a:ea typeface="Gill Sans"/>
              <a:cs typeface="Gill Sans"/>
              <a:sym typeface="Gill Sans"/>
            </a:endParaRPr>
          </a:p>
        </p:txBody>
      </p:sp>
    </p:spTree>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bg>
      <p:bgPr>
        <a:solidFill>
          <a:schemeClr val="lt2"/>
        </a:solidFill>
        <a:effectLst/>
      </p:bgPr>
    </p:bg>
    <p:spTree>
      <p:nvGrpSpPr>
        <p:cNvPr id="1" name="Shape 30"/>
        <p:cNvGrpSpPr/>
        <p:nvPr/>
      </p:nvGrpSpPr>
      <p:grpSpPr>
        <a:xfrm>
          <a:off x="0" y="0"/>
          <a:ext cx="0" cy="0"/>
          <a:chOff x="0" y="0"/>
          <a:chExt cx="0" cy="0"/>
        </a:xfrm>
      </p:grpSpPr>
      <p:sp>
        <p:nvSpPr>
          <p:cNvPr id="31" name="Google Shape;31;p22"/>
          <p:cNvSpPr txBox="1">
            <a:spLocks noGrp="1"/>
          </p:cNvSpPr>
          <p:nvPr>
            <p:ph type="title"/>
          </p:nvPr>
        </p:nvSpPr>
        <p:spPr>
          <a:xfrm>
            <a:off x="576071" y="704088"/>
            <a:ext cx="6502620" cy="676656"/>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22"/>
          <p:cNvSpPr txBox="1">
            <a:spLocks noGrp="1"/>
          </p:cNvSpPr>
          <p:nvPr>
            <p:ph type="body" idx="1"/>
          </p:nvPr>
        </p:nvSpPr>
        <p:spPr>
          <a:xfrm>
            <a:off x="576072" y="1947671"/>
            <a:ext cx="4572000" cy="407072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0"/>
              </a:spcBef>
              <a:spcAft>
                <a:spcPts val="0"/>
              </a:spcAft>
              <a:buClr>
                <a:schemeClr val="dk1"/>
              </a:buClr>
              <a:buSzPts val="1800"/>
              <a:buNone/>
              <a:defRPr sz="18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pic>
        <p:nvPicPr>
          <p:cNvPr id="33" name="Google Shape;33;p22" descr="Shape, circle&#10;&#10;Description automatically generated"/>
          <p:cNvPicPr preferRelativeResize="0"/>
          <p:nvPr/>
        </p:nvPicPr>
        <p:blipFill rotWithShape="1">
          <a:blip r:embed="rId2">
            <a:alphaModFix/>
          </a:blip>
          <a:srcRect r="30186" b="9728"/>
          <a:stretch/>
        </p:blipFill>
        <p:spPr>
          <a:xfrm>
            <a:off x="6768197" y="1316481"/>
            <a:ext cx="4727117" cy="4998132"/>
          </a:xfrm>
          <a:prstGeom prst="rect">
            <a:avLst/>
          </a:prstGeom>
          <a:noFill/>
          <a:ln>
            <a:noFill/>
          </a:ln>
        </p:spPr>
      </p:pic>
      <p:sp>
        <p:nvSpPr>
          <p:cNvPr id="34" name="Google Shape;34;p22"/>
          <p:cNvSpPr/>
          <p:nvPr/>
        </p:nvSpPr>
        <p:spPr>
          <a:xfrm>
            <a:off x="7078692" y="1"/>
            <a:ext cx="5113309" cy="6162929"/>
          </a:xfrm>
          <a:custGeom>
            <a:avLst/>
            <a:gdLst/>
            <a:ahLst/>
            <a:cxnLst/>
            <a:rect l="l" t="t" r="r" b="b"/>
            <a:pathLst>
              <a:path w="5113309" h="6162929" extrusionOk="0">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1764"/>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Gill Sans"/>
              <a:ea typeface="Gill Sans"/>
              <a:cs typeface="Gill Sans"/>
              <a:sym typeface="Gill Sans"/>
            </a:endParaRPr>
          </a:p>
        </p:txBody>
      </p:sp>
      <p:sp>
        <p:nvSpPr>
          <p:cNvPr id="35" name="Google Shape;35;p22"/>
          <p:cNvSpPr>
            <a:spLocks noGrp="1"/>
          </p:cNvSpPr>
          <p:nvPr>
            <p:ph type="pic" idx="2"/>
          </p:nvPr>
        </p:nvSpPr>
        <p:spPr>
          <a:xfrm>
            <a:off x="7815470" y="0"/>
            <a:ext cx="4376530" cy="6018401"/>
          </a:xfrm>
          <a:prstGeom prst="rect">
            <a:avLst/>
          </a:prstGeom>
          <a:solidFill>
            <a:srgbClr val="BEA388"/>
          </a:solidFill>
          <a:ln>
            <a:noFill/>
          </a:ln>
        </p:spPr>
      </p:sp>
      <p:sp>
        <p:nvSpPr>
          <p:cNvPr id="36" name="Google Shape;36;p22"/>
          <p:cNvSpPr txBox="1">
            <a:spLocks noGrp="1"/>
          </p:cNvSpPr>
          <p:nvPr>
            <p:ph type="dt" idx="10"/>
          </p:nvPr>
        </p:nvSpPr>
        <p:spPr>
          <a:xfrm>
            <a:off x="365760" y="6464808"/>
            <a:ext cx="987552" cy="31089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7" name="Google Shape;37;p22"/>
          <p:cNvSpPr txBox="1">
            <a:spLocks noGrp="1"/>
          </p:cNvSpPr>
          <p:nvPr>
            <p:ph type="ftr" idx="11"/>
          </p:nvPr>
        </p:nvSpPr>
        <p:spPr>
          <a:xfrm>
            <a:off x="4379976" y="6464808"/>
            <a:ext cx="3438144" cy="31089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8" name="Google Shape;38;p22"/>
          <p:cNvSpPr txBox="1">
            <a:spLocks noGrp="1"/>
          </p:cNvSpPr>
          <p:nvPr>
            <p:ph type="sldNum" idx="12"/>
          </p:nvPr>
        </p:nvSpPr>
        <p:spPr>
          <a:xfrm>
            <a:off x="11027664" y="6464808"/>
            <a:ext cx="987552" cy="31089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accent6"/>
        </a:solidFill>
        <a:effectLst/>
      </p:bgPr>
    </p:bg>
    <p:spTree>
      <p:nvGrpSpPr>
        <p:cNvPr id="1" name="Shape 39"/>
        <p:cNvGrpSpPr/>
        <p:nvPr/>
      </p:nvGrpSpPr>
      <p:grpSpPr>
        <a:xfrm>
          <a:off x="0" y="0"/>
          <a:ext cx="0" cy="0"/>
          <a:chOff x="0" y="0"/>
          <a:chExt cx="0" cy="0"/>
        </a:xfrm>
      </p:grpSpPr>
      <p:sp>
        <p:nvSpPr>
          <p:cNvPr id="40" name="Google Shape;40;p23"/>
          <p:cNvSpPr/>
          <p:nvPr/>
        </p:nvSpPr>
        <p:spPr>
          <a:xfrm>
            <a:off x="1" y="1454554"/>
            <a:ext cx="7279953" cy="5403446"/>
          </a:xfrm>
          <a:custGeom>
            <a:avLst/>
            <a:gdLst/>
            <a:ahLst/>
            <a:cxnLst/>
            <a:rect l="l" t="t" r="r" b="b"/>
            <a:pathLst>
              <a:path w="7279953" h="5403446" extrusionOk="0">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rgbClr val="814439">
              <a:alpha val="57647"/>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Gill Sans"/>
              <a:ea typeface="Gill Sans"/>
              <a:cs typeface="Gill Sans"/>
              <a:sym typeface="Gill Sans"/>
            </a:endParaRPr>
          </a:p>
        </p:txBody>
      </p:sp>
      <p:sp>
        <p:nvSpPr>
          <p:cNvPr id="41" name="Google Shape;41;p23"/>
          <p:cNvSpPr txBox="1">
            <a:spLocks noGrp="1"/>
          </p:cNvSpPr>
          <p:nvPr>
            <p:ph type="title"/>
          </p:nvPr>
        </p:nvSpPr>
        <p:spPr>
          <a:xfrm>
            <a:off x="2560320" y="3078480"/>
            <a:ext cx="4840641" cy="1773555"/>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accent1"/>
              </a:buClr>
              <a:buSzPts val="6000"/>
              <a:buFont typeface="Arial"/>
              <a:buNone/>
              <a:defRPr sz="60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3"/>
          <p:cNvSpPr txBox="1">
            <a:spLocks noGrp="1"/>
          </p:cNvSpPr>
          <p:nvPr>
            <p:ph type="body" idx="1"/>
          </p:nvPr>
        </p:nvSpPr>
        <p:spPr>
          <a:xfrm>
            <a:off x="2560320" y="4852035"/>
            <a:ext cx="4840641" cy="55141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accent1"/>
              </a:buClr>
              <a:buSzPts val="2400"/>
              <a:buNone/>
              <a:defRPr sz="2400">
                <a:solidFill>
                  <a:schemeClr val="accent1"/>
                </a:solidFill>
              </a:defRPr>
            </a:lvl1pPr>
            <a:lvl2pPr marL="914400" lvl="1" indent="-228600" algn="l">
              <a:lnSpc>
                <a:spcPct val="90000"/>
              </a:lnSpc>
              <a:spcBef>
                <a:spcPts val="500"/>
              </a:spcBef>
              <a:spcAft>
                <a:spcPts val="0"/>
              </a:spcAft>
              <a:buClr>
                <a:srgbClr val="97908D"/>
              </a:buClr>
              <a:buSzPts val="2000"/>
              <a:buNone/>
              <a:defRPr sz="2000">
                <a:solidFill>
                  <a:srgbClr val="97908D"/>
                </a:solidFill>
              </a:defRPr>
            </a:lvl2pPr>
            <a:lvl3pPr marL="1371600" lvl="2" indent="-228600" algn="l">
              <a:lnSpc>
                <a:spcPct val="90000"/>
              </a:lnSpc>
              <a:spcBef>
                <a:spcPts val="500"/>
              </a:spcBef>
              <a:spcAft>
                <a:spcPts val="0"/>
              </a:spcAft>
              <a:buClr>
                <a:srgbClr val="97908D"/>
              </a:buClr>
              <a:buSzPts val="1800"/>
              <a:buNone/>
              <a:defRPr sz="1800">
                <a:solidFill>
                  <a:srgbClr val="97908D"/>
                </a:solidFill>
              </a:defRPr>
            </a:lvl3pPr>
            <a:lvl4pPr marL="1828800" lvl="3" indent="-228600" algn="l">
              <a:lnSpc>
                <a:spcPct val="90000"/>
              </a:lnSpc>
              <a:spcBef>
                <a:spcPts val="500"/>
              </a:spcBef>
              <a:spcAft>
                <a:spcPts val="0"/>
              </a:spcAft>
              <a:buClr>
                <a:srgbClr val="97908D"/>
              </a:buClr>
              <a:buSzPts val="1600"/>
              <a:buNone/>
              <a:defRPr sz="1600">
                <a:solidFill>
                  <a:srgbClr val="97908D"/>
                </a:solidFill>
              </a:defRPr>
            </a:lvl4pPr>
            <a:lvl5pPr marL="2286000" lvl="4" indent="-228600" algn="l">
              <a:lnSpc>
                <a:spcPct val="90000"/>
              </a:lnSpc>
              <a:spcBef>
                <a:spcPts val="500"/>
              </a:spcBef>
              <a:spcAft>
                <a:spcPts val="0"/>
              </a:spcAft>
              <a:buClr>
                <a:srgbClr val="97908D"/>
              </a:buClr>
              <a:buSzPts val="1600"/>
              <a:buNone/>
              <a:defRPr sz="1600">
                <a:solidFill>
                  <a:srgbClr val="97908D"/>
                </a:solidFill>
              </a:defRPr>
            </a:lvl5pPr>
            <a:lvl6pPr marL="2743200" lvl="5" indent="-228600" algn="l">
              <a:lnSpc>
                <a:spcPct val="90000"/>
              </a:lnSpc>
              <a:spcBef>
                <a:spcPts val="500"/>
              </a:spcBef>
              <a:spcAft>
                <a:spcPts val="0"/>
              </a:spcAft>
              <a:buClr>
                <a:srgbClr val="97908D"/>
              </a:buClr>
              <a:buSzPts val="1600"/>
              <a:buNone/>
              <a:defRPr sz="1600">
                <a:solidFill>
                  <a:srgbClr val="97908D"/>
                </a:solidFill>
              </a:defRPr>
            </a:lvl6pPr>
            <a:lvl7pPr marL="3200400" lvl="6" indent="-228600" algn="l">
              <a:lnSpc>
                <a:spcPct val="90000"/>
              </a:lnSpc>
              <a:spcBef>
                <a:spcPts val="500"/>
              </a:spcBef>
              <a:spcAft>
                <a:spcPts val="0"/>
              </a:spcAft>
              <a:buClr>
                <a:srgbClr val="97908D"/>
              </a:buClr>
              <a:buSzPts val="1600"/>
              <a:buNone/>
              <a:defRPr sz="1600">
                <a:solidFill>
                  <a:srgbClr val="97908D"/>
                </a:solidFill>
              </a:defRPr>
            </a:lvl7pPr>
            <a:lvl8pPr marL="3657600" lvl="7" indent="-228600" algn="l">
              <a:lnSpc>
                <a:spcPct val="90000"/>
              </a:lnSpc>
              <a:spcBef>
                <a:spcPts val="500"/>
              </a:spcBef>
              <a:spcAft>
                <a:spcPts val="0"/>
              </a:spcAft>
              <a:buClr>
                <a:srgbClr val="97908D"/>
              </a:buClr>
              <a:buSzPts val="1600"/>
              <a:buNone/>
              <a:defRPr sz="1600">
                <a:solidFill>
                  <a:srgbClr val="97908D"/>
                </a:solidFill>
              </a:defRPr>
            </a:lvl8pPr>
            <a:lvl9pPr marL="4114800" lvl="8" indent="-228600" algn="l">
              <a:lnSpc>
                <a:spcPct val="90000"/>
              </a:lnSpc>
              <a:spcBef>
                <a:spcPts val="500"/>
              </a:spcBef>
              <a:spcAft>
                <a:spcPts val="0"/>
              </a:spcAft>
              <a:buClr>
                <a:srgbClr val="97908D"/>
              </a:buClr>
              <a:buSzPts val="1600"/>
              <a:buNone/>
              <a:defRPr sz="1600">
                <a:solidFill>
                  <a:srgbClr val="97908D"/>
                </a:solidFill>
              </a:defRPr>
            </a:lvl9pPr>
          </a:lstStyle>
          <a:p>
            <a:endParaRPr/>
          </a:p>
        </p:txBody>
      </p:sp>
      <p:sp>
        <p:nvSpPr>
          <p:cNvPr id="43" name="Google Shape;43;p23"/>
          <p:cNvSpPr/>
          <p:nvPr/>
        </p:nvSpPr>
        <p:spPr>
          <a:xfrm>
            <a:off x="1" y="1"/>
            <a:ext cx="5306847" cy="4114703"/>
          </a:xfrm>
          <a:custGeom>
            <a:avLst/>
            <a:gdLst/>
            <a:ahLst/>
            <a:cxnLst/>
            <a:rect l="l" t="t" r="r" b="b"/>
            <a:pathLst>
              <a:path w="5306847" h="4114703" extrusionOk="0">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dk1">
              <a:alpha val="12941"/>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Gill Sans"/>
              <a:ea typeface="Gill Sans"/>
              <a:cs typeface="Gill Sans"/>
              <a:sym typeface="Gill Sans"/>
            </a:endParaRPr>
          </a:p>
        </p:txBody>
      </p:sp>
      <p:sp>
        <p:nvSpPr>
          <p:cNvPr id="44" name="Google Shape;44;p23"/>
          <p:cNvSpPr/>
          <p:nvPr/>
        </p:nvSpPr>
        <p:spPr>
          <a:xfrm>
            <a:off x="5790280" y="0"/>
            <a:ext cx="6401718" cy="6857999"/>
          </a:xfrm>
          <a:custGeom>
            <a:avLst/>
            <a:gdLst/>
            <a:ahLst/>
            <a:cxnLst/>
            <a:rect l="l" t="t" r="r" b="b"/>
            <a:pathLst>
              <a:path w="6401718" h="6857999" extrusionOk="0">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Gill Sans"/>
              <a:ea typeface="Gill Sans"/>
              <a:cs typeface="Gill Sans"/>
              <a:sym typeface="Gill Sans"/>
            </a:endParaRPr>
          </a:p>
        </p:txBody>
      </p:sp>
      <p:sp>
        <p:nvSpPr>
          <p:cNvPr id="45" name="Google Shape;45;p23"/>
          <p:cNvSpPr/>
          <p:nvPr/>
        </p:nvSpPr>
        <p:spPr>
          <a:xfrm>
            <a:off x="4749567" y="5750376"/>
            <a:ext cx="5273226" cy="1169180"/>
          </a:xfrm>
          <a:custGeom>
            <a:avLst/>
            <a:gdLst/>
            <a:ahLst/>
            <a:cxnLst/>
            <a:rect l="l" t="t" r="r" b="b"/>
            <a:pathLst>
              <a:path w="5273226" h="1169180" extrusionOk="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Gill Sans"/>
              <a:ea typeface="Gill Sans"/>
              <a:cs typeface="Gill Sans"/>
              <a:sym typeface="Gill Sans"/>
            </a:endParaRPr>
          </a:p>
        </p:txBody>
      </p:sp>
      <p:sp>
        <p:nvSpPr>
          <p:cNvPr id="46" name="Google Shape;46;p23"/>
          <p:cNvSpPr/>
          <p:nvPr/>
        </p:nvSpPr>
        <p:spPr>
          <a:xfrm>
            <a:off x="8006849" y="3200881"/>
            <a:ext cx="4200862" cy="3685693"/>
          </a:xfrm>
          <a:custGeom>
            <a:avLst/>
            <a:gdLst/>
            <a:ahLst/>
            <a:cxnLst/>
            <a:rect l="l" t="t" r="r" b="b"/>
            <a:pathLst>
              <a:path w="4200862" h="3685693" extrusionOk="0">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Gill Sans"/>
              <a:ea typeface="Gill Sans"/>
              <a:cs typeface="Gill Sans"/>
              <a:sym typeface="Gill San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accent6"/>
        </a:solidFill>
        <a:effectLst/>
      </p:bgPr>
    </p:bg>
    <p:spTree>
      <p:nvGrpSpPr>
        <p:cNvPr id="1" name="Shape 55"/>
        <p:cNvGrpSpPr/>
        <p:nvPr/>
      </p:nvGrpSpPr>
      <p:grpSpPr>
        <a:xfrm>
          <a:off x="0" y="0"/>
          <a:ext cx="0" cy="0"/>
          <a:chOff x="0" y="0"/>
          <a:chExt cx="0" cy="0"/>
        </a:xfrm>
      </p:grpSpPr>
      <p:sp>
        <p:nvSpPr>
          <p:cNvPr id="56" name="Google Shape;56;p25"/>
          <p:cNvSpPr/>
          <p:nvPr/>
        </p:nvSpPr>
        <p:spPr>
          <a:xfrm>
            <a:off x="1" y="1"/>
            <a:ext cx="3216357" cy="3480449"/>
          </a:xfrm>
          <a:custGeom>
            <a:avLst/>
            <a:gdLst/>
            <a:ahLst/>
            <a:cxnLst/>
            <a:rect l="l" t="t" r="r" b="b"/>
            <a:pathLst>
              <a:path w="3216357" h="3480449" extrusionOk="0">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882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Gill Sans"/>
              <a:ea typeface="Gill Sans"/>
              <a:cs typeface="Gill Sans"/>
              <a:sym typeface="Gill Sans"/>
            </a:endParaRPr>
          </a:p>
        </p:txBody>
      </p:sp>
      <p:sp>
        <p:nvSpPr>
          <p:cNvPr id="57" name="Google Shape;57;p25"/>
          <p:cNvSpPr/>
          <p:nvPr/>
        </p:nvSpPr>
        <p:spPr>
          <a:xfrm>
            <a:off x="8485589" y="1618811"/>
            <a:ext cx="3706413" cy="5229819"/>
          </a:xfrm>
          <a:custGeom>
            <a:avLst/>
            <a:gdLst/>
            <a:ahLst/>
            <a:cxnLst/>
            <a:rect l="l" t="t" r="r" b="b"/>
            <a:pathLst>
              <a:path w="3706413" h="5229819" extrusionOk="0">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lt1">
              <a:alpha val="32941"/>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Gill Sans"/>
              <a:ea typeface="Gill Sans"/>
              <a:cs typeface="Gill Sans"/>
              <a:sym typeface="Gill Sans"/>
            </a:endParaRPr>
          </a:p>
        </p:txBody>
      </p:sp>
      <p:sp>
        <p:nvSpPr>
          <p:cNvPr id="58" name="Google Shape;58;p25"/>
          <p:cNvSpPr txBox="1">
            <a:spLocks noGrp="1"/>
          </p:cNvSpPr>
          <p:nvPr>
            <p:ph type="dt" idx="10"/>
          </p:nvPr>
        </p:nvSpPr>
        <p:spPr>
          <a:xfrm>
            <a:off x="365760" y="6464808"/>
            <a:ext cx="987552" cy="31089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59" name="Google Shape;59;p25"/>
          <p:cNvSpPr txBox="1">
            <a:spLocks noGrp="1"/>
          </p:cNvSpPr>
          <p:nvPr>
            <p:ph type="ftr" idx="11"/>
          </p:nvPr>
        </p:nvSpPr>
        <p:spPr>
          <a:xfrm>
            <a:off x="4379976" y="6464808"/>
            <a:ext cx="3438144" cy="31089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0" name="Google Shape;60;p25"/>
          <p:cNvSpPr txBox="1">
            <a:spLocks noGrp="1"/>
          </p:cNvSpPr>
          <p:nvPr>
            <p:ph type="sldNum" idx="12"/>
          </p:nvPr>
        </p:nvSpPr>
        <p:spPr>
          <a:xfrm>
            <a:off x="11027664" y="6464808"/>
            <a:ext cx="987552" cy="31089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pic>
        <p:nvPicPr>
          <p:cNvPr id="61" name="Google Shape;61;p25"/>
          <p:cNvPicPr preferRelativeResize="0"/>
          <p:nvPr/>
        </p:nvPicPr>
        <p:blipFill rotWithShape="1">
          <a:blip r:embed="rId2">
            <a:alphaModFix/>
          </a:blip>
          <a:srcRect/>
          <a:stretch/>
        </p:blipFill>
        <p:spPr>
          <a:xfrm>
            <a:off x="1411582" y="447749"/>
            <a:ext cx="2330685" cy="1898712"/>
          </a:xfrm>
          <a:prstGeom prst="rect">
            <a:avLst/>
          </a:prstGeom>
          <a:noFill/>
          <a:ln>
            <a:noFill/>
          </a:ln>
        </p:spPr>
      </p:pic>
      <p:sp>
        <p:nvSpPr>
          <p:cNvPr id="62" name="Google Shape;62;p25"/>
          <p:cNvSpPr txBox="1">
            <a:spLocks noGrp="1"/>
          </p:cNvSpPr>
          <p:nvPr>
            <p:ph type="body" idx="1"/>
          </p:nvPr>
        </p:nvSpPr>
        <p:spPr>
          <a:xfrm>
            <a:off x="3278188" y="2740025"/>
            <a:ext cx="5688012" cy="2028825"/>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dk1"/>
              </a:buClr>
              <a:buSzPts val="2400"/>
              <a:buNone/>
              <a:defRPr sz="2400"/>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3" name="Google Shape;63;p25"/>
          <p:cNvSpPr txBox="1">
            <a:spLocks noGrp="1"/>
          </p:cNvSpPr>
          <p:nvPr>
            <p:ph type="title"/>
          </p:nvPr>
        </p:nvSpPr>
        <p:spPr>
          <a:xfrm>
            <a:off x="838200" y="1901952"/>
            <a:ext cx="10515600" cy="466344"/>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dk1"/>
              </a:buClr>
              <a:buSzPts val="2400"/>
              <a:buFont typeface="Gill Sans"/>
              <a:buNone/>
              <a:defRPr sz="2400" cap="none">
                <a:latin typeface="Gill Sans"/>
                <a:ea typeface="Gill Sans"/>
                <a:cs typeface="Gill Sans"/>
                <a:sym typeface="Gill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25"/>
          <p:cNvSpPr/>
          <p:nvPr/>
        </p:nvSpPr>
        <p:spPr>
          <a:xfrm>
            <a:off x="0" y="2"/>
            <a:ext cx="2476443" cy="3377247"/>
          </a:xfrm>
          <a:custGeom>
            <a:avLst/>
            <a:gdLst/>
            <a:ahLst/>
            <a:cxnLst/>
            <a:rect l="l" t="t" r="r" b="b"/>
            <a:pathLst>
              <a:path w="2476443" h="3377247" extrusionOk="0">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dk1">
              <a:alpha val="11764"/>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Gill Sans"/>
              <a:ea typeface="Gill Sans"/>
              <a:cs typeface="Gill Sans"/>
              <a:sym typeface="Gill Sans"/>
            </a:endParaRPr>
          </a:p>
        </p:txBody>
      </p:sp>
      <p:sp>
        <p:nvSpPr>
          <p:cNvPr id="65" name="Google Shape;65;p25"/>
          <p:cNvSpPr/>
          <p:nvPr/>
        </p:nvSpPr>
        <p:spPr>
          <a:xfrm>
            <a:off x="2032253" y="592989"/>
            <a:ext cx="8339975" cy="5016456"/>
          </a:xfrm>
          <a:custGeom>
            <a:avLst/>
            <a:gdLst/>
            <a:ahLst/>
            <a:cxnLst/>
            <a:rect l="l" t="t" r="r" b="b"/>
            <a:pathLst>
              <a:path w="8339975" h="5016456" extrusionOk="0">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Gill Sans"/>
              <a:ea typeface="Gill Sans"/>
              <a:cs typeface="Gill Sans"/>
              <a:sym typeface="Gill Sans"/>
            </a:endParaRPr>
          </a:p>
        </p:txBody>
      </p:sp>
    </p:spTree>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ontent alt2">
  <p:cSld name="Title and Content alt2">
    <p:spTree>
      <p:nvGrpSpPr>
        <p:cNvPr id="1" name="Shape 66"/>
        <p:cNvGrpSpPr/>
        <p:nvPr/>
      </p:nvGrpSpPr>
      <p:grpSpPr>
        <a:xfrm>
          <a:off x="0" y="0"/>
          <a:ext cx="0" cy="0"/>
          <a:chOff x="0" y="0"/>
          <a:chExt cx="0" cy="0"/>
        </a:xfrm>
      </p:grpSpPr>
      <p:sp>
        <p:nvSpPr>
          <p:cNvPr id="67" name="Google Shape;67;p26"/>
          <p:cNvSpPr/>
          <p:nvPr/>
        </p:nvSpPr>
        <p:spPr>
          <a:xfrm>
            <a:off x="0" y="0"/>
            <a:ext cx="4303817" cy="6100294"/>
          </a:xfrm>
          <a:custGeom>
            <a:avLst/>
            <a:gdLst/>
            <a:ahLst/>
            <a:cxnLst/>
            <a:rect l="l" t="t" r="r" b="b"/>
            <a:pathLst>
              <a:path w="4303817" h="6100294" extrusionOk="0">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4705"/>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Gill Sans"/>
              <a:ea typeface="Gill Sans"/>
              <a:cs typeface="Gill Sans"/>
              <a:sym typeface="Gill Sans"/>
            </a:endParaRPr>
          </a:p>
        </p:txBody>
      </p:sp>
      <p:sp>
        <p:nvSpPr>
          <p:cNvPr id="68" name="Google Shape;68;p26"/>
          <p:cNvSpPr/>
          <p:nvPr/>
        </p:nvSpPr>
        <p:spPr>
          <a:xfrm>
            <a:off x="1" y="1"/>
            <a:ext cx="3097831" cy="2532431"/>
          </a:xfrm>
          <a:custGeom>
            <a:avLst/>
            <a:gdLst/>
            <a:ahLst/>
            <a:cxnLst/>
            <a:rect l="l" t="t" r="r" b="b"/>
            <a:pathLst>
              <a:path w="3097831" h="2532431" extrusionOk="0">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dk2">
              <a:alpha val="9803"/>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Gill Sans"/>
              <a:ea typeface="Gill Sans"/>
              <a:cs typeface="Gill Sans"/>
              <a:sym typeface="Gill Sans"/>
            </a:endParaRPr>
          </a:p>
        </p:txBody>
      </p:sp>
      <p:sp>
        <p:nvSpPr>
          <p:cNvPr id="69" name="Google Shape;69;p26"/>
          <p:cNvSpPr/>
          <p:nvPr/>
        </p:nvSpPr>
        <p:spPr>
          <a:xfrm>
            <a:off x="9164166" y="2461367"/>
            <a:ext cx="3027835" cy="4339045"/>
          </a:xfrm>
          <a:custGeom>
            <a:avLst/>
            <a:gdLst/>
            <a:ahLst/>
            <a:cxnLst/>
            <a:rect l="l" t="t" r="r" b="b"/>
            <a:pathLst>
              <a:path w="3027835" h="4339045" extrusionOk="0">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dk2">
              <a:alpha val="9803"/>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Gill Sans"/>
              <a:ea typeface="Gill Sans"/>
              <a:cs typeface="Gill Sans"/>
              <a:sym typeface="Gill Sans"/>
            </a:endParaRPr>
          </a:p>
        </p:txBody>
      </p:sp>
      <p:sp>
        <p:nvSpPr>
          <p:cNvPr id="70" name="Google Shape;70;p26"/>
          <p:cNvSpPr txBox="1">
            <a:spLocks noGrp="1"/>
          </p:cNvSpPr>
          <p:nvPr>
            <p:ph type="dt" idx="10"/>
          </p:nvPr>
        </p:nvSpPr>
        <p:spPr>
          <a:xfrm>
            <a:off x="365760" y="6464808"/>
            <a:ext cx="987552" cy="31089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1" name="Google Shape;71;p26"/>
          <p:cNvSpPr txBox="1">
            <a:spLocks noGrp="1"/>
          </p:cNvSpPr>
          <p:nvPr>
            <p:ph type="ftr" idx="11"/>
          </p:nvPr>
        </p:nvSpPr>
        <p:spPr>
          <a:xfrm>
            <a:off x="4379976" y="6464808"/>
            <a:ext cx="3438144" cy="31089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2" name="Google Shape;72;p26"/>
          <p:cNvSpPr txBox="1">
            <a:spLocks noGrp="1"/>
          </p:cNvSpPr>
          <p:nvPr>
            <p:ph type="sldNum" idx="12"/>
          </p:nvPr>
        </p:nvSpPr>
        <p:spPr>
          <a:xfrm>
            <a:off x="11027664" y="6464808"/>
            <a:ext cx="987552" cy="31089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
        <p:nvSpPr>
          <p:cNvPr id="73" name="Google Shape;73;p26"/>
          <p:cNvSpPr txBox="1">
            <a:spLocks noGrp="1"/>
          </p:cNvSpPr>
          <p:nvPr>
            <p:ph type="title"/>
          </p:nvPr>
        </p:nvSpPr>
        <p:spPr>
          <a:xfrm>
            <a:off x="576072" y="704088"/>
            <a:ext cx="10515600" cy="676656"/>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4800"/>
              <a:buFont typeface="Arial"/>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6"/>
          <p:cNvSpPr txBox="1">
            <a:spLocks noGrp="1"/>
          </p:cNvSpPr>
          <p:nvPr>
            <p:ph type="body" idx="1"/>
          </p:nvPr>
        </p:nvSpPr>
        <p:spPr>
          <a:xfrm>
            <a:off x="576072" y="1901952"/>
            <a:ext cx="10515600" cy="387705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Timeline">
  <p:cSld name="Timeline">
    <p:spTree>
      <p:nvGrpSpPr>
        <p:cNvPr id="1" name="Shape 75"/>
        <p:cNvGrpSpPr/>
        <p:nvPr/>
      </p:nvGrpSpPr>
      <p:grpSpPr>
        <a:xfrm>
          <a:off x="0" y="0"/>
          <a:ext cx="0" cy="0"/>
          <a:chOff x="0" y="0"/>
          <a:chExt cx="0" cy="0"/>
        </a:xfrm>
      </p:grpSpPr>
      <p:sp>
        <p:nvSpPr>
          <p:cNvPr id="76" name="Google Shape;76;p27"/>
          <p:cNvSpPr/>
          <p:nvPr/>
        </p:nvSpPr>
        <p:spPr>
          <a:xfrm rot="8460000" flipH="1">
            <a:off x="7523198" y="2771729"/>
            <a:ext cx="2140237" cy="472905"/>
          </a:xfrm>
          <a:custGeom>
            <a:avLst/>
            <a:gdLst/>
            <a:ahLst/>
            <a:cxnLst/>
            <a:rect l="l" t="t" r="r" b="b"/>
            <a:pathLst>
              <a:path w="2140237" h="472905" extrusionOk="0">
                <a:moveTo>
                  <a:pt x="0" y="472905"/>
                </a:moveTo>
                <a:cubicBezTo>
                  <a:pt x="686401" y="145037"/>
                  <a:pt x="1400487" y="-7126"/>
                  <a:pt x="2140237" y="256"/>
                </a:cubicBezTo>
              </a:path>
            </a:pathLst>
          </a:custGeom>
          <a:noFill/>
          <a:ln w="603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Gill Sans"/>
              <a:ea typeface="Gill Sans"/>
              <a:cs typeface="Gill Sans"/>
              <a:sym typeface="Gill Sans"/>
            </a:endParaRPr>
          </a:p>
        </p:txBody>
      </p:sp>
      <p:sp>
        <p:nvSpPr>
          <p:cNvPr id="77" name="Google Shape;77;p27"/>
          <p:cNvSpPr/>
          <p:nvPr/>
        </p:nvSpPr>
        <p:spPr>
          <a:xfrm rot="-1020000" flipH="1">
            <a:off x="3447610" y="4196051"/>
            <a:ext cx="2006301" cy="453702"/>
          </a:xfrm>
          <a:custGeom>
            <a:avLst/>
            <a:gdLst/>
            <a:ahLst/>
            <a:cxnLst/>
            <a:rect l="l" t="t" r="r" b="b"/>
            <a:pathLst>
              <a:path w="2006301" h="453702" extrusionOk="0">
                <a:moveTo>
                  <a:pt x="0" y="0"/>
                </a:moveTo>
                <a:cubicBezTo>
                  <a:pt x="722289" y="7252"/>
                  <a:pt x="1387140" y="169081"/>
                  <a:pt x="2006301" y="453702"/>
                </a:cubicBezTo>
              </a:path>
            </a:pathLst>
          </a:custGeom>
          <a:noFill/>
          <a:ln w="603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Gill Sans"/>
              <a:ea typeface="Gill Sans"/>
              <a:cs typeface="Gill Sans"/>
              <a:sym typeface="Gill Sans"/>
            </a:endParaRPr>
          </a:p>
        </p:txBody>
      </p:sp>
      <p:sp>
        <p:nvSpPr>
          <p:cNvPr id="78" name="Google Shape;78;p27"/>
          <p:cNvSpPr/>
          <p:nvPr/>
        </p:nvSpPr>
        <p:spPr>
          <a:xfrm rot="10560000">
            <a:off x="2793467" y="1387752"/>
            <a:ext cx="6622719" cy="733164"/>
          </a:xfrm>
          <a:custGeom>
            <a:avLst/>
            <a:gdLst/>
            <a:ahLst/>
            <a:cxnLst/>
            <a:rect l="l" t="t" r="r" b="b"/>
            <a:pathLst>
              <a:path w="6622719" h="733164" extrusionOk="0">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Gill Sans"/>
              <a:ea typeface="Gill Sans"/>
              <a:cs typeface="Gill Sans"/>
              <a:sym typeface="Gill Sans"/>
            </a:endParaRPr>
          </a:p>
        </p:txBody>
      </p:sp>
      <p:sp>
        <p:nvSpPr>
          <p:cNvPr id="79" name="Google Shape;79;p27"/>
          <p:cNvSpPr/>
          <p:nvPr/>
        </p:nvSpPr>
        <p:spPr>
          <a:xfrm rot="10500000" flipH="1">
            <a:off x="3174568" y="5351805"/>
            <a:ext cx="5263840" cy="686047"/>
          </a:xfrm>
          <a:custGeom>
            <a:avLst/>
            <a:gdLst/>
            <a:ahLst/>
            <a:cxnLst/>
            <a:rect l="l" t="t" r="r" b="b"/>
            <a:pathLst>
              <a:path w="5394376" h="703060" extrusionOk="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Gill Sans"/>
              <a:ea typeface="Gill Sans"/>
              <a:cs typeface="Gill Sans"/>
              <a:sym typeface="Gill Sans"/>
            </a:endParaRPr>
          </a:p>
        </p:txBody>
      </p:sp>
      <p:sp>
        <p:nvSpPr>
          <p:cNvPr id="80" name="Google Shape;80;p27"/>
          <p:cNvSpPr txBox="1">
            <a:spLocks noGrp="1"/>
          </p:cNvSpPr>
          <p:nvPr>
            <p:ph type="body" idx="1"/>
          </p:nvPr>
        </p:nvSpPr>
        <p:spPr>
          <a:xfrm>
            <a:off x="8135812" y="493728"/>
            <a:ext cx="3551111" cy="2231330"/>
          </a:xfrm>
          <a:prstGeom prst="rect">
            <a:avLst/>
          </a:prstGeom>
          <a:solidFill>
            <a:srgbClr val="B8BFAF"/>
          </a:solid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Clr>
                <a:schemeClr val="dk1"/>
              </a:buClr>
              <a:buSzPts val="2000"/>
              <a:buNone/>
              <a:defRPr sz="2000" cap="none">
                <a:latin typeface="Gill Sans"/>
                <a:ea typeface="Gill Sans"/>
                <a:cs typeface="Gill Sans"/>
                <a:sym typeface="Gill Sans"/>
              </a:defRPr>
            </a:lvl1pPr>
            <a:lvl2pPr marL="914400" lvl="1" indent="-228600" algn="ctr">
              <a:lnSpc>
                <a:spcPct val="100000"/>
              </a:lnSpc>
              <a:spcBef>
                <a:spcPts val="0"/>
              </a:spcBef>
              <a:spcAft>
                <a:spcPts val="0"/>
              </a:spcAft>
              <a:buClr>
                <a:schemeClr val="dk1"/>
              </a:buClr>
              <a:buSzPts val="1800"/>
              <a:buNone/>
              <a:defRPr sz="1800"/>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7"/>
          <p:cNvSpPr txBox="1">
            <a:spLocks noGrp="1"/>
          </p:cNvSpPr>
          <p:nvPr>
            <p:ph type="body" idx="2"/>
          </p:nvPr>
        </p:nvSpPr>
        <p:spPr>
          <a:xfrm>
            <a:off x="740470" y="1647132"/>
            <a:ext cx="3551111" cy="2231330"/>
          </a:xfrm>
          <a:prstGeom prst="rect">
            <a:avLst/>
          </a:prstGeom>
          <a:solidFill>
            <a:srgbClr val="B8BFAF"/>
          </a:solid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Clr>
                <a:schemeClr val="dk1"/>
              </a:buClr>
              <a:buSzPts val="2000"/>
              <a:buNone/>
              <a:defRPr sz="2000" cap="none">
                <a:latin typeface="Gill Sans"/>
                <a:ea typeface="Gill Sans"/>
                <a:cs typeface="Gill Sans"/>
                <a:sym typeface="Gill Sans"/>
              </a:defRPr>
            </a:lvl1pPr>
            <a:lvl2pPr marL="914400" lvl="1" indent="-228600" algn="ctr">
              <a:lnSpc>
                <a:spcPct val="100000"/>
              </a:lnSpc>
              <a:spcBef>
                <a:spcPts val="0"/>
              </a:spcBef>
              <a:spcAft>
                <a:spcPts val="0"/>
              </a:spcAft>
              <a:buClr>
                <a:schemeClr val="dk1"/>
              </a:buClr>
              <a:buSzPts val="1800"/>
              <a:buNone/>
              <a:defRPr sz="1800"/>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27"/>
          <p:cNvSpPr txBox="1">
            <a:spLocks noGrp="1"/>
          </p:cNvSpPr>
          <p:nvPr>
            <p:ph type="body" idx="3"/>
          </p:nvPr>
        </p:nvSpPr>
        <p:spPr>
          <a:xfrm>
            <a:off x="4592321" y="2722253"/>
            <a:ext cx="3551111" cy="2231330"/>
          </a:xfrm>
          <a:prstGeom prst="rect">
            <a:avLst/>
          </a:prstGeom>
          <a:solidFill>
            <a:srgbClr val="B8BFAF"/>
          </a:solid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Clr>
                <a:schemeClr val="dk1"/>
              </a:buClr>
              <a:buSzPts val="2000"/>
              <a:buNone/>
              <a:defRPr sz="2000" cap="none">
                <a:latin typeface="Gill Sans"/>
                <a:ea typeface="Gill Sans"/>
                <a:cs typeface="Gill Sans"/>
                <a:sym typeface="Gill Sans"/>
              </a:defRPr>
            </a:lvl1pPr>
            <a:lvl2pPr marL="914400" lvl="1" indent="-228600" algn="ctr">
              <a:lnSpc>
                <a:spcPct val="100000"/>
              </a:lnSpc>
              <a:spcBef>
                <a:spcPts val="0"/>
              </a:spcBef>
              <a:spcAft>
                <a:spcPts val="0"/>
              </a:spcAft>
              <a:buClr>
                <a:schemeClr val="dk1"/>
              </a:buClr>
              <a:buSzPts val="1800"/>
              <a:buNone/>
              <a:defRPr sz="1800"/>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3" name="Google Shape;83;p27"/>
          <p:cNvSpPr txBox="1">
            <a:spLocks noGrp="1"/>
          </p:cNvSpPr>
          <p:nvPr>
            <p:ph type="body" idx="4"/>
          </p:nvPr>
        </p:nvSpPr>
        <p:spPr>
          <a:xfrm>
            <a:off x="8224696" y="4198707"/>
            <a:ext cx="3551111" cy="2231330"/>
          </a:xfrm>
          <a:prstGeom prst="rect">
            <a:avLst/>
          </a:prstGeom>
          <a:solidFill>
            <a:srgbClr val="B8BFAF"/>
          </a:solid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Clr>
                <a:schemeClr val="dk1"/>
              </a:buClr>
              <a:buSzPts val="2000"/>
              <a:buNone/>
              <a:defRPr sz="2000" cap="none">
                <a:latin typeface="Gill Sans"/>
                <a:ea typeface="Gill Sans"/>
                <a:cs typeface="Gill Sans"/>
                <a:sym typeface="Gill Sans"/>
              </a:defRPr>
            </a:lvl1pPr>
            <a:lvl2pPr marL="914400" lvl="1" indent="-228600" algn="ctr">
              <a:lnSpc>
                <a:spcPct val="100000"/>
              </a:lnSpc>
              <a:spcBef>
                <a:spcPts val="0"/>
              </a:spcBef>
              <a:spcAft>
                <a:spcPts val="0"/>
              </a:spcAft>
              <a:buClr>
                <a:schemeClr val="dk1"/>
              </a:buClr>
              <a:buSzPts val="1800"/>
              <a:buNone/>
              <a:defRPr sz="1800"/>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27"/>
          <p:cNvSpPr txBox="1">
            <a:spLocks noGrp="1"/>
          </p:cNvSpPr>
          <p:nvPr>
            <p:ph type="body" idx="5"/>
          </p:nvPr>
        </p:nvSpPr>
        <p:spPr>
          <a:xfrm>
            <a:off x="630126" y="4301905"/>
            <a:ext cx="3551111" cy="2231330"/>
          </a:xfrm>
          <a:prstGeom prst="rect">
            <a:avLst/>
          </a:prstGeom>
          <a:solidFill>
            <a:srgbClr val="B8BFAF"/>
          </a:solid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Clr>
                <a:schemeClr val="dk1"/>
              </a:buClr>
              <a:buSzPts val="2000"/>
              <a:buNone/>
              <a:defRPr sz="2000" cap="none">
                <a:latin typeface="Gill Sans"/>
                <a:ea typeface="Gill Sans"/>
                <a:cs typeface="Gill Sans"/>
                <a:sym typeface="Gill Sans"/>
              </a:defRPr>
            </a:lvl1pPr>
            <a:lvl2pPr marL="914400" lvl="1" indent="-228600" algn="ctr">
              <a:lnSpc>
                <a:spcPct val="100000"/>
              </a:lnSpc>
              <a:spcBef>
                <a:spcPts val="0"/>
              </a:spcBef>
              <a:spcAft>
                <a:spcPts val="0"/>
              </a:spcAft>
              <a:buClr>
                <a:schemeClr val="dk1"/>
              </a:buClr>
              <a:buSzPts val="1800"/>
              <a:buNone/>
              <a:defRPr sz="1800"/>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27"/>
          <p:cNvSpPr txBox="1">
            <a:spLocks noGrp="1"/>
          </p:cNvSpPr>
          <p:nvPr>
            <p:ph type="title"/>
          </p:nvPr>
        </p:nvSpPr>
        <p:spPr>
          <a:xfrm>
            <a:off x="576072" y="704088"/>
            <a:ext cx="10515600" cy="676656"/>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4800"/>
              <a:buFont typeface="Arial"/>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eam x4">
  <p:cSld name="Team x4">
    <p:spTree>
      <p:nvGrpSpPr>
        <p:cNvPr id="1" name="Shape 86"/>
        <p:cNvGrpSpPr/>
        <p:nvPr/>
      </p:nvGrpSpPr>
      <p:grpSpPr>
        <a:xfrm>
          <a:off x="0" y="0"/>
          <a:ext cx="0" cy="0"/>
          <a:chOff x="0" y="0"/>
          <a:chExt cx="0" cy="0"/>
        </a:xfrm>
      </p:grpSpPr>
      <p:sp>
        <p:nvSpPr>
          <p:cNvPr id="87" name="Google Shape;87;p28"/>
          <p:cNvSpPr txBox="1">
            <a:spLocks noGrp="1"/>
          </p:cNvSpPr>
          <p:nvPr>
            <p:ph type="title"/>
          </p:nvPr>
        </p:nvSpPr>
        <p:spPr>
          <a:xfrm>
            <a:off x="576072" y="704088"/>
            <a:ext cx="10515600" cy="676656"/>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4800"/>
              <a:buFont typeface="Arial"/>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28"/>
          <p:cNvSpPr/>
          <p:nvPr/>
        </p:nvSpPr>
        <p:spPr>
          <a:xfrm>
            <a:off x="0" y="1641237"/>
            <a:ext cx="12192000" cy="5216762"/>
          </a:xfrm>
          <a:custGeom>
            <a:avLst/>
            <a:gdLst/>
            <a:ahLst/>
            <a:cxnLst/>
            <a:rect l="l" t="t" r="r" b="b"/>
            <a:pathLst>
              <a:path w="12192000" h="5216762" extrusionOk="0">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49803"/>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Gill Sans"/>
              <a:ea typeface="Gill Sans"/>
              <a:cs typeface="Gill Sans"/>
              <a:sym typeface="Gill Sans"/>
            </a:endParaRPr>
          </a:p>
        </p:txBody>
      </p:sp>
      <p:sp>
        <p:nvSpPr>
          <p:cNvPr id="89" name="Google Shape;89;p28"/>
          <p:cNvSpPr>
            <a:spLocks noGrp="1"/>
          </p:cNvSpPr>
          <p:nvPr>
            <p:ph type="pic" idx="2"/>
          </p:nvPr>
        </p:nvSpPr>
        <p:spPr>
          <a:xfrm>
            <a:off x="535984" y="1691640"/>
            <a:ext cx="2425322" cy="3343204"/>
          </a:xfrm>
          <a:prstGeom prst="rect">
            <a:avLst/>
          </a:prstGeom>
          <a:solidFill>
            <a:schemeClr val="accent4"/>
          </a:solidFill>
          <a:ln>
            <a:noFill/>
          </a:ln>
        </p:spPr>
      </p:sp>
      <p:sp>
        <p:nvSpPr>
          <p:cNvPr id="90" name="Google Shape;90;p28"/>
          <p:cNvSpPr>
            <a:spLocks noGrp="1"/>
          </p:cNvSpPr>
          <p:nvPr>
            <p:ph type="pic" idx="3"/>
          </p:nvPr>
        </p:nvSpPr>
        <p:spPr>
          <a:xfrm>
            <a:off x="3444123" y="1691640"/>
            <a:ext cx="2425322" cy="3343204"/>
          </a:xfrm>
          <a:prstGeom prst="rect">
            <a:avLst/>
          </a:prstGeom>
          <a:solidFill>
            <a:schemeClr val="accent4"/>
          </a:solidFill>
          <a:ln>
            <a:noFill/>
          </a:ln>
        </p:spPr>
      </p:sp>
      <p:sp>
        <p:nvSpPr>
          <p:cNvPr id="91" name="Google Shape;91;p28"/>
          <p:cNvSpPr>
            <a:spLocks noGrp="1"/>
          </p:cNvSpPr>
          <p:nvPr>
            <p:ph type="pic" idx="4"/>
          </p:nvPr>
        </p:nvSpPr>
        <p:spPr>
          <a:xfrm>
            <a:off x="6352262" y="1691640"/>
            <a:ext cx="2425322" cy="3343204"/>
          </a:xfrm>
          <a:prstGeom prst="rect">
            <a:avLst/>
          </a:prstGeom>
          <a:solidFill>
            <a:schemeClr val="accent4"/>
          </a:solidFill>
          <a:ln>
            <a:noFill/>
          </a:ln>
        </p:spPr>
      </p:sp>
      <p:sp>
        <p:nvSpPr>
          <p:cNvPr id="92" name="Google Shape;92;p28"/>
          <p:cNvSpPr>
            <a:spLocks noGrp="1"/>
          </p:cNvSpPr>
          <p:nvPr>
            <p:ph type="pic" idx="5"/>
          </p:nvPr>
        </p:nvSpPr>
        <p:spPr>
          <a:xfrm>
            <a:off x="9260401" y="1691640"/>
            <a:ext cx="2425322" cy="3343204"/>
          </a:xfrm>
          <a:prstGeom prst="rect">
            <a:avLst/>
          </a:prstGeom>
          <a:solidFill>
            <a:schemeClr val="accent4"/>
          </a:solidFill>
          <a:ln>
            <a:noFill/>
          </a:ln>
        </p:spPr>
      </p:sp>
      <p:sp>
        <p:nvSpPr>
          <p:cNvPr id="93" name="Google Shape;93;p28"/>
          <p:cNvSpPr txBox="1">
            <a:spLocks noGrp="1"/>
          </p:cNvSpPr>
          <p:nvPr>
            <p:ph type="body" idx="1"/>
          </p:nvPr>
        </p:nvSpPr>
        <p:spPr>
          <a:xfrm>
            <a:off x="677863" y="5175504"/>
            <a:ext cx="2423160" cy="365760"/>
          </a:xfrm>
          <a:prstGeom prst="rect">
            <a:avLst/>
          </a:prstGeom>
          <a:noFill/>
          <a:ln>
            <a:noFill/>
          </a:ln>
        </p:spPr>
        <p:txBody>
          <a:bodyPr spcFirstLastPara="1" wrap="square" lIns="91425" tIns="45700" rIns="91425" bIns="45700" anchor="b" anchorCtr="0">
            <a:noAutofit/>
          </a:bodyPr>
          <a:lstStyle>
            <a:lvl1pPr marL="457200" lvl="0" indent="-228600" algn="ctr">
              <a:lnSpc>
                <a:spcPct val="100000"/>
              </a:lnSpc>
              <a:spcBef>
                <a:spcPts val="0"/>
              </a:spcBef>
              <a:spcAft>
                <a:spcPts val="0"/>
              </a:spcAft>
              <a:buClr>
                <a:schemeClr val="dk1"/>
              </a:buClr>
              <a:buSzPts val="1800"/>
              <a:buNone/>
              <a:defRPr sz="1800" cap="none">
                <a:latin typeface="Gill Sans"/>
                <a:ea typeface="Gill Sans"/>
                <a:cs typeface="Gill Sans"/>
                <a:sym typeface="Gill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4" name="Google Shape;94;p28"/>
          <p:cNvSpPr txBox="1">
            <a:spLocks noGrp="1"/>
          </p:cNvSpPr>
          <p:nvPr>
            <p:ph type="body" idx="6"/>
          </p:nvPr>
        </p:nvSpPr>
        <p:spPr>
          <a:xfrm>
            <a:off x="3444123" y="5175504"/>
            <a:ext cx="2423160" cy="365760"/>
          </a:xfrm>
          <a:prstGeom prst="rect">
            <a:avLst/>
          </a:prstGeom>
          <a:noFill/>
          <a:ln>
            <a:noFill/>
          </a:ln>
        </p:spPr>
        <p:txBody>
          <a:bodyPr spcFirstLastPara="1" wrap="square" lIns="91425" tIns="45700" rIns="91425" bIns="45700" anchor="b" anchorCtr="0">
            <a:noAutofit/>
          </a:bodyPr>
          <a:lstStyle>
            <a:lvl1pPr marL="457200" lvl="0" indent="-228600" algn="ctr">
              <a:lnSpc>
                <a:spcPct val="100000"/>
              </a:lnSpc>
              <a:spcBef>
                <a:spcPts val="0"/>
              </a:spcBef>
              <a:spcAft>
                <a:spcPts val="0"/>
              </a:spcAft>
              <a:buClr>
                <a:schemeClr val="dk1"/>
              </a:buClr>
              <a:buSzPts val="1800"/>
              <a:buNone/>
              <a:defRPr sz="1800" cap="none">
                <a:latin typeface="Gill Sans"/>
                <a:ea typeface="Gill Sans"/>
                <a:cs typeface="Gill Sans"/>
                <a:sym typeface="Gill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5" name="Google Shape;95;p28"/>
          <p:cNvSpPr txBox="1">
            <a:spLocks noGrp="1"/>
          </p:cNvSpPr>
          <p:nvPr>
            <p:ph type="body" idx="7"/>
          </p:nvPr>
        </p:nvSpPr>
        <p:spPr>
          <a:xfrm>
            <a:off x="6434931" y="5175504"/>
            <a:ext cx="2423160" cy="365760"/>
          </a:xfrm>
          <a:prstGeom prst="rect">
            <a:avLst/>
          </a:prstGeom>
          <a:noFill/>
          <a:ln>
            <a:noFill/>
          </a:ln>
        </p:spPr>
        <p:txBody>
          <a:bodyPr spcFirstLastPara="1" wrap="square" lIns="91425" tIns="45700" rIns="91425" bIns="45700" anchor="b" anchorCtr="0">
            <a:noAutofit/>
          </a:bodyPr>
          <a:lstStyle>
            <a:lvl1pPr marL="457200" lvl="0" indent="-228600" algn="ctr">
              <a:lnSpc>
                <a:spcPct val="100000"/>
              </a:lnSpc>
              <a:spcBef>
                <a:spcPts val="0"/>
              </a:spcBef>
              <a:spcAft>
                <a:spcPts val="0"/>
              </a:spcAft>
              <a:buClr>
                <a:schemeClr val="dk1"/>
              </a:buClr>
              <a:buSzPts val="1800"/>
              <a:buNone/>
              <a:defRPr sz="1800" cap="none">
                <a:latin typeface="Gill Sans"/>
                <a:ea typeface="Gill Sans"/>
                <a:cs typeface="Gill Sans"/>
                <a:sym typeface="Gill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6" name="Google Shape;96;p28"/>
          <p:cNvSpPr txBox="1">
            <a:spLocks noGrp="1"/>
          </p:cNvSpPr>
          <p:nvPr>
            <p:ph type="body" idx="8"/>
          </p:nvPr>
        </p:nvSpPr>
        <p:spPr>
          <a:xfrm>
            <a:off x="9260401" y="5175504"/>
            <a:ext cx="2423160" cy="365760"/>
          </a:xfrm>
          <a:prstGeom prst="rect">
            <a:avLst/>
          </a:prstGeom>
          <a:noFill/>
          <a:ln>
            <a:noFill/>
          </a:ln>
        </p:spPr>
        <p:txBody>
          <a:bodyPr spcFirstLastPara="1" wrap="square" lIns="91425" tIns="45700" rIns="91425" bIns="45700" anchor="b" anchorCtr="0">
            <a:noAutofit/>
          </a:bodyPr>
          <a:lstStyle>
            <a:lvl1pPr marL="457200" lvl="0" indent="-228600" algn="ctr">
              <a:lnSpc>
                <a:spcPct val="100000"/>
              </a:lnSpc>
              <a:spcBef>
                <a:spcPts val="0"/>
              </a:spcBef>
              <a:spcAft>
                <a:spcPts val="0"/>
              </a:spcAft>
              <a:buClr>
                <a:schemeClr val="dk1"/>
              </a:buClr>
              <a:buSzPts val="1800"/>
              <a:buNone/>
              <a:defRPr sz="1800" cap="none">
                <a:latin typeface="Gill Sans"/>
                <a:ea typeface="Gill Sans"/>
                <a:cs typeface="Gill Sans"/>
                <a:sym typeface="Gill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7" name="Google Shape;97;p28"/>
          <p:cNvSpPr txBox="1">
            <a:spLocks noGrp="1"/>
          </p:cNvSpPr>
          <p:nvPr>
            <p:ph type="body" idx="9"/>
          </p:nvPr>
        </p:nvSpPr>
        <p:spPr>
          <a:xfrm>
            <a:off x="677863" y="5550408"/>
            <a:ext cx="2423160" cy="365760"/>
          </a:xfrm>
          <a:prstGeom prst="rect">
            <a:avLst/>
          </a:prstGeom>
          <a:noFill/>
          <a:ln>
            <a:noFill/>
          </a:ln>
        </p:spPr>
        <p:txBody>
          <a:bodyPr spcFirstLastPara="1" wrap="square" lIns="91425" tIns="45700" rIns="91425" bIns="45700" anchor="t" anchorCtr="0">
            <a:noAutofit/>
          </a:bodyPr>
          <a:lstStyle>
            <a:lvl1pPr marL="457200" lvl="0" indent="-228600" algn="ctr">
              <a:lnSpc>
                <a:spcPct val="100000"/>
              </a:lnSpc>
              <a:spcBef>
                <a:spcPts val="0"/>
              </a:spcBef>
              <a:spcAft>
                <a:spcPts val="0"/>
              </a:spcAft>
              <a:buClr>
                <a:schemeClr val="dk1"/>
              </a:buClr>
              <a:buSzPts val="1800"/>
              <a:buNone/>
              <a:defRPr sz="1800" cap="none"/>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8" name="Google Shape;98;p28"/>
          <p:cNvSpPr txBox="1">
            <a:spLocks noGrp="1"/>
          </p:cNvSpPr>
          <p:nvPr>
            <p:ph type="body" idx="13"/>
          </p:nvPr>
        </p:nvSpPr>
        <p:spPr>
          <a:xfrm>
            <a:off x="3444123" y="5550408"/>
            <a:ext cx="2423160" cy="365760"/>
          </a:xfrm>
          <a:prstGeom prst="rect">
            <a:avLst/>
          </a:prstGeom>
          <a:noFill/>
          <a:ln>
            <a:noFill/>
          </a:ln>
        </p:spPr>
        <p:txBody>
          <a:bodyPr spcFirstLastPara="1" wrap="square" lIns="91425" tIns="45700" rIns="91425" bIns="45700" anchor="t" anchorCtr="0">
            <a:noAutofit/>
          </a:bodyPr>
          <a:lstStyle>
            <a:lvl1pPr marL="457200" lvl="0" indent="-228600" algn="ctr">
              <a:lnSpc>
                <a:spcPct val="100000"/>
              </a:lnSpc>
              <a:spcBef>
                <a:spcPts val="0"/>
              </a:spcBef>
              <a:spcAft>
                <a:spcPts val="0"/>
              </a:spcAft>
              <a:buClr>
                <a:schemeClr val="dk1"/>
              </a:buClr>
              <a:buSzPts val="1800"/>
              <a:buNone/>
              <a:defRPr sz="1800" cap="none"/>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9" name="Google Shape;99;p28"/>
          <p:cNvSpPr txBox="1">
            <a:spLocks noGrp="1"/>
          </p:cNvSpPr>
          <p:nvPr>
            <p:ph type="body" idx="14"/>
          </p:nvPr>
        </p:nvSpPr>
        <p:spPr>
          <a:xfrm>
            <a:off x="6434931" y="5550408"/>
            <a:ext cx="2423160" cy="365760"/>
          </a:xfrm>
          <a:prstGeom prst="rect">
            <a:avLst/>
          </a:prstGeom>
          <a:noFill/>
          <a:ln>
            <a:noFill/>
          </a:ln>
        </p:spPr>
        <p:txBody>
          <a:bodyPr spcFirstLastPara="1" wrap="square" lIns="91425" tIns="45700" rIns="91425" bIns="45700" anchor="t" anchorCtr="0">
            <a:noAutofit/>
          </a:bodyPr>
          <a:lstStyle>
            <a:lvl1pPr marL="457200" lvl="0" indent="-228600" algn="ctr">
              <a:lnSpc>
                <a:spcPct val="100000"/>
              </a:lnSpc>
              <a:spcBef>
                <a:spcPts val="0"/>
              </a:spcBef>
              <a:spcAft>
                <a:spcPts val="0"/>
              </a:spcAft>
              <a:buClr>
                <a:schemeClr val="dk1"/>
              </a:buClr>
              <a:buSzPts val="1800"/>
              <a:buNone/>
              <a:defRPr sz="1800" cap="none"/>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0" name="Google Shape;100;p28"/>
          <p:cNvSpPr txBox="1">
            <a:spLocks noGrp="1"/>
          </p:cNvSpPr>
          <p:nvPr>
            <p:ph type="body" idx="15"/>
          </p:nvPr>
        </p:nvSpPr>
        <p:spPr>
          <a:xfrm>
            <a:off x="9260401" y="5550408"/>
            <a:ext cx="2423160" cy="365760"/>
          </a:xfrm>
          <a:prstGeom prst="rect">
            <a:avLst/>
          </a:prstGeom>
          <a:noFill/>
          <a:ln>
            <a:noFill/>
          </a:ln>
        </p:spPr>
        <p:txBody>
          <a:bodyPr spcFirstLastPara="1" wrap="square" lIns="91425" tIns="45700" rIns="91425" bIns="45700" anchor="t" anchorCtr="0">
            <a:noAutofit/>
          </a:bodyPr>
          <a:lstStyle>
            <a:lvl1pPr marL="457200" lvl="0" indent="-228600" algn="ctr">
              <a:lnSpc>
                <a:spcPct val="100000"/>
              </a:lnSpc>
              <a:spcBef>
                <a:spcPts val="0"/>
              </a:spcBef>
              <a:spcAft>
                <a:spcPts val="0"/>
              </a:spcAft>
              <a:buClr>
                <a:schemeClr val="dk1"/>
              </a:buClr>
              <a:buSzPts val="1800"/>
              <a:buNone/>
              <a:defRPr sz="1800" cap="none"/>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1" name="Google Shape;101;p28"/>
          <p:cNvSpPr txBox="1">
            <a:spLocks noGrp="1"/>
          </p:cNvSpPr>
          <p:nvPr>
            <p:ph type="dt" idx="10"/>
          </p:nvPr>
        </p:nvSpPr>
        <p:spPr>
          <a:xfrm>
            <a:off x="365760" y="6464808"/>
            <a:ext cx="987552" cy="31089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02" name="Google Shape;102;p28"/>
          <p:cNvSpPr txBox="1">
            <a:spLocks noGrp="1"/>
          </p:cNvSpPr>
          <p:nvPr>
            <p:ph type="ftr" idx="11"/>
          </p:nvPr>
        </p:nvSpPr>
        <p:spPr>
          <a:xfrm>
            <a:off x="4379976" y="6464808"/>
            <a:ext cx="3438144" cy="31089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03" name="Google Shape;103;p28"/>
          <p:cNvSpPr txBox="1">
            <a:spLocks noGrp="1"/>
          </p:cNvSpPr>
          <p:nvPr>
            <p:ph type="sldNum" idx="12"/>
          </p:nvPr>
        </p:nvSpPr>
        <p:spPr>
          <a:xfrm>
            <a:off x="11027664" y="6464808"/>
            <a:ext cx="987552" cy="31089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
        <p:nvSpPr>
          <p:cNvPr id="104" name="Google Shape;104;p28"/>
          <p:cNvSpPr/>
          <p:nvPr/>
        </p:nvSpPr>
        <p:spPr>
          <a:xfrm>
            <a:off x="5591140" y="1"/>
            <a:ext cx="5362677" cy="590065"/>
          </a:xfrm>
          <a:custGeom>
            <a:avLst/>
            <a:gdLst/>
            <a:ahLst/>
            <a:cxnLst/>
            <a:rect l="l" t="t" r="r" b="b"/>
            <a:pathLst>
              <a:path w="5362677" h="590065" extrusionOk="0">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rgbClr val="CE9A91">
              <a:alpha val="26666"/>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Gill Sans"/>
              <a:ea typeface="Gill Sans"/>
              <a:cs typeface="Gill Sans"/>
              <a:sym typeface="Gill Sans"/>
            </a:endParaRPr>
          </a:p>
        </p:txBody>
      </p:sp>
    </p:spTree>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Closing">
  <p:cSld name="Closing">
    <p:bg>
      <p:bgPr>
        <a:solidFill>
          <a:schemeClr val="accent6"/>
        </a:solidFill>
        <a:effectLst/>
      </p:bgPr>
    </p:bg>
    <p:spTree>
      <p:nvGrpSpPr>
        <p:cNvPr id="1" name="Shape 119"/>
        <p:cNvGrpSpPr/>
        <p:nvPr/>
      </p:nvGrpSpPr>
      <p:grpSpPr>
        <a:xfrm>
          <a:off x="0" y="0"/>
          <a:ext cx="0" cy="0"/>
          <a:chOff x="0" y="0"/>
          <a:chExt cx="0" cy="0"/>
        </a:xfrm>
      </p:grpSpPr>
      <p:sp>
        <p:nvSpPr>
          <p:cNvPr id="120" name="Google Shape;120;p30"/>
          <p:cNvSpPr/>
          <p:nvPr/>
        </p:nvSpPr>
        <p:spPr>
          <a:xfrm>
            <a:off x="0" y="2090206"/>
            <a:ext cx="5025692" cy="4767794"/>
          </a:xfrm>
          <a:custGeom>
            <a:avLst/>
            <a:gdLst/>
            <a:ahLst/>
            <a:cxnLst/>
            <a:rect l="l" t="t" r="r" b="b"/>
            <a:pathLst>
              <a:path w="5025692" h="4767794" extrusionOk="0">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882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Gill Sans"/>
              <a:ea typeface="Gill Sans"/>
              <a:cs typeface="Gill Sans"/>
              <a:sym typeface="Gill Sans"/>
            </a:endParaRPr>
          </a:p>
        </p:txBody>
      </p:sp>
      <p:sp>
        <p:nvSpPr>
          <p:cNvPr id="121" name="Google Shape;121;p30"/>
          <p:cNvSpPr txBox="1">
            <a:spLocks noGrp="1"/>
          </p:cNvSpPr>
          <p:nvPr>
            <p:ph type="ctrTitle"/>
          </p:nvPr>
        </p:nvSpPr>
        <p:spPr>
          <a:xfrm>
            <a:off x="1524000" y="1170432"/>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2" name="Google Shape;122;p3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2"/>
              </a:buClr>
              <a:buSzPts val="2400"/>
              <a:buNone/>
              <a:defRPr sz="2400">
                <a:solidFill>
                  <a:schemeClr val="dk2"/>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23" name="Google Shape;123;p30"/>
          <p:cNvSpPr/>
          <p:nvPr/>
        </p:nvSpPr>
        <p:spPr>
          <a:xfrm>
            <a:off x="6173514" y="1"/>
            <a:ext cx="6018487" cy="5788889"/>
          </a:xfrm>
          <a:custGeom>
            <a:avLst/>
            <a:gdLst/>
            <a:ahLst/>
            <a:cxnLst/>
            <a:rect l="l" t="t" r="r" b="b"/>
            <a:pathLst>
              <a:path w="6018487" h="5788889" extrusionOk="0">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4705"/>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Gill Sans"/>
              <a:ea typeface="Gill Sans"/>
              <a:cs typeface="Gill Sans"/>
              <a:sym typeface="Gill Sans"/>
            </a:endParaRPr>
          </a:p>
        </p:txBody>
      </p:sp>
      <p:sp>
        <p:nvSpPr>
          <p:cNvPr id="124" name="Google Shape;124;p30"/>
          <p:cNvSpPr/>
          <p:nvPr/>
        </p:nvSpPr>
        <p:spPr>
          <a:xfrm>
            <a:off x="1" y="-1"/>
            <a:ext cx="4267591" cy="2882748"/>
          </a:xfrm>
          <a:custGeom>
            <a:avLst/>
            <a:gdLst/>
            <a:ahLst/>
            <a:cxnLst/>
            <a:rect l="l" t="t" r="r" b="b"/>
            <a:pathLst>
              <a:path w="4267591" h="2882748" extrusionOk="0">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dk1">
              <a:alpha val="12941"/>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Gill Sans"/>
              <a:ea typeface="Gill Sans"/>
              <a:cs typeface="Gill Sans"/>
              <a:sym typeface="Gill Sans"/>
            </a:endParaRPr>
          </a:p>
        </p:txBody>
      </p:sp>
      <p:sp>
        <p:nvSpPr>
          <p:cNvPr id="125" name="Google Shape;125;p30"/>
          <p:cNvSpPr/>
          <p:nvPr/>
        </p:nvSpPr>
        <p:spPr>
          <a:xfrm>
            <a:off x="10530567" y="1187801"/>
            <a:ext cx="1678579" cy="5460561"/>
          </a:xfrm>
          <a:custGeom>
            <a:avLst/>
            <a:gdLst/>
            <a:ahLst/>
            <a:cxnLst/>
            <a:rect l="l" t="t" r="r" b="b"/>
            <a:pathLst>
              <a:path w="1678579" h="5460561" extrusionOk="0">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Gill Sans"/>
              <a:ea typeface="Gill Sans"/>
              <a:cs typeface="Gill Sans"/>
              <a:sym typeface="Gill San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9"/>
        <p:cNvGrpSpPr/>
        <p:nvPr/>
      </p:nvGrpSpPr>
      <p:grpSpPr>
        <a:xfrm>
          <a:off x="0" y="0"/>
          <a:ext cx="0" cy="0"/>
          <a:chOff x="0" y="0"/>
          <a:chExt cx="0" cy="0"/>
        </a:xfrm>
      </p:grpSpPr>
      <p:sp>
        <p:nvSpPr>
          <p:cNvPr id="10" name="Google Shape;10;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6000"/>
              <a:buFont typeface="Arial"/>
              <a:buNone/>
              <a:defRPr sz="60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Gill Sans"/>
                <a:ea typeface="Gill Sans"/>
                <a:cs typeface="Gill Sans"/>
                <a:sym typeface="Gill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Gill Sans"/>
                <a:ea typeface="Gill Sans"/>
                <a:cs typeface="Gill Sans"/>
                <a:sym typeface="Gill Sans"/>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Gill Sans"/>
                <a:ea typeface="Gill Sans"/>
                <a:cs typeface="Gill Sans"/>
                <a:sym typeface="Gill Sans"/>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Gill Sans"/>
                <a:ea typeface="Gill Sans"/>
                <a:cs typeface="Gill Sans"/>
                <a:sym typeface="Gill Sans"/>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Gill Sans"/>
                <a:ea typeface="Gill Sans"/>
                <a:cs typeface="Gill Sans"/>
                <a:sym typeface="Gill San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Gill Sans"/>
                <a:ea typeface="Gill Sans"/>
                <a:cs typeface="Gill Sans"/>
                <a:sym typeface="Gill San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Gill Sans"/>
                <a:ea typeface="Gill Sans"/>
                <a:cs typeface="Gill Sans"/>
                <a:sym typeface="Gill San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Gill Sans"/>
                <a:ea typeface="Gill Sans"/>
                <a:cs typeface="Gill Sans"/>
                <a:sym typeface="Gill San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Gill Sans"/>
                <a:ea typeface="Gill Sans"/>
                <a:cs typeface="Gill Sans"/>
                <a:sym typeface="Gill Sans"/>
              </a:defRPr>
            </a:lvl9pPr>
          </a:lstStyle>
          <a:p>
            <a:endParaRPr/>
          </a:p>
        </p:txBody>
      </p:sp>
      <p:sp>
        <p:nvSpPr>
          <p:cNvPr id="12" name="Google Shape;12;p19"/>
          <p:cNvSpPr txBox="1">
            <a:spLocks noGrp="1"/>
          </p:cNvSpPr>
          <p:nvPr>
            <p:ph type="dt" idx="10"/>
          </p:nvPr>
        </p:nvSpPr>
        <p:spPr>
          <a:xfrm>
            <a:off x="365760" y="6464808"/>
            <a:ext cx="987552" cy="310896"/>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400" b="0" i="0" u="none" strike="noStrike" cap="none">
                <a:solidFill>
                  <a:schemeClr val="dk1"/>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dirty="0"/>
          </a:p>
        </p:txBody>
      </p:sp>
      <p:sp>
        <p:nvSpPr>
          <p:cNvPr id="13" name="Google Shape;13;p19"/>
          <p:cNvSpPr txBox="1">
            <a:spLocks noGrp="1"/>
          </p:cNvSpPr>
          <p:nvPr>
            <p:ph type="ftr" idx="11"/>
          </p:nvPr>
        </p:nvSpPr>
        <p:spPr>
          <a:xfrm>
            <a:off x="4379976" y="6464808"/>
            <a:ext cx="3438144" cy="310896"/>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400" b="0" i="0" u="none" strike="noStrike" cap="none">
                <a:solidFill>
                  <a:schemeClr val="dk1"/>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dirty="0"/>
          </a:p>
        </p:txBody>
      </p:sp>
      <p:sp>
        <p:nvSpPr>
          <p:cNvPr id="14" name="Google Shape;14;p19"/>
          <p:cNvSpPr txBox="1">
            <a:spLocks noGrp="1"/>
          </p:cNvSpPr>
          <p:nvPr>
            <p:ph type="sldNum" idx="12"/>
          </p:nvPr>
        </p:nvSpPr>
        <p:spPr>
          <a:xfrm>
            <a:off x="11027664" y="6464808"/>
            <a:ext cx="987552" cy="310896"/>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400" b="0" i="0" u="none" strike="noStrike" cap="none">
                <a:solidFill>
                  <a:schemeClr val="dk1"/>
                </a:solidFill>
                <a:latin typeface="Gill Sans"/>
                <a:ea typeface="Gill Sans"/>
                <a:cs typeface="Gill Sans"/>
                <a:sym typeface="Gill Sans"/>
              </a:defRPr>
            </a:lvl1pPr>
            <a:lvl2pPr marL="0" marR="0" lvl="1" indent="0" algn="r" rtl="0">
              <a:spcBef>
                <a:spcPts val="0"/>
              </a:spcBef>
              <a:buNone/>
              <a:defRPr sz="1400" b="0" i="0" u="none" strike="noStrike" cap="none">
                <a:solidFill>
                  <a:schemeClr val="dk1"/>
                </a:solidFill>
                <a:latin typeface="Gill Sans"/>
                <a:ea typeface="Gill Sans"/>
                <a:cs typeface="Gill Sans"/>
                <a:sym typeface="Gill Sans"/>
              </a:defRPr>
            </a:lvl2pPr>
            <a:lvl3pPr marL="0" marR="0" lvl="2" indent="0" algn="r" rtl="0">
              <a:spcBef>
                <a:spcPts val="0"/>
              </a:spcBef>
              <a:buNone/>
              <a:defRPr sz="1400" b="0" i="0" u="none" strike="noStrike" cap="none">
                <a:solidFill>
                  <a:schemeClr val="dk1"/>
                </a:solidFill>
                <a:latin typeface="Gill Sans"/>
                <a:ea typeface="Gill Sans"/>
                <a:cs typeface="Gill Sans"/>
                <a:sym typeface="Gill Sans"/>
              </a:defRPr>
            </a:lvl3pPr>
            <a:lvl4pPr marL="0" marR="0" lvl="3" indent="0" algn="r" rtl="0">
              <a:spcBef>
                <a:spcPts val="0"/>
              </a:spcBef>
              <a:buNone/>
              <a:defRPr sz="1400" b="0" i="0" u="none" strike="noStrike" cap="none">
                <a:solidFill>
                  <a:schemeClr val="dk1"/>
                </a:solidFill>
                <a:latin typeface="Gill Sans"/>
                <a:ea typeface="Gill Sans"/>
                <a:cs typeface="Gill Sans"/>
                <a:sym typeface="Gill Sans"/>
              </a:defRPr>
            </a:lvl4pPr>
            <a:lvl5pPr marL="0" marR="0" lvl="4" indent="0" algn="r" rtl="0">
              <a:spcBef>
                <a:spcPts val="0"/>
              </a:spcBef>
              <a:buNone/>
              <a:defRPr sz="1400" b="0" i="0" u="none" strike="noStrike" cap="none">
                <a:solidFill>
                  <a:schemeClr val="dk1"/>
                </a:solidFill>
                <a:latin typeface="Gill Sans"/>
                <a:ea typeface="Gill Sans"/>
                <a:cs typeface="Gill Sans"/>
                <a:sym typeface="Gill Sans"/>
              </a:defRPr>
            </a:lvl5pPr>
            <a:lvl6pPr marL="0" marR="0" lvl="5" indent="0" algn="r" rtl="0">
              <a:spcBef>
                <a:spcPts val="0"/>
              </a:spcBef>
              <a:buNone/>
              <a:defRPr sz="1400" b="0" i="0" u="none" strike="noStrike" cap="none">
                <a:solidFill>
                  <a:schemeClr val="dk1"/>
                </a:solidFill>
                <a:latin typeface="Gill Sans"/>
                <a:ea typeface="Gill Sans"/>
                <a:cs typeface="Gill Sans"/>
                <a:sym typeface="Gill Sans"/>
              </a:defRPr>
            </a:lvl6pPr>
            <a:lvl7pPr marL="0" marR="0" lvl="6" indent="0" algn="r" rtl="0">
              <a:spcBef>
                <a:spcPts val="0"/>
              </a:spcBef>
              <a:buNone/>
              <a:defRPr sz="1400" b="0" i="0" u="none" strike="noStrike" cap="none">
                <a:solidFill>
                  <a:schemeClr val="dk1"/>
                </a:solidFill>
                <a:latin typeface="Gill Sans"/>
                <a:ea typeface="Gill Sans"/>
                <a:cs typeface="Gill Sans"/>
                <a:sym typeface="Gill Sans"/>
              </a:defRPr>
            </a:lvl7pPr>
            <a:lvl8pPr marL="0" marR="0" lvl="7" indent="0" algn="r" rtl="0">
              <a:spcBef>
                <a:spcPts val="0"/>
              </a:spcBef>
              <a:buNone/>
              <a:defRPr sz="1400" b="0" i="0" u="none" strike="noStrike" cap="none">
                <a:solidFill>
                  <a:schemeClr val="dk1"/>
                </a:solidFill>
                <a:latin typeface="Gill Sans"/>
                <a:ea typeface="Gill Sans"/>
                <a:cs typeface="Gill Sans"/>
                <a:sym typeface="Gill Sans"/>
              </a:defRPr>
            </a:lvl8pPr>
            <a:lvl9pPr marL="0" marR="0" lvl="8" indent="0" algn="r" rtl="0">
              <a:spcBef>
                <a:spcPts val="0"/>
              </a:spcBef>
              <a:buNone/>
              <a:defRPr sz="1400" b="0" i="0" u="none" strike="noStrike" cap="none">
                <a:solidFill>
                  <a:schemeClr val="dk1"/>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dirty="0"/>
          </a:p>
        </p:txBody>
      </p:sp>
      <p:cxnSp>
        <p:nvCxnSpPr>
          <p:cNvPr id="15" name="Google Shape;15;p19"/>
          <p:cNvCxnSpPr/>
          <p:nvPr/>
        </p:nvCxnSpPr>
        <p:spPr>
          <a:xfrm>
            <a:off x="0" y="6324600"/>
            <a:ext cx="12192000" cy="0"/>
          </a:xfrm>
          <a:prstGeom prst="straightConnector1">
            <a:avLst/>
          </a:prstGeom>
          <a:noFill/>
          <a:ln w="15875" cap="flat" cmpd="sng">
            <a:solidFill>
              <a:schemeClr val="dk1"/>
            </a:solidFill>
            <a:prstDash val="solid"/>
            <a:miter lim="800000"/>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6" r:id="rId7"/>
    <p:sldLayoutId id="2147483657"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8.xml"/><Relationship Id="rId1" Type="http://schemas.openxmlformats.org/officeDocument/2006/relationships/slideLayout" Target="../slideLayouts/slideLayout8.xml"/><Relationship Id="rId5" Type="http://schemas.openxmlformats.org/officeDocument/2006/relationships/image" Target="../media/image17.jpg"/><Relationship Id="rId4" Type="http://schemas.openxmlformats.org/officeDocument/2006/relationships/image" Target="../media/image16.jp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ST_segment" TargetMode="External"/><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hyperlink" Target="https://en.wikipedia.org/wiki/ST_depression" TargetMode="External"/><Relationship Id="rId4" Type="http://schemas.openxmlformats.org/officeDocument/2006/relationships/hyperlink" Target="https://www.ucsfbenioffchildrens.org/tests/007201.html"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Shape 211"/>
        <p:cNvGrpSpPr/>
        <p:nvPr/>
      </p:nvGrpSpPr>
      <p:grpSpPr>
        <a:xfrm>
          <a:off x="0" y="0"/>
          <a:ext cx="0" cy="0"/>
          <a:chOff x="0" y="0"/>
          <a:chExt cx="0" cy="0"/>
        </a:xfrm>
      </p:grpSpPr>
      <p:sp>
        <p:nvSpPr>
          <p:cNvPr id="212" name="Google Shape;212;p1"/>
          <p:cNvSpPr txBox="1">
            <a:spLocks noGrp="1"/>
          </p:cNvSpPr>
          <p:nvPr>
            <p:ph type="ctrTitle"/>
          </p:nvPr>
        </p:nvSpPr>
        <p:spPr>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Arial"/>
              <a:buNone/>
            </a:pPr>
            <a:r>
              <a:rPr lang="en-US" u="sng" dirty="0"/>
              <a:t>CARDIO-VASCULAR DISEASE DETECTION</a:t>
            </a:r>
            <a:endParaRPr u="sng" dirty="0"/>
          </a:p>
        </p:txBody>
      </p:sp>
      <p:sp>
        <p:nvSpPr>
          <p:cNvPr id="213" name="Google Shape;213;p1"/>
          <p:cNvSpPr txBox="1">
            <a:spLocks noGrp="1"/>
          </p:cNvSpPr>
          <p:nvPr>
            <p:ph type="subTitle" idx="1"/>
          </p:nvPr>
        </p:nvSpPr>
        <p:spPr>
          <a:prstGeom prst="rect">
            <a:avLst/>
          </a:prstGeom>
          <a:noFill/>
          <a:ln>
            <a:noFill/>
          </a:ln>
        </p:spPr>
        <p:txBody>
          <a:bodyPr spcFirstLastPara="1" wrap="square" lIns="91425" tIns="45700" rIns="91425" bIns="45700" anchor="t" anchorCtr="0">
            <a:normAutofit fontScale="55000" lnSpcReduction="20000"/>
          </a:bodyPr>
          <a:lstStyle/>
          <a:p>
            <a:pPr marL="0" lvl="0" indent="0" algn="ctr" rtl="0">
              <a:lnSpc>
                <a:spcPct val="90000"/>
              </a:lnSpc>
              <a:spcBef>
                <a:spcPts val="0"/>
              </a:spcBef>
              <a:spcAft>
                <a:spcPts val="0"/>
              </a:spcAft>
              <a:buClr>
                <a:srgbClr val="002060"/>
              </a:buClr>
              <a:buSzPct val="100000"/>
              <a:buNone/>
            </a:pPr>
            <a:r>
              <a:rPr lang="en-US" sz="7000" b="1" dirty="0">
                <a:solidFill>
                  <a:srgbClr val="002060"/>
                </a:solidFill>
              </a:rPr>
              <a:t>CHITKARA UNIVERISTY,PUNJAB</a:t>
            </a:r>
            <a:endParaRPr dirty="0"/>
          </a:p>
          <a:p>
            <a:pPr marL="0" lvl="0" indent="0" algn="ctr" rtl="0">
              <a:lnSpc>
                <a:spcPct val="90000"/>
              </a:lnSpc>
              <a:spcBef>
                <a:spcPts val="1000"/>
              </a:spcBef>
              <a:spcAft>
                <a:spcPts val="0"/>
              </a:spcAft>
              <a:buClr>
                <a:schemeClr val="dk2"/>
              </a:buClr>
              <a:buSzPct val="100000"/>
              <a:buNone/>
            </a:pPr>
            <a:endParaRPr sz="4000" b="1" dirty="0">
              <a:solidFill>
                <a:srgbClr val="FF0000"/>
              </a:solidFill>
            </a:endParaRPr>
          </a:p>
          <a:p>
            <a:pPr marL="0" lvl="0" indent="0" algn="ctr" rtl="0">
              <a:lnSpc>
                <a:spcPct val="90000"/>
              </a:lnSpc>
              <a:spcBef>
                <a:spcPts val="1000"/>
              </a:spcBef>
              <a:spcAft>
                <a:spcPts val="0"/>
              </a:spcAft>
              <a:buClr>
                <a:schemeClr val="dk2"/>
              </a:buClr>
              <a:buSzPct val="100000"/>
              <a:buNone/>
            </a:pPr>
            <a:endParaRPr sz="4000" b="1" dirty="0">
              <a:solidFill>
                <a:srgbClr val="FF0000"/>
              </a:solidFill>
            </a:endParaRPr>
          </a:p>
          <a:p>
            <a:pPr marL="0" lvl="0" indent="0" algn="ctr" rtl="0">
              <a:lnSpc>
                <a:spcPct val="90000"/>
              </a:lnSpc>
              <a:spcBef>
                <a:spcPts val="1000"/>
              </a:spcBef>
              <a:spcAft>
                <a:spcPts val="0"/>
              </a:spcAft>
              <a:buClr>
                <a:srgbClr val="FF0000"/>
              </a:buClr>
              <a:buSzPct val="100000"/>
              <a:buNone/>
            </a:pPr>
            <a:r>
              <a:rPr lang="en-US" sz="4000" b="1" dirty="0">
                <a:solidFill>
                  <a:srgbClr val="FF0000"/>
                </a:solidFill>
              </a:rPr>
              <a:t>  </a:t>
            </a:r>
            <a:endParaRPr dirty="0"/>
          </a:p>
        </p:txBody>
      </p:sp>
      <p:sp>
        <p:nvSpPr>
          <p:cNvPr id="214" name="Google Shape;214;p1"/>
          <p:cNvSpPr txBox="1"/>
          <p:nvPr/>
        </p:nvSpPr>
        <p:spPr>
          <a:xfrm>
            <a:off x="8817429" y="4995932"/>
            <a:ext cx="2612571" cy="101562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sng" strike="noStrike" cap="none" dirty="0">
                <a:solidFill>
                  <a:srgbClr val="637700"/>
                </a:solidFill>
                <a:latin typeface="Gill Sans"/>
                <a:ea typeface="Gill Sans"/>
                <a:cs typeface="Gill Sans"/>
                <a:sym typeface="Gill Sans"/>
              </a:rPr>
              <a:t>SUBMITTED TO:</a:t>
            </a:r>
            <a:endParaRPr dirty="0"/>
          </a:p>
          <a:p>
            <a:pPr marL="0" marR="0" lvl="0" indent="0" algn="l" rtl="0">
              <a:spcBef>
                <a:spcPts val="0"/>
              </a:spcBef>
              <a:spcAft>
                <a:spcPts val="0"/>
              </a:spcAft>
              <a:buNone/>
            </a:pPr>
            <a:r>
              <a:rPr lang="en-US" sz="2000" b="1" dirty="0">
                <a:solidFill>
                  <a:srgbClr val="637700"/>
                </a:solidFill>
                <a:latin typeface="Gill Sans"/>
                <a:ea typeface="Gill Sans"/>
                <a:cs typeface="Gill Sans"/>
                <a:sym typeface="Gill Sans"/>
              </a:rPr>
              <a:t>MR. ANIMESH OJHA</a:t>
            </a:r>
            <a:endParaRPr dirty="0"/>
          </a:p>
        </p:txBody>
      </p:sp>
      <p:sp>
        <p:nvSpPr>
          <p:cNvPr id="215" name="Google Shape;215;p1"/>
          <p:cNvSpPr txBox="1"/>
          <p:nvPr/>
        </p:nvSpPr>
        <p:spPr>
          <a:xfrm>
            <a:off x="339548" y="4226510"/>
            <a:ext cx="3564294" cy="22467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u="sng" dirty="0">
                <a:solidFill>
                  <a:srgbClr val="637700"/>
                </a:solidFill>
                <a:latin typeface="Gill Sans"/>
                <a:ea typeface="Gill Sans"/>
                <a:cs typeface="Gill Sans"/>
                <a:sym typeface="Gill Sans"/>
              </a:rPr>
              <a:t>SUBMITTED BY:</a:t>
            </a:r>
          </a:p>
          <a:p>
            <a:pPr marL="342900" marR="0" lvl="0" indent="-342900" algn="l" rtl="0">
              <a:spcBef>
                <a:spcPts val="0"/>
              </a:spcBef>
              <a:spcAft>
                <a:spcPts val="0"/>
              </a:spcAft>
              <a:buFont typeface="Arial" panose="020B0604020202020204" pitchFamily="34" charset="0"/>
              <a:buChar char="•"/>
            </a:pPr>
            <a:r>
              <a:rPr lang="en-US" sz="2000" b="1" u="sng" dirty="0">
                <a:solidFill>
                  <a:srgbClr val="637700"/>
                </a:solidFill>
                <a:latin typeface="Gill Sans"/>
                <a:sym typeface="Gill Sans"/>
              </a:rPr>
              <a:t>JASMINE SINGH(2210991703)</a:t>
            </a:r>
          </a:p>
          <a:p>
            <a:pPr marL="342900" marR="0" lvl="0" indent="-342900" algn="l" rtl="0">
              <a:spcBef>
                <a:spcPts val="0"/>
              </a:spcBef>
              <a:spcAft>
                <a:spcPts val="0"/>
              </a:spcAft>
              <a:buFont typeface="Arial" panose="020B0604020202020204" pitchFamily="34" charset="0"/>
              <a:buChar char="•"/>
            </a:pPr>
            <a:r>
              <a:rPr lang="en-US" sz="2000" b="1" u="sng" dirty="0">
                <a:solidFill>
                  <a:srgbClr val="637700"/>
                </a:solidFill>
                <a:latin typeface="Gill Sans"/>
                <a:sym typeface="Gill Sans"/>
              </a:rPr>
              <a:t>KAMYA JINDAL(2210991730)</a:t>
            </a:r>
          </a:p>
          <a:p>
            <a:pPr marL="342900" marR="0" lvl="0" indent="-342900" algn="l" rtl="0">
              <a:spcBef>
                <a:spcPts val="0"/>
              </a:spcBef>
              <a:spcAft>
                <a:spcPts val="0"/>
              </a:spcAft>
              <a:buFont typeface="Arial" panose="020B0604020202020204" pitchFamily="34" charset="0"/>
              <a:buChar char="•"/>
            </a:pPr>
            <a:r>
              <a:rPr lang="en-US" sz="2000" b="1" u="sng" dirty="0">
                <a:solidFill>
                  <a:srgbClr val="637700"/>
                </a:solidFill>
                <a:latin typeface="Gill Sans"/>
                <a:sym typeface="Gill Sans"/>
              </a:rPr>
              <a:t>KANUSHI GUPTA(2210991743)</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C0503B1-4B63-DEAE-56E2-2666A75E48B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dirty="0"/>
          </a:p>
        </p:txBody>
      </p:sp>
      <p:pic>
        <p:nvPicPr>
          <p:cNvPr id="6" name="Picture 5">
            <a:extLst>
              <a:ext uri="{FF2B5EF4-FFF2-40B4-BE49-F238E27FC236}">
                <a16:creationId xmlns:a16="http://schemas.microsoft.com/office/drawing/2014/main" id="{42680104-2124-92B5-8785-3ED4807D3996}"/>
              </a:ext>
            </a:extLst>
          </p:cNvPr>
          <p:cNvPicPr>
            <a:picLocks noChangeAspect="1"/>
          </p:cNvPicPr>
          <p:nvPr/>
        </p:nvPicPr>
        <p:blipFill>
          <a:blip r:embed="rId2"/>
          <a:stretch>
            <a:fillRect/>
          </a:stretch>
        </p:blipFill>
        <p:spPr>
          <a:xfrm>
            <a:off x="596348" y="437322"/>
            <a:ext cx="11134627" cy="5454335"/>
          </a:xfrm>
          <a:prstGeom prst="rect">
            <a:avLst/>
          </a:prstGeom>
        </p:spPr>
      </p:pic>
    </p:spTree>
    <p:extLst>
      <p:ext uri="{BB962C8B-B14F-4D97-AF65-F5344CB8AC3E}">
        <p14:creationId xmlns:p14="http://schemas.microsoft.com/office/powerpoint/2010/main" val="3827164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95F492F-69E7-3990-AB02-50FF5007C51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dirty="0"/>
          </a:p>
        </p:txBody>
      </p:sp>
      <p:pic>
        <p:nvPicPr>
          <p:cNvPr id="6" name="Picture 5">
            <a:extLst>
              <a:ext uri="{FF2B5EF4-FFF2-40B4-BE49-F238E27FC236}">
                <a16:creationId xmlns:a16="http://schemas.microsoft.com/office/drawing/2014/main" id="{7F06613B-9A67-1504-6813-F845CD588A92}"/>
              </a:ext>
            </a:extLst>
          </p:cNvPr>
          <p:cNvPicPr>
            <a:picLocks noChangeAspect="1"/>
          </p:cNvPicPr>
          <p:nvPr/>
        </p:nvPicPr>
        <p:blipFill>
          <a:blip r:embed="rId2"/>
          <a:stretch>
            <a:fillRect/>
          </a:stretch>
        </p:blipFill>
        <p:spPr>
          <a:xfrm>
            <a:off x="447261" y="628719"/>
            <a:ext cx="5758344" cy="5255246"/>
          </a:xfrm>
          <a:prstGeom prst="rect">
            <a:avLst/>
          </a:prstGeom>
        </p:spPr>
      </p:pic>
      <p:pic>
        <p:nvPicPr>
          <p:cNvPr id="8" name="Picture 7">
            <a:extLst>
              <a:ext uri="{FF2B5EF4-FFF2-40B4-BE49-F238E27FC236}">
                <a16:creationId xmlns:a16="http://schemas.microsoft.com/office/drawing/2014/main" id="{452021BC-300C-9C22-678A-ED9403B07E02}"/>
              </a:ext>
            </a:extLst>
          </p:cNvPr>
          <p:cNvPicPr>
            <a:picLocks noChangeAspect="1"/>
          </p:cNvPicPr>
          <p:nvPr/>
        </p:nvPicPr>
        <p:blipFill>
          <a:blip r:embed="rId3"/>
          <a:stretch>
            <a:fillRect/>
          </a:stretch>
        </p:blipFill>
        <p:spPr>
          <a:xfrm>
            <a:off x="6538372" y="628719"/>
            <a:ext cx="5333863" cy="5255246"/>
          </a:xfrm>
          <a:prstGeom prst="rect">
            <a:avLst/>
          </a:prstGeom>
        </p:spPr>
      </p:pic>
    </p:spTree>
    <p:extLst>
      <p:ext uri="{BB962C8B-B14F-4D97-AF65-F5344CB8AC3E}">
        <p14:creationId xmlns:p14="http://schemas.microsoft.com/office/powerpoint/2010/main" val="41970870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6B61D2A-FFE5-C54A-AB27-23B17162A6A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dirty="0"/>
          </a:p>
        </p:txBody>
      </p:sp>
      <p:sp>
        <p:nvSpPr>
          <p:cNvPr id="3" name="Title 2">
            <a:extLst>
              <a:ext uri="{FF2B5EF4-FFF2-40B4-BE49-F238E27FC236}">
                <a16:creationId xmlns:a16="http://schemas.microsoft.com/office/drawing/2014/main" id="{3A03BD02-CF4F-155E-64E9-81C63AFC79B2}"/>
              </a:ext>
            </a:extLst>
          </p:cNvPr>
          <p:cNvSpPr>
            <a:spLocks noGrp="1"/>
          </p:cNvSpPr>
          <p:nvPr>
            <p:ph type="title"/>
          </p:nvPr>
        </p:nvSpPr>
        <p:spPr>
          <a:xfrm>
            <a:off x="512064" y="297783"/>
            <a:ext cx="10515600" cy="676656"/>
          </a:xfrm>
        </p:spPr>
        <p:txBody>
          <a:bodyPr/>
          <a:lstStyle/>
          <a:p>
            <a:pPr algn="ctr"/>
            <a:r>
              <a:rPr lang="en-US" sz="4000" u="sng" dirty="0">
                <a:solidFill>
                  <a:schemeClr val="tx1">
                    <a:lumMod val="75000"/>
                  </a:schemeClr>
                </a:solidFill>
                <a:latin typeface="Gill Sans" panose="020B0604020202020204" charset="0"/>
              </a:rPr>
              <a:t>Preparing The Data for Model</a:t>
            </a:r>
          </a:p>
        </p:txBody>
      </p:sp>
      <p:sp>
        <p:nvSpPr>
          <p:cNvPr id="4" name="Text Placeholder 3">
            <a:extLst>
              <a:ext uri="{FF2B5EF4-FFF2-40B4-BE49-F238E27FC236}">
                <a16:creationId xmlns:a16="http://schemas.microsoft.com/office/drawing/2014/main" id="{65B4AA3C-5634-9BB1-0E4D-4BD01730A661}"/>
              </a:ext>
            </a:extLst>
          </p:cNvPr>
          <p:cNvSpPr>
            <a:spLocks noGrp="1"/>
          </p:cNvSpPr>
          <p:nvPr>
            <p:ph type="body" idx="1"/>
          </p:nvPr>
        </p:nvSpPr>
        <p:spPr/>
        <p:txBody>
          <a:bodyPr/>
          <a:lstStyle/>
          <a:p>
            <a:endParaRPr lang="en-US" dirty="0"/>
          </a:p>
        </p:txBody>
      </p:sp>
      <p:pic>
        <p:nvPicPr>
          <p:cNvPr id="6" name="Picture 5">
            <a:extLst>
              <a:ext uri="{FF2B5EF4-FFF2-40B4-BE49-F238E27FC236}">
                <a16:creationId xmlns:a16="http://schemas.microsoft.com/office/drawing/2014/main" id="{E1D55DE1-F0AF-9AEB-39AE-B9DDAF72402C}"/>
              </a:ext>
            </a:extLst>
          </p:cNvPr>
          <p:cNvPicPr>
            <a:picLocks noChangeAspect="1"/>
          </p:cNvPicPr>
          <p:nvPr/>
        </p:nvPicPr>
        <p:blipFill>
          <a:blip r:embed="rId2"/>
          <a:stretch>
            <a:fillRect/>
          </a:stretch>
        </p:blipFill>
        <p:spPr>
          <a:xfrm>
            <a:off x="1331842" y="974439"/>
            <a:ext cx="9259957" cy="5037137"/>
          </a:xfrm>
          <a:prstGeom prst="rect">
            <a:avLst/>
          </a:prstGeom>
        </p:spPr>
      </p:pic>
    </p:spTree>
    <p:extLst>
      <p:ext uri="{BB962C8B-B14F-4D97-AF65-F5344CB8AC3E}">
        <p14:creationId xmlns:p14="http://schemas.microsoft.com/office/powerpoint/2010/main" val="2814746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9DFDE6D-8DFD-245E-77DE-6152BD493DB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dirty="0"/>
          </a:p>
        </p:txBody>
      </p:sp>
      <p:sp>
        <p:nvSpPr>
          <p:cNvPr id="3" name="Title 2">
            <a:extLst>
              <a:ext uri="{FF2B5EF4-FFF2-40B4-BE49-F238E27FC236}">
                <a16:creationId xmlns:a16="http://schemas.microsoft.com/office/drawing/2014/main" id="{44956DD6-ED84-65CA-9228-212DD4A9F983}"/>
              </a:ext>
            </a:extLst>
          </p:cNvPr>
          <p:cNvSpPr>
            <a:spLocks noGrp="1"/>
          </p:cNvSpPr>
          <p:nvPr>
            <p:ph type="title"/>
          </p:nvPr>
        </p:nvSpPr>
        <p:spPr>
          <a:xfrm>
            <a:off x="576072" y="82296"/>
            <a:ext cx="10515600" cy="921556"/>
          </a:xfrm>
        </p:spPr>
        <p:txBody>
          <a:bodyPr/>
          <a:lstStyle/>
          <a:p>
            <a:pPr algn="ctr"/>
            <a:r>
              <a:rPr lang="en-US" sz="4000" u="sng" dirty="0">
                <a:solidFill>
                  <a:schemeClr val="tx1">
                    <a:lumMod val="75000"/>
                  </a:schemeClr>
                </a:solidFill>
                <a:latin typeface="Gill Sans" panose="020B0604020202020204" charset="0"/>
              </a:rPr>
              <a:t>Logistic Regression</a:t>
            </a:r>
          </a:p>
        </p:txBody>
      </p:sp>
      <p:sp>
        <p:nvSpPr>
          <p:cNvPr id="4" name="Text Placeholder 3">
            <a:extLst>
              <a:ext uri="{FF2B5EF4-FFF2-40B4-BE49-F238E27FC236}">
                <a16:creationId xmlns:a16="http://schemas.microsoft.com/office/drawing/2014/main" id="{0450E9A1-7039-83E7-F903-3AFB507862C1}"/>
              </a:ext>
            </a:extLst>
          </p:cNvPr>
          <p:cNvSpPr>
            <a:spLocks noGrp="1"/>
          </p:cNvSpPr>
          <p:nvPr>
            <p:ph type="body" idx="1"/>
          </p:nvPr>
        </p:nvSpPr>
        <p:spPr/>
        <p:txBody>
          <a:bodyPr/>
          <a:lstStyle/>
          <a:p>
            <a:endParaRPr lang="en-US" dirty="0"/>
          </a:p>
        </p:txBody>
      </p:sp>
      <p:pic>
        <p:nvPicPr>
          <p:cNvPr id="6" name="Picture 5">
            <a:extLst>
              <a:ext uri="{FF2B5EF4-FFF2-40B4-BE49-F238E27FC236}">
                <a16:creationId xmlns:a16="http://schemas.microsoft.com/office/drawing/2014/main" id="{DED2C2CB-D923-A98B-2171-54B0CC9DECEB}"/>
              </a:ext>
            </a:extLst>
          </p:cNvPr>
          <p:cNvPicPr>
            <a:picLocks noChangeAspect="1"/>
          </p:cNvPicPr>
          <p:nvPr/>
        </p:nvPicPr>
        <p:blipFill>
          <a:blip r:embed="rId2"/>
          <a:stretch>
            <a:fillRect/>
          </a:stretch>
        </p:blipFill>
        <p:spPr>
          <a:xfrm>
            <a:off x="983975" y="1078992"/>
            <a:ext cx="9799982" cy="5041965"/>
          </a:xfrm>
          <a:prstGeom prst="rect">
            <a:avLst/>
          </a:prstGeom>
        </p:spPr>
      </p:pic>
    </p:spTree>
    <p:extLst>
      <p:ext uri="{BB962C8B-B14F-4D97-AF65-F5344CB8AC3E}">
        <p14:creationId xmlns:p14="http://schemas.microsoft.com/office/powerpoint/2010/main" val="16860582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5E35F8A-D538-99A6-69C5-9265BD111D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dirty="0"/>
          </a:p>
        </p:txBody>
      </p:sp>
      <p:sp>
        <p:nvSpPr>
          <p:cNvPr id="3" name="Title 2">
            <a:extLst>
              <a:ext uri="{FF2B5EF4-FFF2-40B4-BE49-F238E27FC236}">
                <a16:creationId xmlns:a16="http://schemas.microsoft.com/office/drawing/2014/main" id="{B4526A74-BEB9-D6E5-AC9E-7043EDA81790}"/>
              </a:ext>
            </a:extLst>
          </p:cNvPr>
          <p:cNvSpPr>
            <a:spLocks noGrp="1"/>
          </p:cNvSpPr>
          <p:nvPr>
            <p:ph type="title"/>
          </p:nvPr>
        </p:nvSpPr>
        <p:spPr>
          <a:xfrm>
            <a:off x="512064" y="210909"/>
            <a:ext cx="10515600" cy="676656"/>
          </a:xfrm>
        </p:spPr>
        <p:txBody>
          <a:bodyPr/>
          <a:lstStyle/>
          <a:p>
            <a:pPr algn="ctr"/>
            <a:r>
              <a:rPr lang="en-US" sz="4000" u="sng" dirty="0">
                <a:solidFill>
                  <a:schemeClr val="tx1">
                    <a:lumMod val="75000"/>
                  </a:schemeClr>
                </a:solidFill>
                <a:latin typeface="Gill Sans" panose="020B0604020202020204" charset="0"/>
              </a:rPr>
              <a:t>Evaluation</a:t>
            </a:r>
          </a:p>
        </p:txBody>
      </p:sp>
      <p:pic>
        <p:nvPicPr>
          <p:cNvPr id="8" name="Picture 7">
            <a:extLst>
              <a:ext uri="{FF2B5EF4-FFF2-40B4-BE49-F238E27FC236}">
                <a16:creationId xmlns:a16="http://schemas.microsoft.com/office/drawing/2014/main" id="{9F7145B8-EED3-01A9-D5B2-4341E9561BAA}"/>
              </a:ext>
            </a:extLst>
          </p:cNvPr>
          <p:cNvPicPr>
            <a:picLocks noChangeAspect="1"/>
          </p:cNvPicPr>
          <p:nvPr/>
        </p:nvPicPr>
        <p:blipFill>
          <a:blip r:embed="rId2"/>
          <a:stretch>
            <a:fillRect/>
          </a:stretch>
        </p:blipFill>
        <p:spPr>
          <a:xfrm>
            <a:off x="1639957" y="887565"/>
            <a:ext cx="8576224" cy="5345214"/>
          </a:xfrm>
          <a:prstGeom prst="rect">
            <a:avLst/>
          </a:prstGeom>
        </p:spPr>
      </p:pic>
    </p:spTree>
    <p:extLst>
      <p:ext uri="{BB962C8B-B14F-4D97-AF65-F5344CB8AC3E}">
        <p14:creationId xmlns:p14="http://schemas.microsoft.com/office/powerpoint/2010/main" val="19401727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66D7837-DB21-CEC5-752D-7E61284C7FA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dirty="0"/>
          </a:p>
        </p:txBody>
      </p:sp>
      <p:pic>
        <p:nvPicPr>
          <p:cNvPr id="6" name="Picture 5">
            <a:extLst>
              <a:ext uri="{FF2B5EF4-FFF2-40B4-BE49-F238E27FC236}">
                <a16:creationId xmlns:a16="http://schemas.microsoft.com/office/drawing/2014/main" id="{1E1EDD2D-4EFB-3FC8-391A-01E3FEF505A5}"/>
              </a:ext>
            </a:extLst>
          </p:cNvPr>
          <p:cNvPicPr>
            <a:picLocks noChangeAspect="1"/>
          </p:cNvPicPr>
          <p:nvPr/>
        </p:nvPicPr>
        <p:blipFill>
          <a:blip r:embed="rId2"/>
          <a:stretch>
            <a:fillRect/>
          </a:stretch>
        </p:blipFill>
        <p:spPr>
          <a:xfrm>
            <a:off x="1584946" y="541849"/>
            <a:ext cx="9022108" cy="5300488"/>
          </a:xfrm>
          <a:prstGeom prst="rect">
            <a:avLst/>
          </a:prstGeom>
        </p:spPr>
      </p:pic>
    </p:spTree>
    <p:extLst>
      <p:ext uri="{BB962C8B-B14F-4D97-AF65-F5344CB8AC3E}">
        <p14:creationId xmlns:p14="http://schemas.microsoft.com/office/powerpoint/2010/main" val="16076430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Shape 326"/>
        <p:cNvGrpSpPr/>
        <p:nvPr/>
      </p:nvGrpSpPr>
      <p:grpSpPr>
        <a:xfrm>
          <a:off x="0" y="0"/>
          <a:ext cx="0" cy="0"/>
          <a:chOff x="0" y="0"/>
          <a:chExt cx="0" cy="0"/>
        </a:xfrm>
      </p:grpSpPr>
      <p:sp>
        <p:nvSpPr>
          <p:cNvPr id="327" name="Google Shape;327;p15"/>
          <p:cNvSpPr txBox="1">
            <a:spLocks noGrp="1"/>
          </p:cNvSpPr>
          <p:nvPr>
            <p:ph type="title"/>
          </p:nvPr>
        </p:nvSpPr>
        <p:spPr>
          <a:xfrm>
            <a:off x="576071" y="704088"/>
            <a:ext cx="9144000" cy="676656"/>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800"/>
              <a:buFont typeface="Arial"/>
              <a:buNone/>
            </a:pPr>
            <a:r>
              <a:rPr lang="en-US" u="sng" dirty="0"/>
              <a:t>CONCLUSION</a:t>
            </a:r>
            <a:endParaRPr dirty="0"/>
          </a:p>
        </p:txBody>
      </p:sp>
      <p:sp>
        <p:nvSpPr>
          <p:cNvPr id="328" name="Google Shape;328;p15"/>
          <p:cNvSpPr txBox="1"/>
          <p:nvPr/>
        </p:nvSpPr>
        <p:spPr>
          <a:xfrm>
            <a:off x="419878" y="1679510"/>
            <a:ext cx="11112759" cy="440116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a:solidFill>
                  <a:srgbClr val="738145"/>
                </a:solidFill>
                <a:latin typeface="Gill Sans"/>
                <a:ea typeface="Gill Sans"/>
                <a:cs typeface="Gill Sans"/>
                <a:sym typeface="Gill Sans"/>
              </a:rPr>
              <a:t>This extensive article emphasizes the significance of computer science, particularly data science, in the early detection and treatment of cardiovascular disease. By utilizing each dataset variable to represent a biological indicator of cardiac disease,</a:t>
            </a:r>
            <a:endParaRPr sz="2000" dirty="0"/>
          </a:p>
          <a:p>
            <a:pPr marL="0" marR="0" lvl="0" indent="0" algn="l" rtl="0">
              <a:spcBef>
                <a:spcPts val="0"/>
              </a:spcBef>
              <a:spcAft>
                <a:spcPts val="0"/>
              </a:spcAft>
              <a:buNone/>
            </a:pPr>
            <a:r>
              <a:rPr lang="en-US" sz="2000" b="1" dirty="0">
                <a:solidFill>
                  <a:srgbClr val="738145"/>
                </a:solidFill>
                <a:latin typeface="Gill Sans"/>
                <a:ea typeface="Gill Sans"/>
                <a:cs typeface="Gill Sans"/>
                <a:sym typeface="Gill Sans"/>
              </a:rPr>
              <a:t>existing datasets present a comprehensive picture, as we note. Next, we see how these datasets can be used in a machine learning approach to train various models to predict a target variable, such as determining the severity of heart disease risk or the presence of an illness. We also show how various models are put into action from beginning to end and compare how well they work with the well known UCI heart disease prediction dataset. Last but not least, we take a look at current initiatives that, after extensive feature engineering and selection, construct robust ensemble models by utilizing either all or some of the features of various datasets. Given all of this work, it's reasonable to believe that machine learning is the future of healthcare. In its current form, machine learning can be useful for detecting extremities like the confident absence of risk or, on the other hand, sudden cardiac death.</a:t>
            </a:r>
            <a:endParaRPr sz="2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Shape 332"/>
        <p:cNvGrpSpPr/>
        <p:nvPr/>
      </p:nvGrpSpPr>
      <p:grpSpPr>
        <a:xfrm>
          <a:off x="0" y="0"/>
          <a:ext cx="0" cy="0"/>
          <a:chOff x="0" y="0"/>
          <a:chExt cx="0" cy="0"/>
        </a:xfrm>
      </p:grpSpPr>
      <p:sp>
        <p:nvSpPr>
          <p:cNvPr id="333" name="Google Shape;333;p16"/>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800"/>
              <a:buFont typeface="Arial"/>
              <a:buNone/>
            </a:pPr>
            <a:r>
              <a:rPr lang="en-US" u="sng" dirty="0"/>
              <a:t>meet our team</a:t>
            </a:r>
            <a:endParaRPr dirty="0"/>
          </a:p>
        </p:txBody>
      </p:sp>
      <p:pic>
        <p:nvPicPr>
          <p:cNvPr id="343" name="Google Shape;343;p16"/>
          <p:cNvPicPr preferRelativeResize="0">
            <a:picLocks noGrp="1"/>
          </p:cNvPicPr>
          <p:nvPr>
            <p:ph type="pic" idx="2"/>
          </p:nvPr>
        </p:nvPicPr>
        <p:blipFill rotWithShape="1">
          <a:blip r:embed="rId3">
            <a:alphaModFix/>
          </a:blip>
          <a:srcRect l="3825" r="3825"/>
          <a:stretch/>
        </p:blipFill>
        <p:spPr>
          <a:xfrm>
            <a:off x="538146" y="1691640"/>
            <a:ext cx="2423160" cy="3340224"/>
          </a:xfrm>
          <a:prstGeom prst="rect">
            <a:avLst/>
          </a:prstGeom>
          <a:solidFill>
            <a:schemeClr val="accent4"/>
          </a:solidFill>
          <a:ln>
            <a:noFill/>
          </a:ln>
        </p:spPr>
      </p:pic>
      <p:pic>
        <p:nvPicPr>
          <p:cNvPr id="344" name="Google Shape;344;p16"/>
          <p:cNvPicPr preferRelativeResize="0">
            <a:picLocks noGrp="1"/>
          </p:cNvPicPr>
          <p:nvPr>
            <p:ph type="pic" idx="3"/>
          </p:nvPr>
        </p:nvPicPr>
        <p:blipFill rotWithShape="1">
          <a:blip r:embed="rId4">
            <a:alphaModFix/>
          </a:blip>
          <a:srcRect l="2591" r="2591"/>
          <a:stretch/>
        </p:blipFill>
        <p:spPr>
          <a:xfrm>
            <a:off x="3444123" y="1691640"/>
            <a:ext cx="2425322" cy="3340224"/>
          </a:xfrm>
          <a:prstGeom prst="rect">
            <a:avLst/>
          </a:prstGeom>
          <a:solidFill>
            <a:schemeClr val="accent4"/>
          </a:solidFill>
          <a:ln>
            <a:noFill/>
          </a:ln>
        </p:spPr>
      </p:pic>
      <p:sp>
        <p:nvSpPr>
          <p:cNvPr id="334" name="Google Shape;334;p16"/>
          <p:cNvSpPr txBox="1">
            <a:spLocks noGrp="1"/>
          </p:cNvSpPr>
          <p:nvPr>
            <p:ph type="body" idx="1"/>
          </p:nvPr>
        </p:nvSpPr>
        <p:spPr>
          <a:xfrm>
            <a:off x="677863" y="5175504"/>
            <a:ext cx="2423160" cy="58119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1"/>
              </a:buClr>
              <a:buSzPts val="1800"/>
              <a:buNone/>
            </a:pPr>
            <a:r>
              <a:rPr lang="en-US" dirty="0"/>
              <a:t>KANUSHI GUPTA</a:t>
            </a:r>
          </a:p>
          <a:p>
            <a:pPr marL="0" lvl="0" indent="0" algn="ctr" rtl="0">
              <a:lnSpc>
                <a:spcPct val="100000"/>
              </a:lnSpc>
              <a:spcBef>
                <a:spcPts val="0"/>
              </a:spcBef>
              <a:spcAft>
                <a:spcPts val="0"/>
              </a:spcAft>
              <a:buClr>
                <a:schemeClr val="dk1"/>
              </a:buClr>
              <a:buSzPts val="1800"/>
              <a:buNone/>
            </a:pPr>
            <a:r>
              <a:rPr lang="en-US" dirty="0"/>
              <a:t>TEAM MEMBER</a:t>
            </a:r>
            <a:endParaRPr dirty="0"/>
          </a:p>
        </p:txBody>
      </p:sp>
      <p:sp>
        <p:nvSpPr>
          <p:cNvPr id="335" name="Google Shape;335;p16"/>
          <p:cNvSpPr txBox="1">
            <a:spLocks noGrp="1"/>
          </p:cNvSpPr>
          <p:nvPr>
            <p:ph type="body" idx="6"/>
          </p:nvPr>
        </p:nvSpPr>
        <p:spPr>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1"/>
              </a:buClr>
              <a:buSzPts val="1800"/>
              <a:buNone/>
            </a:pPr>
            <a:r>
              <a:rPr lang="en-US" dirty="0"/>
              <a:t>KAMYA JINDAL​</a:t>
            </a:r>
            <a:endParaRPr dirty="0"/>
          </a:p>
        </p:txBody>
      </p:sp>
      <p:sp>
        <p:nvSpPr>
          <p:cNvPr id="336" name="Google Shape;336;p16"/>
          <p:cNvSpPr txBox="1">
            <a:spLocks noGrp="1"/>
          </p:cNvSpPr>
          <p:nvPr>
            <p:ph type="body" idx="7"/>
          </p:nvPr>
        </p:nvSpPr>
        <p:spPr>
          <a:xfrm>
            <a:off x="6299627" y="5198213"/>
            <a:ext cx="2423160" cy="649224"/>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1"/>
              </a:buClr>
              <a:buSzPts val="1800"/>
              <a:buNone/>
            </a:pPr>
            <a:r>
              <a:rPr lang="en-US" dirty="0"/>
              <a:t>JASMINE SINGH</a:t>
            </a:r>
          </a:p>
          <a:p>
            <a:pPr marL="0" lvl="0" indent="0" algn="ctr" rtl="0">
              <a:lnSpc>
                <a:spcPct val="100000"/>
              </a:lnSpc>
              <a:spcBef>
                <a:spcPts val="0"/>
              </a:spcBef>
              <a:spcAft>
                <a:spcPts val="0"/>
              </a:spcAft>
              <a:buClr>
                <a:schemeClr val="dk1"/>
              </a:buClr>
              <a:buSzPts val="1800"/>
              <a:buNone/>
            </a:pPr>
            <a:r>
              <a:rPr lang="en-US" dirty="0"/>
              <a:t>TEAM MEMBER​</a:t>
            </a:r>
            <a:endParaRPr dirty="0"/>
          </a:p>
        </p:txBody>
      </p:sp>
      <p:sp>
        <p:nvSpPr>
          <p:cNvPr id="337" name="Google Shape;337;p16"/>
          <p:cNvSpPr txBox="1">
            <a:spLocks noGrp="1"/>
          </p:cNvSpPr>
          <p:nvPr>
            <p:ph type="body" idx="8"/>
          </p:nvPr>
        </p:nvSpPr>
        <p:spPr>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dk1"/>
              </a:buClr>
              <a:buSzPts val="1800"/>
              <a:buNone/>
            </a:pPr>
            <a:endParaRPr lang="en-US" dirty="0"/>
          </a:p>
          <a:p>
            <a:pPr marL="0" lvl="0" indent="0" algn="ctr" rtl="0">
              <a:lnSpc>
                <a:spcPct val="100000"/>
              </a:lnSpc>
              <a:spcBef>
                <a:spcPts val="0"/>
              </a:spcBef>
              <a:spcAft>
                <a:spcPts val="0"/>
              </a:spcAft>
              <a:buClr>
                <a:schemeClr val="dk1"/>
              </a:buClr>
              <a:buSzPts val="1800"/>
              <a:buNone/>
            </a:pPr>
            <a:endParaRPr dirty="0"/>
          </a:p>
          <a:p>
            <a:pPr marL="0" lvl="0" indent="0" algn="ctr" rtl="0">
              <a:lnSpc>
                <a:spcPct val="100000"/>
              </a:lnSpc>
              <a:spcBef>
                <a:spcPts val="0"/>
              </a:spcBef>
              <a:spcAft>
                <a:spcPts val="0"/>
              </a:spcAft>
              <a:buClr>
                <a:schemeClr val="dk1"/>
              </a:buClr>
              <a:buSzPts val="1800"/>
              <a:buNone/>
            </a:pPr>
            <a:endParaRPr dirty="0"/>
          </a:p>
        </p:txBody>
      </p:sp>
      <p:sp>
        <p:nvSpPr>
          <p:cNvPr id="338" name="Google Shape;338;p16"/>
          <p:cNvSpPr txBox="1">
            <a:spLocks noGrp="1"/>
          </p:cNvSpPr>
          <p:nvPr>
            <p:ph type="body" idx="9"/>
          </p:nvPr>
        </p:nvSpPr>
        <p:spPr>
          <a:xfrm>
            <a:off x="3410712" y="5400113"/>
            <a:ext cx="2423160" cy="36576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dk1"/>
              </a:buClr>
              <a:buSzPts val="1800"/>
              <a:buNone/>
            </a:pPr>
            <a:r>
              <a:rPr lang="en-US" dirty="0"/>
              <a:t>TEAM MEMBER</a:t>
            </a:r>
            <a:endParaRPr dirty="0"/>
          </a:p>
        </p:txBody>
      </p:sp>
      <p:sp>
        <p:nvSpPr>
          <p:cNvPr id="339" name="Google Shape;339;p16"/>
          <p:cNvSpPr txBox="1">
            <a:spLocks noGrp="1"/>
          </p:cNvSpPr>
          <p:nvPr>
            <p:ph type="body" idx="13"/>
          </p:nvPr>
        </p:nvSpPr>
        <p:spPr>
          <a:xfrm>
            <a:off x="5347583" y="6353857"/>
            <a:ext cx="2198214" cy="455274"/>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dk1"/>
              </a:buClr>
              <a:buSzPts val="1800"/>
              <a:buNone/>
            </a:pPr>
            <a:r>
              <a:rPr lang="en-IN" sz="1200" dirty="0"/>
              <a:t>CVD DETECTION</a:t>
            </a:r>
            <a:endParaRPr sz="1200" dirty="0"/>
          </a:p>
        </p:txBody>
      </p:sp>
      <p:sp>
        <p:nvSpPr>
          <p:cNvPr id="340" name="Google Shape;340;p16"/>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2023</a:t>
            </a:r>
          </a:p>
        </p:txBody>
      </p:sp>
      <p:sp>
        <p:nvSpPr>
          <p:cNvPr id="342" name="Google Shape;342;p16"/>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dirty="0"/>
          </a:p>
        </p:txBody>
      </p:sp>
      <p:pic>
        <p:nvPicPr>
          <p:cNvPr id="6" name="Picture Placeholder 5">
            <a:extLst>
              <a:ext uri="{FF2B5EF4-FFF2-40B4-BE49-F238E27FC236}">
                <a16:creationId xmlns:a16="http://schemas.microsoft.com/office/drawing/2014/main" id="{68EA9842-CCB2-CCE6-7F5A-0124C2A2C554}"/>
              </a:ext>
            </a:extLst>
          </p:cNvPr>
          <p:cNvPicPr>
            <a:picLocks noGrp="1" noChangeAspect="1"/>
          </p:cNvPicPr>
          <p:nvPr>
            <p:ph type="pic" idx="4"/>
          </p:nvPr>
        </p:nvPicPr>
        <p:blipFill>
          <a:blip r:embed="rId5"/>
          <a:srcRect l="5199" r="5199"/>
          <a:stretch>
            <a:fillRect/>
          </a:stretch>
        </p:blip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18"/>
          <p:cNvSpPr txBox="1">
            <a:spLocks noGrp="1"/>
          </p:cNvSpPr>
          <p:nvPr>
            <p:ph type="ctrTitle"/>
          </p:nvPr>
        </p:nvSpPr>
        <p:spPr>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Arial"/>
              <a:buNone/>
            </a:pPr>
            <a:r>
              <a:rPr lang="en-US" dirty="0"/>
              <a:t>Thank you </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Shape 220"/>
        <p:cNvGrpSpPr/>
        <p:nvPr/>
      </p:nvGrpSpPr>
      <p:grpSpPr>
        <a:xfrm>
          <a:off x="0" y="0"/>
          <a:ext cx="0" cy="0"/>
          <a:chOff x="0" y="0"/>
          <a:chExt cx="0" cy="0"/>
        </a:xfrm>
      </p:grpSpPr>
      <p:sp>
        <p:nvSpPr>
          <p:cNvPr id="221" name="Google Shape;221;p2"/>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accent1"/>
              </a:buClr>
              <a:buSzPts val="6000"/>
              <a:buFont typeface="Arial"/>
              <a:buNone/>
            </a:pPr>
            <a:r>
              <a:rPr lang="en-US" dirty="0"/>
              <a:t>INDEX</a:t>
            </a:r>
            <a:endParaRPr dirty="0"/>
          </a:p>
        </p:txBody>
      </p:sp>
      <p:graphicFrame>
        <p:nvGraphicFramePr>
          <p:cNvPr id="222" name="Google Shape;222;p2"/>
          <p:cNvGraphicFramePr/>
          <p:nvPr>
            <p:extLst>
              <p:ext uri="{D42A27DB-BD31-4B8C-83A1-F6EECF244321}">
                <p14:modId xmlns:p14="http://schemas.microsoft.com/office/powerpoint/2010/main" val="2468872228"/>
              </p:ext>
            </p:extLst>
          </p:nvPr>
        </p:nvGraphicFramePr>
        <p:xfrm>
          <a:off x="7567807" y="51477"/>
          <a:ext cx="4448602" cy="6038772"/>
        </p:xfrm>
        <a:graphic>
          <a:graphicData uri="http://schemas.openxmlformats.org/drawingml/2006/table">
            <a:tbl>
              <a:tblPr>
                <a:noFill/>
                <a:tableStyleId>{3DFED19B-7EA0-4E1F-8C0A-39D65085C25A}</a:tableStyleId>
              </a:tblPr>
              <a:tblGrid>
                <a:gridCol w="4448602">
                  <a:extLst>
                    <a:ext uri="{9D8B030D-6E8A-4147-A177-3AD203B41FA5}">
                      <a16:colId xmlns:a16="http://schemas.microsoft.com/office/drawing/2014/main" val="20000"/>
                    </a:ext>
                  </a:extLst>
                </a:gridCol>
              </a:tblGrid>
              <a:tr h="851888">
                <a:tc>
                  <a:txBody>
                    <a:bodyPr/>
                    <a:lstStyle/>
                    <a:p>
                      <a:pPr marL="0" marR="0" lvl="0" indent="0" algn="r" rtl="0">
                        <a:lnSpc>
                          <a:spcPct val="100000"/>
                        </a:lnSpc>
                        <a:spcBef>
                          <a:spcPts val="0"/>
                        </a:spcBef>
                        <a:spcAft>
                          <a:spcPts val="0"/>
                        </a:spcAft>
                        <a:buClr>
                          <a:schemeClr val="dk1"/>
                        </a:buClr>
                        <a:buSzPts val="2400"/>
                        <a:buFont typeface="Gill Sans"/>
                        <a:buNone/>
                      </a:pPr>
                      <a:r>
                        <a:rPr lang="en-US" sz="2400" u="none" strike="noStrike" cap="none" dirty="0">
                          <a:latin typeface="Gill Sans"/>
                          <a:ea typeface="Gill Sans"/>
                          <a:cs typeface="Gill Sans"/>
                          <a:sym typeface="Gill Sans"/>
                        </a:rPr>
                        <a:t>INTRODUCTION</a:t>
                      </a:r>
                      <a:endParaRPr dirty="0"/>
                    </a:p>
                    <a:p>
                      <a:pPr marL="0" marR="0" lvl="0" indent="0" algn="r" rtl="0">
                        <a:spcBef>
                          <a:spcPts val="0"/>
                        </a:spcBef>
                        <a:spcAft>
                          <a:spcPts val="0"/>
                        </a:spcAft>
                        <a:buNone/>
                      </a:pPr>
                      <a:r>
                        <a:rPr lang="en-US" sz="1800" u="none" strike="noStrike" cap="none" dirty="0">
                          <a:latin typeface="Arial"/>
                          <a:ea typeface="Arial"/>
                          <a:cs typeface="Arial"/>
                          <a:sym typeface="Arial"/>
                        </a:rPr>
                        <a:t>3</a:t>
                      </a:r>
                      <a:endParaRPr dirty="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896722">
                <a:tc>
                  <a:txBody>
                    <a:bodyPr/>
                    <a:lstStyle/>
                    <a:p>
                      <a:pPr marL="0" marR="0" lvl="0" indent="0" algn="r" rtl="0">
                        <a:lnSpc>
                          <a:spcPct val="100000"/>
                        </a:lnSpc>
                        <a:spcBef>
                          <a:spcPts val="0"/>
                        </a:spcBef>
                        <a:spcAft>
                          <a:spcPts val="0"/>
                        </a:spcAft>
                        <a:buClr>
                          <a:schemeClr val="dk1"/>
                        </a:buClr>
                        <a:buSzPts val="2400"/>
                        <a:buFont typeface="Gill Sans"/>
                        <a:buNone/>
                      </a:pPr>
                      <a:r>
                        <a:rPr lang="en-US" sz="2400" u="none" strike="noStrike" cap="none" dirty="0">
                          <a:latin typeface="Gill Sans"/>
                          <a:ea typeface="Gill Sans"/>
                          <a:cs typeface="Gill Sans"/>
                          <a:sym typeface="Gill Sans"/>
                        </a:rPr>
                        <a:t>ABSTRACT</a:t>
                      </a:r>
                      <a:endParaRPr dirty="0"/>
                    </a:p>
                    <a:p>
                      <a:pPr marL="0" marR="0" lvl="0" indent="0" algn="r" rtl="0">
                        <a:spcBef>
                          <a:spcPts val="0"/>
                        </a:spcBef>
                        <a:spcAft>
                          <a:spcPts val="0"/>
                        </a:spcAft>
                        <a:buNone/>
                      </a:pPr>
                      <a:r>
                        <a:rPr lang="en-US" sz="1800" u="none" strike="noStrike" cap="none" dirty="0">
                          <a:solidFill>
                            <a:schemeClr val="dk1"/>
                          </a:solidFill>
                          <a:latin typeface="Arial"/>
                          <a:ea typeface="Arial"/>
                          <a:cs typeface="Arial"/>
                          <a:sym typeface="Arial"/>
                        </a:rPr>
                        <a:t>4</a:t>
                      </a:r>
                      <a:endParaRPr dirty="0"/>
                    </a:p>
                  </a:txBody>
                  <a:tcPr marL="91450" marR="91450" marT="45725" marB="45725"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1004338">
                <a:tc>
                  <a:txBody>
                    <a:bodyPr/>
                    <a:lstStyle/>
                    <a:p>
                      <a:pPr marL="0" marR="0" lvl="0" indent="0" algn="r" rtl="0">
                        <a:lnSpc>
                          <a:spcPct val="100000"/>
                        </a:lnSpc>
                        <a:spcBef>
                          <a:spcPts val="0"/>
                        </a:spcBef>
                        <a:spcAft>
                          <a:spcPts val="0"/>
                        </a:spcAft>
                        <a:buClr>
                          <a:schemeClr val="dk1"/>
                        </a:buClr>
                        <a:buSzPts val="2400"/>
                        <a:buFont typeface="Gill Sans"/>
                        <a:buNone/>
                      </a:pPr>
                      <a:r>
                        <a:rPr lang="en-US" sz="2400" u="none" strike="noStrike" cap="none" dirty="0">
                          <a:latin typeface="Gill Sans"/>
                          <a:ea typeface="Gill Sans"/>
                          <a:cs typeface="Gill Sans"/>
                          <a:sym typeface="Gill Sans"/>
                        </a:rPr>
                        <a:t>PROJECT DETAILS</a:t>
                      </a:r>
                    </a:p>
                    <a:p>
                      <a:pPr marL="0" marR="0" lvl="0" indent="0" algn="r" rtl="0">
                        <a:spcBef>
                          <a:spcPts val="0"/>
                        </a:spcBef>
                        <a:spcAft>
                          <a:spcPts val="0"/>
                        </a:spcAft>
                        <a:buNone/>
                      </a:pPr>
                      <a:r>
                        <a:rPr lang="en-US" sz="1800" u="none" strike="noStrike" cap="none" dirty="0">
                          <a:solidFill>
                            <a:schemeClr val="dk1"/>
                          </a:solidFill>
                          <a:latin typeface="Arial"/>
                          <a:ea typeface="Arial"/>
                          <a:cs typeface="Arial"/>
                          <a:sym typeface="Arial"/>
                        </a:rPr>
                        <a:t>5</a:t>
                      </a:r>
                      <a:endParaRPr lang="en-IN" dirty="0"/>
                    </a:p>
                  </a:txBody>
                  <a:tcPr marL="91450" marR="91450" marT="45725" marB="45725"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941580">
                <a:tc>
                  <a:txBody>
                    <a:bodyPr/>
                    <a:lstStyle/>
                    <a:p>
                      <a:pPr marL="0" marR="0" lvl="0" indent="0" algn="r" rtl="0">
                        <a:lnSpc>
                          <a:spcPct val="100000"/>
                        </a:lnSpc>
                        <a:spcBef>
                          <a:spcPts val="0"/>
                        </a:spcBef>
                        <a:spcAft>
                          <a:spcPts val="0"/>
                        </a:spcAft>
                        <a:buClr>
                          <a:schemeClr val="dk1"/>
                        </a:buClr>
                        <a:buSzPts val="2400"/>
                        <a:buFont typeface="Gill Sans"/>
                        <a:buNone/>
                      </a:pPr>
                      <a:r>
                        <a:rPr lang="en-US" sz="2400" u="none" strike="noStrike" cap="none" dirty="0">
                          <a:latin typeface="Gill Sans"/>
                          <a:sym typeface="Gill Sans"/>
                        </a:rPr>
                        <a:t>EVALUATION</a:t>
                      </a:r>
                      <a:endParaRPr dirty="0"/>
                    </a:p>
                    <a:p>
                      <a:pPr marL="0" marR="0" lvl="0" indent="0" algn="r" rtl="0">
                        <a:spcBef>
                          <a:spcPts val="0"/>
                        </a:spcBef>
                        <a:spcAft>
                          <a:spcPts val="0"/>
                        </a:spcAft>
                        <a:buNone/>
                      </a:pPr>
                      <a:r>
                        <a:rPr lang="en-US" sz="1800" u="none" strike="noStrike" cap="none" dirty="0">
                          <a:solidFill>
                            <a:schemeClr val="dk1"/>
                          </a:solidFill>
                          <a:latin typeface="Arial"/>
                          <a:cs typeface="Arial"/>
                          <a:sym typeface="Arial"/>
                        </a:rPr>
                        <a:t>14</a:t>
                      </a:r>
                      <a:endParaRPr dirty="0"/>
                    </a:p>
                  </a:txBody>
                  <a:tcPr marL="91450" marR="91450" marT="45725" marB="45725"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878798">
                <a:tc>
                  <a:txBody>
                    <a:bodyPr/>
                    <a:lstStyle/>
                    <a:p>
                      <a:pPr marL="0" marR="0" lvl="0" indent="0" algn="r" rtl="0">
                        <a:lnSpc>
                          <a:spcPct val="100000"/>
                        </a:lnSpc>
                        <a:spcBef>
                          <a:spcPts val="0"/>
                        </a:spcBef>
                        <a:spcAft>
                          <a:spcPts val="0"/>
                        </a:spcAft>
                        <a:buClr>
                          <a:schemeClr val="dk1"/>
                        </a:buClr>
                        <a:buSzPts val="2400"/>
                        <a:buFont typeface="Gill Sans"/>
                        <a:buNone/>
                      </a:pPr>
                      <a:r>
                        <a:rPr lang="en-US" sz="2400" u="none" strike="noStrike" cap="none" dirty="0">
                          <a:latin typeface="Gill Sans"/>
                          <a:ea typeface="Gill Sans"/>
                          <a:cs typeface="Gill Sans"/>
                          <a:sym typeface="Gill Sans"/>
                        </a:rPr>
                        <a:t>CONCLUSION</a:t>
                      </a:r>
                      <a:endParaRPr lang="en-US" sz="2400" dirty="0"/>
                    </a:p>
                    <a:p>
                      <a:pPr marL="0" marR="0" lvl="0" indent="0" algn="r" rtl="0">
                        <a:spcBef>
                          <a:spcPts val="0"/>
                        </a:spcBef>
                        <a:spcAft>
                          <a:spcPts val="0"/>
                        </a:spcAft>
                        <a:buNone/>
                      </a:pPr>
                      <a:r>
                        <a:rPr lang="en-US" sz="1800" u="none" strike="noStrike" cap="none" dirty="0">
                          <a:latin typeface="Arial"/>
                          <a:ea typeface="Arial"/>
                          <a:cs typeface="Arial"/>
                          <a:sym typeface="Arial"/>
                        </a:rPr>
                        <a:t>16</a:t>
                      </a:r>
                      <a:endParaRPr lang="en-US" dirty="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761635">
                <a:tc>
                  <a:txBody>
                    <a:bodyPr/>
                    <a:lstStyle/>
                    <a:p>
                      <a:pPr marL="0" marR="0" lvl="0" indent="0" algn="r" rtl="0">
                        <a:lnSpc>
                          <a:spcPct val="100000"/>
                        </a:lnSpc>
                        <a:spcBef>
                          <a:spcPts val="0"/>
                        </a:spcBef>
                        <a:spcAft>
                          <a:spcPts val="0"/>
                        </a:spcAft>
                        <a:buClr>
                          <a:schemeClr val="dk1"/>
                        </a:buClr>
                        <a:buSzPts val="2400"/>
                        <a:buFont typeface="Gill Sans"/>
                        <a:buNone/>
                      </a:pPr>
                      <a:r>
                        <a:rPr lang="en-US" sz="2400" u="none" strike="noStrike" cap="none" dirty="0">
                          <a:latin typeface="Gill Sans"/>
                          <a:sym typeface="Gill Sans"/>
                        </a:rPr>
                        <a:t>MEET OUR TEAM</a:t>
                      </a:r>
                      <a:endParaRPr sz="2400" dirty="0"/>
                    </a:p>
                    <a:p>
                      <a:pPr marL="0" marR="0" lvl="0" indent="0" algn="r" rtl="0">
                        <a:spcBef>
                          <a:spcPts val="0"/>
                        </a:spcBef>
                        <a:spcAft>
                          <a:spcPts val="0"/>
                        </a:spcAft>
                        <a:buNone/>
                      </a:pPr>
                      <a:r>
                        <a:rPr lang="en-US" sz="1800" u="none" strike="noStrike" cap="none" dirty="0">
                          <a:solidFill>
                            <a:schemeClr val="dk1"/>
                          </a:solidFill>
                          <a:latin typeface="Arial"/>
                          <a:ea typeface="Arial"/>
                          <a:cs typeface="Arial"/>
                          <a:sym typeface="Arial"/>
                        </a:rPr>
                        <a:t>17</a:t>
                      </a:r>
                      <a:endParaRPr dirty="0"/>
                    </a:p>
                  </a:txBody>
                  <a:tcPr marL="91450" marR="91450" marT="45725" marB="45725"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703811">
                <a:tc>
                  <a:txBody>
                    <a:bodyPr/>
                    <a:lstStyle/>
                    <a:p>
                      <a:pPr marL="0" marR="0" lvl="0" indent="0" algn="r" rtl="0">
                        <a:lnSpc>
                          <a:spcPct val="100000"/>
                        </a:lnSpc>
                        <a:spcBef>
                          <a:spcPts val="0"/>
                        </a:spcBef>
                        <a:spcAft>
                          <a:spcPts val="0"/>
                        </a:spcAft>
                        <a:buClr>
                          <a:schemeClr val="dk1"/>
                        </a:buClr>
                        <a:buSzPts val="2400"/>
                        <a:buFont typeface="Gill Sans"/>
                        <a:buNone/>
                      </a:pPr>
                      <a:r>
                        <a:rPr lang="en-US" sz="1800" u="none" strike="noStrike" cap="none" dirty="0">
                          <a:solidFill>
                            <a:schemeClr val="dk1"/>
                          </a:solidFill>
                          <a:latin typeface="Arial"/>
                          <a:ea typeface="Arial"/>
                          <a:cs typeface="Arial"/>
                          <a:sym typeface="Arial"/>
                        </a:rPr>
                        <a:t>THANK YOU</a:t>
                      </a:r>
                    </a:p>
                  </a:txBody>
                  <a:tcPr marL="91450" marR="91450" marT="45725" marB="45725"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Shape 226"/>
        <p:cNvGrpSpPr/>
        <p:nvPr/>
      </p:nvGrpSpPr>
      <p:grpSpPr>
        <a:xfrm>
          <a:off x="0" y="0"/>
          <a:ext cx="0" cy="0"/>
          <a:chOff x="0" y="0"/>
          <a:chExt cx="0" cy="0"/>
        </a:xfrm>
      </p:grpSpPr>
      <p:sp>
        <p:nvSpPr>
          <p:cNvPr id="227" name="Google Shape;227;p3"/>
          <p:cNvSpPr txBox="1">
            <a:spLocks noGrp="1"/>
          </p:cNvSpPr>
          <p:nvPr>
            <p:ph type="title"/>
          </p:nvPr>
        </p:nvSpPr>
        <p:spPr>
          <a:xfrm>
            <a:off x="515515" y="223203"/>
            <a:ext cx="6502620" cy="676656"/>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t>Introduction</a:t>
            </a:r>
            <a:endParaRPr dirty="0"/>
          </a:p>
        </p:txBody>
      </p:sp>
      <p:sp>
        <p:nvSpPr>
          <p:cNvPr id="228" name="Google Shape;228;p3"/>
          <p:cNvSpPr txBox="1">
            <a:spLocks noGrp="1"/>
          </p:cNvSpPr>
          <p:nvPr>
            <p:ph type="body" idx="1"/>
          </p:nvPr>
        </p:nvSpPr>
        <p:spPr>
          <a:xfrm>
            <a:off x="444013" y="841732"/>
            <a:ext cx="7242049" cy="5328249"/>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0"/>
              </a:spcBef>
              <a:spcAft>
                <a:spcPts val="0"/>
              </a:spcAft>
              <a:buClr>
                <a:srgbClr val="002060"/>
              </a:buClr>
              <a:buSzPts val="1600"/>
              <a:buNone/>
            </a:pPr>
            <a:r>
              <a:rPr lang="en-US" b="0" i="0" dirty="0">
                <a:solidFill>
                  <a:schemeClr val="accent6">
                    <a:lumMod val="10000"/>
                  </a:schemeClr>
                </a:solidFill>
                <a:effectLst/>
                <a:latin typeface="-apple-system"/>
              </a:rPr>
              <a:t>Cardiovascular diseases (CVDs) are the leading cause of death globally, responsible for approximately 17.9 million deaths in 2019, accounting for 32% of all global deaths. Heart attacks and strokes, which result from blockages in blood vessels supplying the heart or brain, constitute the majority of CVD-related fatalities.</a:t>
            </a:r>
          </a:p>
          <a:p>
            <a:pPr marL="0" lvl="0" indent="0" algn="just" rtl="0">
              <a:lnSpc>
                <a:spcPct val="100000"/>
              </a:lnSpc>
              <a:spcBef>
                <a:spcPts val="0"/>
              </a:spcBef>
              <a:spcAft>
                <a:spcPts val="0"/>
              </a:spcAft>
              <a:buClr>
                <a:srgbClr val="002060"/>
              </a:buClr>
              <a:buSzPts val="1600"/>
              <a:buNone/>
            </a:pPr>
            <a:endParaRPr lang="en-US" dirty="0">
              <a:solidFill>
                <a:schemeClr val="accent6">
                  <a:lumMod val="10000"/>
                </a:schemeClr>
              </a:solidFill>
              <a:latin typeface="-apple-system"/>
            </a:endParaRPr>
          </a:p>
          <a:p>
            <a:pPr marL="0" lvl="0" indent="0" algn="just" rtl="0">
              <a:lnSpc>
                <a:spcPct val="100000"/>
              </a:lnSpc>
              <a:spcBef>
                <a:spcPts val="0"/>
              </a:spcBef>
              <a:spcAft>
                <a:spcPts val="0"/>
              </a:spcAft>
              <a:buClr>
                <a:srgbClr val="002060"/>
              </a:buClr>
              <a:buSzPts val="1600"/>
              <a:buNone/>
            </a:pPr>
            <a:r>
              <a:rPr lang="en-US" b="0" i="0" dirty="0">
                <a:solidFill>
                  <a:schemeClr val="accent6">
                    <a:lumMod val="10000"/>
                  </a:schemeClr>
                </a:solidFill>
                <a:effectLst/>
                <a:latin typeface="-apple-system"/>
              </a:rPr>
              <a:t>While some risk factors are beyond our control (such as age and family history), many are modifiable through lifestyle changes. Unhealthy diet, physical inactivity, tobacco use, and excessive alcohol consumption contribute to raised blood pressure, glucose, and lipids, increasing the risk of heart attack, stroke, and other complications.</a:t>
            </a:r>
            <a:r>
              <a:rPr lang="en-US" dirty="0">
                <a:solidFill>
                  <a:schemeClr val="accent6">
                    <a:lumMod val="10000"/>
                  </a:schemeClr>
                </a:solidFill>
                <a:latin typeface="-apple-system"/>
              </a:rPr>
              <a:t> </a:t>
            </a:r>
            <a:r>
              <a:rPr lang="en-US" b="0" i="0" dirty="0">
                <a:solidFill>
                  <a:schemeClr val="accent6">
                    <a:lumMod val="10000"/>
                  </a:schemeClr>
                </a:solidFill>
                <a:effectLst/>
                <a:latin typeface="-apple-system"/>
              </a:rPr>
              <a:t>Encouraging healthy behaviors, such as quitting smoking, reducing salt intake, eating more fruits and vegetables, and staying physically active, can significantly lower the risk of cardiovascular disease</a:t>
            </a:r>
          </a:p>
          <a:p>
            <a:pPr marL="0" lvl="0" indent="0" algn="just" rtl="0">
              <a:lnSpc>
                <a:spcPct val="100000"/>
              </a:lnSpc>
              <a:spcBef>
                <a:spcPts val="0"/>
              </a:spcBef>
              <a:spcAft>
                <a:spcPts val="0"/>
              </a:spcAft>
              <a:buClr>
                <a:srgbClr val="002060"/>
              </a:buClr>
              <a:buSzPts val="1600"/>
              <a:buNone/>
            </a:pPr>
            <a:endParaRPr lang="en-US" dirty="0">
              <a:solidFill>
                <a:schemeClr val="accent6">
                  <a:lumMod val="10000"/>
                </a:schemeClr>
              </a:solidFill>
              <a:latin typeface="-apple-system"/>
            </a:endParaRPr>
          </a:p>
          <a:p>
            <a:pPr marL="0" lvl="0" indent="0" algn="just" rtl="0">
              <a:lnSpc>
                <a:spcPct val="100000"/>
              </a:lnSpc>
              <a:spcBef>
                <a:spcPts val="0"/>
              </a:spcBef>
              <a:spcAft>
                <a:spcPts val="0"/>
              </a:spcAft>
              <a:buClr>
                <a:srgbClr val="002060"/>
              </a:buClr>
              <a:buSzPts val="1600"/>
              <a:buNone/>
            </a:pPr>
            <a:r>
              <a:rPr lang="en-US" dirty="0">
                <a:solidFill>
                  <a:srgbClr val="111111"/>
                </a:solidFill>
                <a:latin typeface="-apple-system"/>
              </a:rPr>
              <a:t>Leveraging machine learning and predictive models, we can enhance early detection, improve diagnosis, and recommend tailored interventions for high-risk individuals, ultimately reducing fatality rates and promoting better health outcomes.</a:t>
            </a:r>
          </a:p>
          <a:p>
            <a:pPr marL="0" lvl="0" indent="0" algn="just" rtl="0">
              <a:lnSpc>
                <a:spcPct val="100000"/>
              </a:lnSpc>
              <a:spcBef>
                <a:spcPts val="0"/>
              </a:spcBef>
              <a:spcAft>
                <a:spcPts val="0"/>
              </a:spcAft>
              <a:buClr>
                <a:srgbClr val="002060"/>
              </a:buClr>
              <a:buSzPts val="1600"/>
              <a:buNone/>
            </a:pPr>
            <a:endParaRPr dirty="0"/>
          </a:p>
        </p:txBody>
      </p:sp>
      <p:sp>
        <p:nvSpPr>
          <p:cNvPr id="229" name="Google Shape;229;p3"/>
          <p:cNvSpPr txBox="1">
            <a:spLocks noGrp="1"/>
          </p:cNvSpPr>
          <p:nvPr>
            <p:ph type="dt" idx="10"/>
          </p:nvPr>
        </p:nvSpPr>
        <p:spPr>
          <a:xfrm>
            <a:off x="365760" y="6546134"/>
            <a:ext cx="987552" cy="229569"/>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2024</a:t>
            </a:r>
            <a:endParaRPr dirty="0"/>
          </a:p>
        </p:txBody>
      </p:sp>
      <p:sp>
        <p:nvSpPr>
          <p:cNvPr id="230" name="Google Shape;230;p3"/>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CVD DETECTION</a:t>
            </a:r>
            <a:endParaRPr dirty="0"/>
          </a:p>
        </p:txBody>
      </p:sp>
      <p:sp>
        <p:nvSpPr>
          <p:cNvPr id="231" name="Google Shape;231;p3"/>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dirty="0"/>
          </a:p>
        </p:txBody>
      </p:sp>
      <p:pic>
        <p:nvPicPr>
          <p:cNvPr id="1026" name="Picture 2" descr="heart in mans hand illness Cardiovascular diseases ai generated art">
            <a:extLst>
              <a:ext uri="{FF2B5EF4-FFF2-40B4-BE49-F238E27FC236}">
                <a16:creationId xmlns:a16="http://schemas.microsoft.com/office/drawing/2014/main" id="{A896FD7B-52EA-D215-A189-2EF61EEE9F48}"/>
              </a:ext>
            </a:extLst>
          </p:cNvPr>
          <p:cNvPicPr>
            <a:picLocks noGrp="1" noChangeAspect="1" noChangeArrowheads="1"/>
          </p:cNvPicPr>
          <p:nvPr>
            <p:ph type="pic" idx="2"/>
          </p:nvPr>
        </p:nvPicPr>
        <p:blipFill>
          <a:blip r:embed="rId3">
            <a:extLst>
              <a:ext uri="{28A0092B-C50C-407E-A947-70E740481C1C}">
                <a14:useLocalDpi xmlns:a14="http://schemas.microsoft.com/office/drawing/2010/main" val="0"/>
              </a:ext>
            </a:extLst>
          </a:blip>
          <a:srcRect l="28023" r="28023"/>
          <a:stretch>
            <a:fillRect/>
          </a:stretch>
        </p:blipFill>
        <p:spPr bwMode="auto">
          <a:xfrm>
            <a:off x="8126413" y="223838"/>
            <a:ext cx="3971925" cy="60182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Shape 236"/>
        <p:cNvGrpSpPr/>
        <p:nvPr/>
      </p:nvGrpSpPr>
      <p:grpSpPr>
        <a:xfrm>
          <a:off x="0" y="0"/>
          <a:ext cx="0" cy="0"/>
          <a:chOff x="0" y="0"/>
          <a:chExt cx="0" cy="0"/>
        </a:xfrm>
      </p:grpSpPr>
      <p:sp>
        <p:nvSpPr>
          <p:cNvPr id="237" name="Google Shape;237;p4"/>
          <p:cNvSpPr txBox="1"/>
          <p:nvPr/>
        </p:nvSpPr>
        <p:spPr>
          <a:xfrm>
            <a:off x="723900" y="457200"/>
            <a:ext cx="3457575" cy="769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u="sng" dirty="0">
                <a:solidFill>
                  <a:schemeClr val="dk1"/>
                </a:solidFill>
                <a:latin typeface="Gill Sans"/>
                <a:ea typeface="Gill Sans"/>
                <a:cs typeface="Gill Sans"/>
                <a:sym typeface="Gill Sans"/>
              </a:rPr>
              <a:t>ABSTRACT</a:t>
            </a:r>
            <a:endParaRPr dirty="0"/>
          </a:p>
        </p:txBody>
      </p:sp>
      <p:sp>
        <p:nvSpPr>
          <p:cNvPr id="238" name="Google Shape;238;p4"/>
          <p:cNvSpPr txBox="1"/>
          <p:nvPr/>
        </p:nvSpPr>
        <p:spPr>
          <a:xfrm>
            <a:off x="333375" y="1552575"/>
            <a:ext cx="11449049" cy="44934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u="sng" dirty="0">
                <a:solidFill>
                  <a:srgbClr val="171312"/>
                </a:solidFill>
                <a:latin typeface="Gill Sans"/>
                <a:ea typeface="Gill Sans"/>
                <a:cs typeface="Gill Sans"/>
                <a:sym typeface="Gill Sans"/>
              </a:rPr>
              <a:t>PROBLEM:</a:t>
            </a:r>
          </a:p>
          <a:p>
            <a:pPr marL="0" marR="0" lvl="0" indent="0" algn="l" rtl="0">
              <a:spcBef>
                <a:spcPts val="0"/>
              </a:spcBef>
              <a:spcAft>
                <a:spcPts val="0"/>
              </a:spcAft>
              <a:buNone/>
            </a:pPr>
            <a:endParaRPr dirty="0"/>
          </a:p>
          <a:p>
            <a:pPr marL="0" marR="0" lvl="0" indent="0" algn="just" rtl="0">
              <a:lnSpc>
                <a:spcPct val="150000"/>
              </a:lnSpc>
              <a:spcBef>
                <a:spcPts val="0"/>
              </a:spcBef>
              <a:spcAft>
                <a:spcPts val="0"/>
              </a:spcAft>
              <a:buNone/>
            </a:pPr>
            <a:r>
              <a:rPr lang="en-US" sz="1800" dirty="0">
                <a:solidFill>
                  <a:schemeClr val="accent6">
                    <a:lumMod val="10000"/>
                  </a:schemeClr>
                </a:solidFill>
                <a:latin typeface="Gill Sans"/>
                <a:ea typeface="Gill Sans"/>
                <a:cs typeface="Gill Sans"/>
                <a:sym typeface="Gill Sans"/>
              </a:rPr>
              <a:t>In today's world, cardiovascular disease (CVD) is the leading cause of death . This field has seen numerous studies, many of which are still ongoing . The research is now more focused on data analysis and machine learning models, like many others. What causes heart disease and how can we prevent it are the questions at hand.</a:t>
            </a:r>
            <a:endParaRPr sz="1800" dirty="0">
              <a:solidFill>
                <a:schemeClr val="accent6">
                  <a:lumMod val="10000"/>
                </a:schemeClr>
              </a:solidFill>
            </a:endParaRPr>
          </a:p>
          <a:p>
            <a:pPr marL="0" marR="0" lvl="0" indent="0" algn="l" rtl="0">
              <a:spcBef>
                <a:spcPts val="0"/>
              </a:spcBef>
              <a:spcAft>
                <a:spcPts val="0"/>
              </a:spcAft>
              <a:buNone/>
            </a:pPr>
            <a:endParaRPr sz="2400" b="1" dirty="0">
              <a:solidFill>
                <a:schemeClr val="dk1"/>
              </a:solidFill>
              <a:latin typeface="Gill Sans"/>
              <a:ea typeface="Gill Sans"/>
              <a:cs typeface="Gill Sans"/>
              <a:sym typeface="Gill Sans"/>
            </a:endParaRPr>
          </a:p>
          <a:p>
            <a:pPr marL="0" marR="0" lvl="0" indent="0" algn="l" rtl="0">
              <a:spcBef>
                <a:spcPts val="0"/>
              </a:spcBef>
              <a:spcAft>
                <a:spcPts val="0"/>
              </a:spcAft>
              <a:buNone/>
            </a:pPr>
            <a:endParaRPr sz="2400" b="1" dirty="0">
              <a:solidFill>
                <a:schemeClr val="dk1"/>
              </a:solidFill>
              <a:latin typeface="Gill Sans"/>
              <a:ea typeface="Gill Sans"/>
              <a:cs typeface="Gill Sans"/>
              <a:sym typeface="Gill Sans"/>
            </a:endParaRPr>
          </a:p>
          <a:p>
            <a:pPr marL="0" marR="0" lvl="0" indent="0" algn="l" rtl="0">
              <a:spcBef>
                <a:spcPts val="0"/>
              </a:spcBef>
              <a:spcAft>
                <a:spcPts val="0"/>
              </a:spcAft>
              <a:buNone/>
            </a:pPr>
            <a:r>
              <a:rPr lang="en-US" sz="2400" b="1" u="sng" dirty="0">
                <a:solidFill>
                  <a:srgbClr val="000000"/>
                </a:solidFill>
                <a:latin typeface="Gill Sans"/>
                <a:ea typeface="Gill Sans"/>
                <a:cs typeface="Gill Sans"/>
                <a:sym typeface="Gill Sans"/>
              </a:rPr>
              <a:t>SOLUTION:</a:t>
            </a:r>
          </a:p>
          <a:p>
            <a:pPr marL="0" marR="0" lvl="0" indent="0" algn="l" rtl="0">
              <a:spcBef>
                <a:spcPts val="0"/>
              </a:spcBef>
              <a:spcAft>
                <a:spcPts val="0"/>
              </a:spcAft>
              <a:buNone/>
            </a:pPr>
            <a:endParaRPr dirty="0"/>
          </a:p>
          <a:p>
            <a:pPr marL="0" marR="0" lvl="0" indent="0" algn="just" rtl="0">
              <a:lnSpc>
                <a:spcPct val="150000"/>
              </a:lnSpc>
              <a:spcBef>
                <a:spcPts val="0"/>
              </a:spcBef>
              <a:spcAft>
                <a:spcPts val="0"/>
              </a:spcAft>
              <a:buNone/>
            </a:pPr>
            <a:r>
              <a:rPr lang="en-US" sz="1800" dirty="0">
                <a:solidFill>
                  <a:schemeClr val="accent6">
                    <a:lumMod val="10000"/>
                  </a:schemeClr>
                </a:solidFill>
                <a:latin typeface="Gill Sans"/>
                <a:ea typeface="Gill Sans"/>
                <a:cs typeface="Gill Sans"/>
                <a:sym typeface="Gill Sans"/>
              </a:rPr>
              <a:t>In order to fit the outputs of a predictive model to the observations in our dataset, we performed a straightforward exploratory data analysis to obtain a slightly more comprehensive view. We wanted to know which factors have a greater impact on the diagnosis of heart disease.</a:t>
            </a:r>
            <a:endParaRPr sz="1800" dirty="0">
              <a:solidFill>
                <a:schemeClr val="accent6">
                  <a:lumMod val="10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4" name="Google Shape;254;p6"/>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2024</a:t>
            </a:r>
            <a:endParaRPr dirty="0"/>
          </a:p>
        </p:txBody>
      </p:sp>
      <p:sp>
        <p:nvSpPr>
          <p:cNvPr id="255" name="Google Shape;255;p6"/>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CVD Detection</a:t>
            </a:r>
            <a:endParaRPr dirty="0"/>
          </a:p>
        </p:txBody>
      </p:sp>
      <p:sp>
        <p:nvSpPr>
          <p:cNvPr id="256" name="Google Shape;256;p6"/>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dirty="0"/>
          </a:p>
        </p:txBody>
      </p:sp>
      <p:sp>
        <p:nvSpPr>
          <p:cNvPr id="252" name="Google Shape;252;p6"/>
          <p:cNvSpPr txBox="1">
            <a:spLocks noGrp="1"/>
          </p:cNvSpPr>
          <p:nvPr>
            <p:ph type="title"/>
          </p:nvPr>
        </p:nvSpPr>
        <p:spPr>
          <a:xfrm>
            <a:off x="654630" y="236052"/>
            <a:ext cx="10515600" cy="708165"/>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000"/>
              <a:buFont typeface="Gill Sans"/>
              <a:buNone/>
            </a:pPr>
            <a:r>
              <a:rPr lang="en-US" sz="4000" u="sng" dirty="0">
                <a:solidFill>
                  <a:schemeClr val="tx1">
                    <a:lumMod val="75000"/>
                  </a:schemeClr>
                </a:solidFill>
              </a:rPr>
              <a:t>Dataset</a:t>
            </a:r>
            <a:r>
              <a:rPr lang="en-US" sz="4000" u="sng" dirty="0"/>
              <a:t> Description</a:t>
            </a:r>
            <a:endParaRPr dirty="0"/>
          </a:p>
        </p:txBody>
      </p:sp>
      <p:sp>
        <p:nvSpPr>
          <p:cNvPr id="7" name="TextBox 6">
            <a:extLst>
              <a:ext uri="{FF2B5EF4-FFF2-40B4-BE49-F238E27FC236}">
                <a16:creationId xmlns:a16="http://schemas.microsoft.com/office/drawing/2014/main" id="{2E162157-A408-AA9B-A61C-5AC4C7F0D6CB}"/>
              </a:ext>
            </a:extLst>
          </p:cNvPr>
          <p:cNvSpPr txBox="1"/>
          <p:nvPr/>
        </p:nvSpPr>
        <p:spPr>
          <a:xfrm>
            <a:off x="859536" y="944217"/>
            <a:ext cx="10952922" cy="5447645"/>
          </a:xfrm>
          <a:prstGeom prst="rect">
            <a:avLst/>
          </a:prstGeom>
          <a:noFill/>
        </p:spPr>
        <p:txBody>
          <a:bodyPr wrap="square" rtlCol="0">
            <a:spAutoFit/>
          </a:bodyPr>
          <a:lstStyle/>
          <a:p>
            <a:pPr lvl="0" eaLnBrk="0" fontAlgn="base" hangingPunct="0">
              <a:spcBef>
                <a:spcPct val="0"/>
              </a:spcBef>
              <a:spcAft>
                <a:spcPct val="0"/>
              </a:spcAft>
              <a:buClrTx/>
            </a:pPr>
            <a:endParaRPr lang="en-US" altLang="en-US" sz="1200" b="1" dirty="0">
              <a:solidFill>
                <a:schemeClr val="accent6">
                  <a:lumMod val="10000"/>
                </a:schemeClr>
              </a:solidFill>
              <a:latin typeface="+mn-lt"/>
            </a:endParaRPr>
          </a:p>
          <a:p>
            <a:pPr lvl="0" eaLnBrk="0" fontAlgn="base" hangingPunct="0">
              <a:spcBef>
                <a:spcPct val="0"/>
              </a:spcBef>
              <a:spcAft>
                <a:spcPct val="0"/>
              </a:spcAft>
              <a:buClrTx/>
              <a:buFontTx/>
              <a:buChar char="•"/>
            </a:pPr>
            <a:r>
              <a:rPr lang="en-US" altLang="en-US" sz="1200" b="1" dirty="0">
                <a:solidFill>
                  <a:schemeClr val="accent6">
                    <a:lumMod val="10000"/>
                  </a:schemeClr>
                </a:solidFill>
                <a:latin typeface="+mn-lt"/>
                <a:cs typeface="Courier New" panose="02070309020205020404" pitchFamily="49" charset="0"/>
              </a:rPr>
              <a:t>slope_of_peak_exercise_st_segment</a:t>
            </a:r>
            <a:r>
              <a:rPr lang="en-US" altLang="en-US" sz="1200" b="1" dirty="0">
                <a:solidFill>
                  <a:schemeClr val="accent6">
                    <a:lumMod val="10000"/>
                  </a:schemeClr>
                </a:solidFill>
                <a:latin typeface="+mn-lt"/>
                <a:cs typeface="Open Sans" panose="020B0606030504020204" pitchFamily="34" charset="0"/>
              </a:rPr>
              <a:t> </a:t>
            </a:r>
            <a:r>
              <a:rPr lang="en-US" altLang="en-US" sz="1200" dirty="0">
                <a:solidFill>
                  <a:schemeClr val="accent6">
                    <a:lumMod val="10000"/>
                  </a:schemeClr>
                </a:solidFill>
                <a:latin typeface="+mn-lt"/>
                <a:cs typeface="Open Sans" panose="020B0606030504020204" pitchFamily="34" charset="0"/>
              </a:rPr>
              <a:t>(type: int): the slope of the peak exercise </a:t>
            </a:r>
            <a:r>
              <a:rPr lang="en-US" altLang="en-US" sz="1200" u="sng" dirty="0">
                <a:solidFill>
                  <a:schemeClr val="accent6">
                    <a:lumMod val="10000"/>
                  </a:schemeClr>
                </a:solidFill>
                <a:latin typeface="+mn-lt"/>
                <a:cs typeface="Open Sans" panose="020B0606030504020204" pitchFamily="34" charset="0"/>
                <a:hlinkClick r:id="rId3">
                  <a:extLst>
                    <a:ext uri="{A12FA001-AC4F-418D-AE19-62706E023703}">
                      <ahyp:hlinkClr xmlns:ahyp="http://schemas.microsoft.com/office/drawing/2018/hyperlinkcolor" val="tx"/>
                    </a:ext>
                  </a:extLst>
                </a:hlinkClick>
              </a:rPr>
              <a:t>ST segment</a:t>
            </a:r>
            <a:r>
              <a:rPr lang="en-US" altLang="en-US" sz="1200" dirty="0">
                <a:solidFill>
                  <a:schemeClr val="accent6">
                    <a:lumMod val="10000"/>
                  </a:schemeClr>
                </a:solidFill>
                <a:latin typeface="+mn-lt"/>
                <a:cs typeface="Open Sans" panose="020B0606030504020204" pitchFamily="34" charset="0"/>
              </a:rPr>
              <a:t>, an electrocardiography read out indicating quality of blood flow to the heart.</a:t>
            </a:r>
          </a:p>
          <a:p>
            <a:pPr lvl="0" eaLnBrk="0" fontAlgn="base" hangingPunct="0">
              <a:spcBef>
                <a:spcPct val="0"/>
              </a:spcBef>
              <a:spcAft>
                <a:spcPct val="0"/>
              </a:spcAft>
              <a:buClrTx/>
            </a:pPr>
            <a:endParaRPr lang="en-US" altLang="en-US" sz="1200" dirty="0">
              <a:solidFill>
                <a:schemeClr val="accent6">
                  <a:lumMod val="10000"/>
                </a:schemeClr>
              </a:solidFill>
              <a:latin typeface="+mn-lt"/>
              <a:cs typeface="Open Sans" panose="020B0606030504020204" pitchFamily="34" charset="0"/>
            </a:endParaRPr>
          </a:p>
          <a:p>
            <a:pPr lvl="0" eaLnBrk="0" fontAlgn="base" hangingPunct="0">
              <a:spcBef>
                <a:spcPct val="0"/>
              </a:spcBef>
              <a:spcAft>
                <a:spcPct val="0"/>
              </a:spcAft>
              <a:buClrTx/>
              <a:buFontTx/>
              <a:buChar char="•"/>
            </a:pPr>
            <a:r>
              <a:rPr lang="en-US" altLang="en-US" sz="1200" b="1" dirty="0">
                <a:solidFill>
                  <a:schemeClr val="accent6">
                    <a:lumMod val="10000"/>
                  </a:schemeClr>
                </a:solidFill>
                <a:latin typeface="+mn-lt"/>
                <a:cs typeface="Courier New" panose="02070309020205020404" pitchFamily="49" charset="0"/>
              </a:rPr>
              <a:t>thal</a:t>
            </a:r>
            <a:r>
              <a:rPr lang="en-US" altLang="en-US" sz="1200" b="1" dirty="0">
                <a:solidFill>
                  <a:schemeClr val="accent6">
                    <a:lumMod val="10000"/>
                  </a:schemeClr>
                </a:solidFill>
                <a:latin typeface="+mn-lt"/>
                <a:cs typeface="Open Sans" panose="020B0606030504020204" pitchFamily="34" charset="0"/>
              </a:rPr>
              <a:t> (type: categorical): </a:t>
            </a:r>
            <a:r>
              <a:rPr lang="en-US" altLang="en-US" sz="1200" dirty="0">
                <a:solidFill>
                  <a:schemeClr val="accent6">
                    <a:lumMod val="10000"/>
                  </a:schemeClr>
                </a:solidFill>
                <a:latin typeface="+mn-lt"/>
                <a:cs typeface="Open Sans" panose="020B0606030504020204" pitchFamily="34" charset="0"/>
              </a:rPr>
              <a:t>results of </a:t>
            </a:r>
            <a:r>
              <a:rPr lang="en-US" altLang="en-US" sz="1200" u="sng" dirty="0">
                <a:solidFill>
                  <a:schemeClr val="accent6">
                    <a:lumMod val="10000"/>
                  </a:schemeClr>
                </a:solidFill>
                <a:latin typeface="+mn-lt"/>
                <a:cs typeface="Open Sans" panose="020B0606030504020204" pitchFamily="34" charset="0"/>
                <a:hlinkClick r:id="rId4">
                  <a:extLst>
                    <a:ext uri="{A12FA001-AC4F-418D-AE19-62706E023703}">
                      <ahyp:hlinkClr xmlns:ahyp="http://schemas.microsoft.com/office/drawing/2018/hyperlinkcolor" val="tx"/>
                    </a:ext>
                  </a:extLst>
                </a:hlinkClick>
              </a:rPr>
              <a:t>thallium stress test</a:t>
            </a:r>
            <a:r>
              <a:rPr lang="en-US" altLang="en-US" sz="1200" dirty="0">
                <a:solidFill>
                  <a:schemeClr val="accent6">
                    <a:lumMod val="10000"/>
                  </a:schemeClr>
                </a:solidFill>
                <a:latin typeface="+mn-lt"/>
                <a:cs typeface="Open Sans" panose="020B0606030504020204" pitchFamily="34" charset="0"/>
              </a:rPr>
              <a:t> measuring blood flow to the heart, with possible values </a:t>
            </a:r>
            <a:r>
              <a:rPr lang="en-US" altLang="en-US" sz="1200" dirty="0">
                <a:solidFill>
                  <a:schemeClr val="accent6">
                    <a:lumMod val="10000"/>
                  </a:schemeClr>
                </a:solidFill>
                <a:latin typeface="+mn-lt"/>
                <a:cs typeface="Courier New" panose="02070309020205020404" pitchFamily="49" charset="0"/>
              </a:rPr>
              <a:t>normal</a:t>
            </a:r>
            <a:r>
              <a:rPr lang="en-US" altLang="en-US" sz="1200" dirty="0">
                <a:solidFill>
                  <a:schemeClr val="accent6">
                    <a:lumMod val="10000"/>
                  </a:schemeClr>
                </a:solidFill>
                <a:latin typeface="+mn-lt"/>
                <a:cs typeface="Open Sans" panose="020B0606030504020204" pitchFamily="34" charset="0"/>
              </a:rPr>
              <a:t>, </a:t>
            </a:r>
            <a:r>
              <a:rPr lang="en-US" altLang="en-US" sz="1200" dirty="0">
                <a:solidFill>
                  <a:schemeClr val="accent6">
                    <a:lumMod val="10000"/>
                  </a:schemeClr>
                </a:solidFill>
                <a:latin typeface="+mn-lt"/>
                <a:cs typeface="Courier New" panose="02070309020205020404" pitchFamily="49" charset="0"/>
              </a:rPr>
              <a:t>fixed_defect</a:t>
            </a:r>
            <a:r>
              <a:rPr lang="en-US" altLang="en-US" sz="1200" dirty="0">
                <a:solidFill>
                  <a:schemeClr val="accent6">
                    <a:lumMod val="10000"/>
                  </a:schemeClr>
                </a:solidFill>
                <a:latin typeface="+mn-lt"/>
                <a:cs typeface="Open Sans" panose="020B0606030504020204" pitchFamily="34" charset="0"/>
              </a:rPr>
              <a:t>, </a:t>
            </a:r>
            <a:r>
              <a:rPr lang="en-US" altLang="en-US" sz="1200" dirty="0">
                <a:solidFill>
                  <a:schemeClr val="accent6">
                    <a:lumMod val="10000"/>
                  </a:schemeClr>
                </a:solidFill>
                <a:latin typeface="+mn-lt"/>
                <a:cs typeface="Courier New" panose="02070309020205020404" pitchFamily="49" charset="0"/>
              </a:rPr>
              <a:t>reversible_defect</a:t>
            </a:r>
          </a:p>
          <a:p>
            <a:pPr lvl="0" eaLnBrk="0" fontAlgn="base" hangingPunct="0">
              <a:spcBef>
                <a:spcPct val="0"/>
              </a:spcBef>
              <a:spcAft>
                <a:spcPct val="0"/>
              </a:spcAft>
              <a:buClrTx/>
              <a:buFontTx/>
              <a:buChar char="•"/>
            </a:pPr>
            <a:endParaRPr lang="en-US" altLang="en-US" sz="1200" dirty="0">
              <a:solidFill>
                <a:schemeClr val="accent6">
                  <a:lumMod val="10000"/>
                </a:schemeClr>
              </a:solidFill>
              <a:latin typeface="+mn-lt"/>
              <a:cs typeface="Open Sans" panose="020B0606030504020204" pitchFamily="34" charset="0"/>
            </a:endParaRPr>
          </a:p>
          <a:p>
            <a:pPr lvl="0" eaLnBrk="0" fontAlgn="base" hangingPunct="0">
              <a:spcBef>
                <a:spcPct val="0"/>
              </a:spcBef>
              <a:spcAft>
                <a:spcPct val="0"/>
              </a:spcAft>
              <a:buClrTx/>
              <a:buFontTx/>
              <a:buChar char="•"/>
            </a:pPr>
            <a:r>
              <a:rPr lang="en-US" altLang="en-US" sz="1200" b="1" dirty="0">
                <a:solidFill>
                  <a:schemeClr val="accent6">
                    <a:lumMod val="10000"/>
                  </a:schemeClr>
                </a:solidFill>
                <a:latin typeface="+mn-lt"/>
                <a:cs typeface="Courier New" panose="02070309020205020404" pitchFamily="49" charset="0"/>
              </a:rPr>
              <a:t>resting_blood_pressure</a:t>
            </a:r>
            <a:r>
              <a:rPr lang="en-US" altLang="en-US" sz="1200" b="1" dirty="0">
                <a:solidFill>
                  <a:schemeClr val="accent6">
                    <a:lumMod val="10000"/>
                  </a:schemeClr>
                </a:solidFill>
                <a:latin typeface="+mn-lt"/>
                <a:cs typeface="Open Sans" panose="020B0606030504020204" pitchFamily="34" charset="0"/>
              </a:rPr>
              <a:t> </a:t>
            </a:r>
            <a:r>
              <a:rPr lang="en-US" altLang="en-US" sz="1200" dirty="0">
                <a:solidFill>
                  <a:schemeClr val="accent6">
                    <a:lumMod val="10000"/>
                  </a:schemeClr>
                </a:solidFill>
                <a:latin typeface="+mn-lt"/>
                <a:cs typeface="Open Sans" panose="020B0606030504020204" pitchFamily="34" charset="0"/>
              </a:rPr>
              <a:t>(type: int): resting blood pressure</a:t>
            </a:r>
          </a:p>
          <a:p>
            <a:pPr lvl="0" eaLnBrk="0" fontAlgn="base" hangingPunct="0">
              <a:spcBef>
                <a:spcPct val="0"/>
              </a:spcBef>
              <a:spcAft>
                <a:spcPct val="0"/>
              </a:spcAft>
              <a:buClrTx/>
              <a:buFontTx/>
              <a:buChar char="•"/>
            </a:pPr>
            <a:endParaRPr lang="en-US" altLang="en-US" sz="1200" dirty="0">
              <a:solidFill>
                <a:schemeClr val="accent6">
                  <a:lumMod val="10000"/>
                </a:schemeClr>
              </a:solidFill>
              <a:latin typeface="+mn-lt"/>
              <a:cs typeface="Open Sans" panose="020B0606030504020204" pitchFamily="34" charset="0"/>
            </a:endParaRPr>
          </a:p>
          <a:p>
            <a:pPr lvl="0" eaLnBrk="0" fontAlgn="base" hangingPunct="0">
              <a:spcBef>
                <a:spcPct val="0"/>
              </a:spcBef>
              <a:spcAft>
                <a:spcPct val="0"/>
              </a:spcAft>
              <a:buClrTx/>
              <a:buFontTx/>
              <a:buChar char="•"/>
            </a:pPr>
            <a:r>
              <a:rPr lang="en-US" altLang="en-US" sz="1200" b="1" dirty="0">
                <a:solidFill>
                  <a:schemeClr val="accent6">
                    <a:lumMod val="10000"/>
                  </a:schemeClr>
                </a:solidFill>
                <a:latin typeface="+mn-lt"/>
                <a:cs typeface="Courier New" panose="02070309020205020404" pitchFamily="49" charset="0"/>
              </a:rPr>
              <a:t>chest_pain_type</a:t>
            </a:r>
            <a:r>
              <a:rPr lang="en-US" altLang="en-US" sz="1200" b="1" dirty="0">
                <a:solidFill>
                  <a:schemeClr val="accent6">
                    <a:lumMod val="10000"/>
                  </a:schemeClr>
                </a:solidFill>
                <a:latin typeface="+mn-lt"/>
                <a:cs typeface="Open Sans" panose="020B0606030504020204" pitchFamily="34" charset="0"/>
              </a:rPr>
              <a:t> </a:t>
            </a:r>
            <a:r>
              <a:rPr lang="en-US" altLang="en-US" sz="1200" dirty="0">
                <a:solidFill>
                  <a:schemeClr val="accent6">
                    <a:lumMod val="10000"/>
                  </a:schemeClr>
                </a:solidFill>
                <a:latin typeface="+mn-lt"/>
                <a:cs typeface="Open Sans" panose="020B0606030504020204" pitchFamily="34" charset="0"/>
              </a:rPr>
              <a:t>(type: int): chest pain type (4 values)</a:t>
            </a:r>
          </a:p>
          <a:p>
            <a:pPr lvl="0" eaLnBrk="0" fontAlgn="base" hangingPunct="0">
              <a:spcBef>
                <a:spcPct val="0"/>
              </a:spcBef>
              <a:spcAft>
                <a:spcPct val="0"/>
              </a:spcAft>
              <a:buClrTx/>
              <a:buFontTx/>
              <a:buChar char="•"/>
            </a:pPr>
            <a:endParaRPr lang="en-US" altLang="en-US" sz="1200" dirty="0">
              <a:solidFill>
                <a:schemeClr val="accent6">
                  <a:lumMod val="10000"/>
                </a:schemeClr>
              </a:solidFill>
              <a:latin typeface="+mn-lt"/>
              <a:cs typeface="Open Sans" panose="020B0606030504020204" pitchFamily="34" charset="0"/>
            </a:endParaRPr>
          </a:p>
          <a:p>
            <a:pPr lvl="0" eaLnBrk="0" fontAlgn="base" hangingPunct="0">
              <a:spcBef>
                <a:spcPct val="0"/>
              </a:spcBef>
              <a:spcAft>
                <a:spcPct val="0"/>
              </a:spcAft>
              <a:buClrTx/>
              <a:buFontTx/>
              <a:buChar char="•"/>
            </a:pPr>
            <a:r>
              <a:rPr lang="en-US" altLang="en-US" sz="1200" b="1" dirty="0">
                <a:solidFill>
                  <a:schemeClr val="accent6">
                    <a:lumMod val="10000"/>
                  </a:schemeClr>
                </a:solidFill>
                <a:latin typeface="+mn-lt"/>
                <a:cs typeface="Courier New" panose="02070309020205020404" pitchFamily="49" charset="0"/>
              </a:rPr>
              <a:t>num_major_vessels</a:t>
            </a:r>
            <a:r>
              <a:rPr lang="en-US" altLang="en-US" sz="1200" b="1" dirty="0">
                <a:solidFill>
                  <a:schemeClr val="accent6">
                    <a:lumMod val="10000"/>
                  </a:schemeClr>
                </a:solidFill>
                <a:latin typeface="+mn-lt"/>
                <a:cs typeface="Open Sans" panose="020B0606030504020204" pitchFamily="34" charset="0"/>
              </a:rPr>
              <a:t> </a:t>
            </a:r>
            <a:r>
              <a:rPr lang="en-US" altLang="en-US" sz="1200" dirty="0">
                <a:solidFill>
                  <a:schemeClr val="accent6">
                    <a:lumMod val="10000"/>
                  </a:schemeClr>
                </a:solidFill>
                <a:latin typeface="+mn-lt"/>
                <a:cs typeface="Open Sans" panose="020B0606030504020204" pitchFamily="34" charset="0"/>
              </a:rPr>
              <a:t>(type: int): number of major vessels (0-3) colored by flourosopy</a:t>
            </a:r>
          </a:p>
          <a:p>
            <a:pPr lvl="0" eaLnBrk="0" fontAlgn="base" hangingPunct="0">
              <a:spcBef>
                <a:spcPct val="0"/>
              </a:spcBef>
              <a:spcAft>
                <a:spcPct val="0"/>
              </a:spcAft>
              <a:buClrTx/>
              <a:buFontTx/>
              <a:buChar char="•"/>
            </a:pPr>
            <a:endParaRPr lang="en-US" altLang="en-US" sz="1200" dirty="0">
              <a:solidFill>
                <a:schemeClr val="accent6">
                  <a:lumMod val="10000"/>
                </a:schemeClr>
              </a:solidFill>
              <a:latin typeface="+mn-lt"/>
              <a:cs typeface="Open Sans" panose="020B0606030504020204" pitchFamily="34" charset="0"/>
            </a:endParaRPr>
          </a:p>
          <a:p>
            <a:pPr lvl="0" eaLnBrk="0" fontAlgn="base" hangingPunct="0">
              <a:spcBef>
                <a:spcPct val="0"/>
              </a:spcBef>
              <a:spcAft>
                <a:spcPct val="0"/>
              </a:spcAft>
              <a:buClrTx/>
              <a:buFontTx/>
              <a:buChar char="•"/>
            </a:pPr>
            <a:r>
              <a:rPr lang="en-US" altLang="en-US" sz="1200" b="1" dirty="0">
                <a:solidFill>
                  <a:schemeClr val="accent6">
                    <a:lumMod val="10000"/>
                  </a:schemeClr>
                </a:solidFill>
                <a:latin typeface="+mn-lt"/>
                <a:cs typeface="Courier New" panose="02070309020205020404" pitchFamily="49" charset="0"/>
              </a:rPr>
              <a:t>fasting_blood_sugar_gt_120_mg_per_dl</a:t>
            </a:r>
            <a:r>
              <a:rPr lang="en-US" altLang="en-US" sz="1200" b="1" dirty="0">
                <a:solidFill>
                  <a:schemeClr val="accent6">
                    <a:lumMod val="10000"/>
                  </a:schemeClr>
                </a:solidFill>
                <a:latin typeface="+mn-lt"/>
                <a:cs typeface="Open Sans" panose="020B0606030504020204" pitchFamily="34" charset="0"/>
              </a:rPr>
              <a:t> </a:t>
            </a:r>
            <a:r>
              <a:rPr lang="en-US" altLang="en-US" sz="1200" dirty="0">
                <a:solidFill>
                  <a:schemeClr val="accent6">
                    <a:lumMod val="10000"/>
                  </a:schemeClr>
                </a:solidFill>
                <a:latin typeface="+mn-lt"/>
                <a:cs typeface="Open Sans" panose="020B0606030504020204" pitchFamily="34" charset="0"/>
              </a:rPr>
              <a:t>(type: binary): fasting blood sugar &gt; 120 mg/dl</a:t>
            </a:r>
          </a:p>
          <a:p>
            <a:pPr lvl="0" eaLnBrk="0" fontAlgn="base" hangingPunct="0">
              <a:spcBef>
                <a:spcPct val="0"/>
              </a:spcBef>
              <a:spcAft>
                <a:spcPct val="0"/>
              </a:spcAft>
              <a:buClrTx/>
              <a:buFontTx/>
              <a:buChar char="•"/>
            </a:pPr>
            <a:endParaRPr lang="en-US" altLang="en-US" sz="1200" dirty="0">
              <a:solidFill>
                <a:schemeClr val="accent6">
                  <a:lumMod val="10000"/>
                </a:schemeClr>
              </a:solidFill>
              <a:latin typeface="+mn-lt"/>
              <a:cs typeface="Open Sans" panose="020B0606030504020204" pitchFamily="34" charset="0"/>
            </a:endParaRPr>
          </a:p>
          <a:p>
            <a:pPr lvl="0" eaLnBrk="0" fontAlgn="base" hangingPunct="0">
              <a:spcBef>
                <a:spcPct val="0"/>
              </a:spcBef>
              <a:spcAft>
                <a:spcPct val="0"/>
              </a:spcAft>
              <a:buClrTx/>
              <a:buFontTx/>
              <a:buChar char="•"/>
            </a:pPr>
            <a:r>
              <a:rPr lang="en-US" altLang="en-US" sz="1200" b="1" dirty="0">
                <a:solidFill>
                  <a:schemeClr val="accent6">
                    <a:lumMod val="10000"/>
                  </a:schemeClr>
                </a:solidFill>
                <a:latin typeface="+mn-lt"/>
                <a:cs typeface="Courier New" panose="02070309020205020404" pitchFamily="49" charset="0"/>
              </a:rPr>
              <a:t>resting_ekg_results</a:t>
            </a:r>
            <a:r>
              <a:rPr lang="en-US" altLang="en-US" sz="1200" b="1" dirty="0">
                <a:solidFill>
                  <a:schemeClr val="accent6">
                    <a:lumMod val="10000"/>
                  </a:schemeClr>
                </a:solidFill>
                <a:latin typeface="+mn-lt"/>
                <a:cs typeface="Open Sans" panose="020B0606030504020204" pitchFamily="34" charset="0"/>
              </a:rPr>
              <a:t> </a:t>
            </a:r>
            <a:r>
              <a:rPr lang="en-US" altLang="en-US" sz="1200" dirty="0">
                <a:solidFill>
                  <a:schemeClr val="accent6">
                    <a:lumMod val="10000"/>
                  </a:schemeClr>
                </a:solidFill>
                <a:latin typeface="+mn-lt"/>
                <a:cs typeface="Open Sans" panose="020B0606030504020204" pitchFamily="34" charset="0"/>
              </a:rPr>
              <a:t>(type: int): resting electrocardiographic results (values 0,1,2)</a:t>
            </a:r>
          </a:p>
          <a:p>
            <a:pPr lvl="0" eaLnBrk="0" fontAlgn="base" hangingPunct="0">
              <a:spcBef>
                <a:spcPct val="0"/>
              </a:spcBef>
              <a:spcAft>
                <a:spcPct val="0"/>
              </a:spcAft>
              <a:buClrTx/>
              <a:buFontTx/>
              <a:buChar char="•"/>
            </a:pPr>
            <a:endParaRPr lang="en-US" altLang="en-US" sz="1200" dirty="0">
              <a:solidFill>
                <a:schemeClr val="accent6">
                  <a:lumMod val="10000"/>
                </a:schemeClr>
              </a:solidFill>
              <a:latin typeface="+mn-lt"/>
              <a:cs typeface="Open Sans" panose="020B0606030504020204" pitchFamily="34" charset="0"/>
            </a:endParaRPr>
          </a:p>
          <a:p>
            <a:pPr lvl="0" eaLnBrk="0" fontAlgn="base" hangingPunct="0">
              <a:spcBef>
                <a:spcPct val="0"/>
              </a:spcBef>
              <a:spcAft>
                <a:spcPct val="0"/>
              </a:spcAft>
              <a:buClrTx/>
            </a:pPr>
            <a:endParaRPr lang="en-US" altLang="en-US" sz="1200" dirty="0">
              <a:solidFill>
                <a:schemeClr val="accent6">
                  <a:lumMod val="10000"/>
                </a:schemeClr>
              </a:solidFill>
              <a:latin typeface="+mn-lt"/>
              <a:cs typeface="Open Sans" panose="020B0606030504020204" pitchFamily="34" charset="0"/>
            </a:endParaRPr>
          </a:p>
          <a:p>
            <a:pPr lvl="0" eaLnBrk="0" fontAlgn="base" hangingPunct="0">
              <a:spcBef>
                <a:spcPct val="0"/>
              </a:spcBef>
              <a:spcAft>
                <a:spcPct val="0"/>
              </a:spcAft>
              <a:buClrTx/>
              <a:buFontTx/>
              <a:buChar char="•"/>
            </a:pPr>
            <a:r>
              <a:rPr lang="en-US" altLang="en-US" sz="1200" b="1" dirty="0">
                <a:solidFill>
                  <a:schemeClr val="accent6">
                    <a:lumMod val="10000"/>
                  </a:schemeClr>
                </a:solidFill>
                <a:latin typeface="+mn-lt"/>
                <a:cs typeface="Courier New" panose="02070309020205020404" pitchFamily="49" charset="0"/>
              </a:rPr>
              <a:t>serum_cholesterol_mg_per_dl</a:t>
            </a:r>
            <a:r>
              <a:rPr lang="en-US" altLang="en-US" sz="1200" b="1" dirty="0">
                <a:solidFill>
                  <a:schemeClr val="accent6">
                    <a:lumMod val="10000"/>
                  </a:schemeClr>
                </a:solidFill>
                <a:latin typeface="+mn-lt"/>
                <a:cs typeface="Open Sans" panose="020B0606030504020204" pitchFamily="34" charset="0"/>
              </a:rPr>
              <a:t> </a:t>
            </a:r>
            <a:r>
              <a:rPr lang="en-US" altLang="en-US" sz="1200" dirty="0">
                <a:solidFill>
                  <a:schemeClr val="accent6">
                    <a:lumMod val="10000"/>
                  </a:schemeClr>
                </a:solidFill>
                <a:latin typeface="+mn-lt"/>
                <a:cs typeface="Open Sans" panose="020B0606030504020204" pitchFamily="34" charset="0"/>
              </a:rPr>
              <a:t>(type: int): serum cholestoral in mg/dl</a:t>
            </a:r>
          </a:p>
          <a:p>
            <a:pPr lvl="0" eaLnBrk="0" fontAlgn="base" hangingPunct="0">
              <a:spcBef>
                <a:spcPct val="0"/>
              </a:spcBef>
              <a:spcAft>
                <a:spcPct val="0"/>
              </a:spcAft>
              <a:buClrTx/>
              <a:buFontTx/>
              <a:buChar char="•"/>
            </a:pPr>
            <a:endParaRPr lang="en-US" altLang="en-US" sz="1200" dirty="0">
              <a:solidFill>
                <a:schemeClr val="accent6">
                  <a:lumMod val="10000"/>
                </a:schemeClr>
              </a:solidFill>
              <a:latin typeface="+mn-lt"/>
              <a:cs typeface="Open Sans" panose="020B0606030504020204" pitchFamily="34" charset="0"/>
            </a:endParaRPr>
          </a:p>
          <a:p>
            <a:pPr lvl="0" eaLnBrk="0" fontAlgn="base" hangingPunct="0">
              <a:spcBef>
                <a:spcPct val="0"/>
              </a:spcBef>
              <a:spcAft>
                <a:spcPct val="0"/>
              </a:spcAft>
              <a:buClrTx/>
              <a:buFontTx/>
              <a:buChar char="•"/>
            </a:pPr>
            <a:r>
              <a:rPr lang="en-US" altLang="en-US" sz="1200" b="1" dirty="0">
                <a:solidFill>
                  <a:schemeClr val="accent6">
                    <a:lumMod val="10000"/>
                  </a:schemeClr>
                </a:solidFill>
                <a:latin typeface="+mn-lt"/>
                <a:cs typeface="Courier New" panose="02070309020205020404" pitchFamily="49" charset="0"/>
              </a:rPr>
              <a:t>oldpeak_eq_st_depression</a:t>
            </a:r>
            <a:r>
              <a:rPr lang="en-US" altLang="en-US" sz="1200" dirty="0">
                <a:solidFill>
                  <a:schemeClr val="accent6">
                    <a:lumMod val="10000"/>
                  </a:schemeClr>
                </a:solidFill>
                <a:latin typeface="+mn-lt"/>
                <a:cs typeface="Open Sans" panose="020B0606030504020204" pitchFamily="34" charset="0"/>
              </a:rPr>
              <a:t> (type: float): oldpeak = </a:t>
            </a:r>
            <a:r>
              <a:rPr lang="en-US" altLang="en-US" sz="1200" u="sng" dirty="0">
                <a:solidFill>
                  <a:schemeClr val="accent6">
                    <a:lumMod val="10000"/>
                  </a:schemeClr>
                </a:solidFill>
                <a:latin typeface="+mn-lt"/>
                <a:cs typeface="Open Sans" panose="020B0606030504020204" pitchFamily="34" charset="0"/>
                <a:hlinkClick r:id="rId5">
                  <a:extLst>
                    <a:ext uri="{A12FA001-AC4F-418D-AE19-62706E023703}">
                      <ahyp:hlinkClr xmlns:ahyp="http://schemas.microsoft.com/office/drawing/2018/hyperlinkcolor" val="tx"/>
                    </a:ext>
                  </a:extLst>
                </a:hlinkClick>
              </a:rPr>
              <a:t>ST depression</a:t>
            </a:r>
            <a:r>
              <a:rPr lang="en-US" altLang="en-US" sz="1200" dirty="0">
                <a:solidFill>
                  <a:schemeClr val="accent6">
                    <a:lumMod val="10000"/>
                  </a:schemeClr>
                </a:solidFill>
                <a:latin typeface="+mn-lt"/>
                <a:cs typeface="Open Sans" panose="020B0606030504020204" pitchFamily="34" charset="0"/>
              </a:rPr>
              <a:t> induced by exercise relative to rest, a measure of abnormality in electrocardiograms</a:t>
            </a:r>
          </a:p>
          <a:p>
            <a:pPr lvl="0" eaLnBrk="0" fontAlgn="base" hangingPunct="0">
              <a:spcBef>
                <a:spcPct val="0"/>
              </a:spcBef>
              <a:spcAft>
                <a:spcPct val="0"/>
              </a:spcAft>
              <a:buClrTx/>
              <a:buFontTx/>
              <a:buChar char="•"/>
            </a:pPr>
            <a:endParaRPr lang="en-US" altLang="en-US" sz="1200" dirty="0">
              <a:solidFill>
                <a:schemeClr val="accent6">
                  <a:lumMod val="10000"/>
                </a:schemeClr>
              </a:solidFill>
              <a:latin typeface="+mn-lt"/>
              <a:cs typeface="Open Sans" panose="020B0606030504020204" pitchFamily="34" charset="0"/>
            </a:endParaRPr>
          </a:p>
          <a:p>
            <a:pPr lvl="0" eaLnBrk="0" fontAlgn="base" hangingPunct="0">
              <a:spcBef>
                <a:spcPct val="0"/>
              </a:spcBef>
              <a:spcAft>
                <a:spcPct val="0"/>
              </a:spcAft>
              <a:buClrTx/>
              <a:buFontTx/>
              <a:buChar char="•"/>
            </a:pPr>
            <a:r>
              <a:rPr lang="en-US" altLang="en-US" sz="1200" b="1" dirty="0">
                <a:solidFill>
                  <a:schemeClr val="accent6">
                    <a:lumMod val="10000"/>
                  </a:schemeClr>
                </a:solidFill>
                <a:latin typeface="+mn-lt"/>
                <a:cs typeface="Courier New" panose="02070309020205020404" pitchFamily="49" charset="0"/>
              </a:rPr>
              <a:t>sex</a:t>
            </a:r>
            <a:r>
              <a:rPr lang="en-US" altLang="en-US" sz="1200" b="1" dirty="0">
                <a:solidFill>
                  <a:schemeClr val="accent6">
                    <a:lumMod val="10000"/>
                  </a:schemeClr>
                </a:solidFill>
                <a:latin typeface="+mn-lt"/>
                <a:cs typeface="Open Sans" panose="020B0606030504020204" pitchFamily="34" charset="0"/>
              </a:rPr>
              <a:t> </a:t>
            </a:r>
            <a:r>
              <a:rPr lang="en-US" altLang="en-US" sz="1200" dirty="0">
                <a:solidFill>
                  <a:schemeClr val="accent6">
                    <a:lumMod val="10000"/>
                  </a:schemeClr>
                </a:solidFill>
                <a:latin typeface="+mn-lt"/>
                <a:cs typeface="Open Sans" panose="020B0606030504020204" pitchFamily="34" charset="0"/>
              </a:rPr>
              <a:t>(type: binary): </a:t>
            </a:r>
            <a:r>
              <a:rPr lang="en-US" altLang="en-US" sz="1200" dirty="0">
                <a:solidFill>
                  <a:schemeClr val="accent6">
                    <a:lumMod val="10000"/>
                  </a:schemeClr>
                </a:solidFill>
                <a:latin typeface="+mn-lt"/>
                <a:cs typeface="Courier New" panose="02070309020205020404" pitchFamily="49" charset="0"/>
              </a:rPr>
              <a:t>0</a:t>
            </a:r>
            <a:r>
              <a:rPr lang="en-US" altLang="en-US" sz="1200" dirty="0">
                <a:solidFill>
                  <a:schemeClr val="accent6">
                    <a:lumMod val="10000"/>
                  </a:schemeClr>
                </a:solidFill>
                <a:latin typeface="+mn-lt"/>
                <a:cs typeface="Open Sans" panose="020B0606030504020204" pitchFamily="34" charset="0"/>
              </a:rPr>
              <a:t>: female, </a:t>
            </a:r>
            <a:r>
              <a:rPr lang="en-US" altLang="en-US" sz="1200" dirty="0">
                <a:solidFill>
                  <a:schemeClr val="accent6">
                    <a:lumMod val="10000"/>
                  </a:schemeClr>
                </a:solidFill>
                <a:latin typeface="+mn-lt"/>
                <a:cs typeface="Courier New" panose="02070309020205020404" pitchFamily="49" charset="0"/>
              </a:rPr>
              <a:t>1</a:t>
            </a:r>
            <a:r>
              <a:rPr lang="en-US" altLang="en-US" sz="1200" dirty="0">
                <a:solidFill>
                  <a:schemeClr val="accent6">
                    <a:lumMod val="10000"/>
                  </a:schemeClr>
                </a:solidFill>
                <a:latin typeface="+mn-lt"/>
                <a:cs typeface="Open Sans" panose="020B0606030504020204" pitchFamily="34" charset="0"/>
              </a:rPr>
              <a:t>: male</a:t>
            </a:r>
          </a:p>
          <a:p>
            <a:pPr lvl="0" eaLnBrk="0" fontAlgn="base" hangingPunct="0">
              <a:spcBef>
                <a:spcPct val="0"/>
              </a:spcBef>
              <a:spcAft>
                <a:spcPct val="0"/>
              </a:spcAft>
              <a:buClrTx/>
              <a:buFontTx/>
              <a:buChar char="•"/>
            </a:pPr>
            <a:endParaRPr lang="en-US" altLang="en-US" sz="1200" dirty="0">
              <a:solidFill>
                <a:schemeClr val="accent6">
                  <a:lumMod val="10000"/>
                </a:schemeClr>
              </a:solidFill>
              <a:latin typeface="+mn-lt"/>
              <a:cs typeface="Open Sans" panose="020B0606030504020204" pitchFamily="34" charset="0"/>
            </a:endParaRPr>
          </a:p>
          <a:p>
            <a:pPr lvl="0" eaLnBrk="0" fontAlgn="base" hangingPunct="0">
              <a:spcBef>
                <a:spcPct val="0"/>
              </a:spcBef>
              <a:spcAft>
                <a:spcPct val="0"/>
              </a:spcAft>
              <a:buClrTx/>
              <a:buFontTx/>
              <a:buChar char="•"/>
            </a:pPr>
            <a:r>
              <a:rPr lang="en-US" altLang="en-US" sz="1200" b="1" dirty="0">
                <a:solidFill>
                  <a:schemeClr val="accent6">
                    <a:lumMod val="10000"/>
                  </a:schemeClr>
                </a:solidFill>
                <a:latin typeface="+mn-lt"/>
                <a:cs typeface="Courier New" panose="02070309020205020404" pitchFamily="49" charset="0"/>
              </a:rPr>
              <a:t>age</a:t>
            </a:r>
            <a:r>
              <a:rPr lang="en-US" altLang="en-US" sz="1200" dirty="0">
                <a:solidFill>
                  <a:schemeClr val="accent6">
                    <a:lumMod val="10000"/>
                  </a:schemeClr>
                </a:solidFill>
                <a:latin typeface="+mn-lt"/>
                <a:cs typeface="Open Sans" panose="020B0606030504020204" pitchFamily="34" charset="0"/>
              </a:rPr>
              <a:t> (type: int): age in years</a:t>
            </a:r>
          </a:p>
          <a:p>
            <a:pPr lvl="0" eaLnBrk="0" fontAlgn="base" hangingPunct="0">
              <a:spcBef>
                <a:spcPct val="0"/>
              </a:spcBef>
              <a:spcAft>
                <a:spcPct val="0"/>
              </a:spcAft>
              <a:buClrTx/>
              <a:buFontTx/>
              <a:buChar char="•"/>
            </a:pPr>
            <a:endParaRPr lang="en-US" altLang="en-US" sz="1200" dirty="0">
              <a:solidFill>
                <a:schemeClr val="accent6">
                  <a:lumMod val="10000"/>
                </a:schemeClr>
              </a:solidFill>
              <a:latin typeface="+mn-lt"/>
              <a:cs typeface="Open Sans" panose="020B0606030504020204" pitchFamily="34" charset="0"/>
            </a:endParaRPr>
          </a:p>
          <a:p>
            <a:pPr lvl="0" eaLnBrk="0" fontAlgn="base" hangingPunct="0">
              <a:spcBef>
                <a:spcPct val="0"/>
              </a:spcBef>
              <a:spcAft>
                <a:spcPct val="0"/>
              </a:spcAft>
              <a:buClrTx/>
              <a:buFontTx/>
              <a:buChar char="•"/>
            </a:pPr>
            <a:r>
              <a:rPr lang="en-US" altLang="en-US" sz="1200" b="1" dirty="0">
                <a:solidFill>
                  <a:schemeClr val="accent6">
                    <a:lumMod val="10000"/>
                  </a:schemeClr>
                </a:solidFill>
                <a:latin typeface="+mn-lt"/>
                <a:cs typeface="Courier New" panose="02070309020205020404" pitchFamily="49" charset="0"/>
              </a:rPr>
              <a:t>max_heart_rate_achieved</a:t>
            </a:r>
            <a:r>
              <a:rPr lang="en-US" altLang="en-US" sz="1200" dirty="0">
                <a:solidFill>
                  <a:schemeClr val="accent6">
                    <a:lumMod val="10000"/>
                  </a:schemeClr>
                </a:solidFill>
                <a:latin typeface="+mn-lt"/>
                <a:cs typeface="Open Sans" panose="020B0606030504020204" pitchFamily="34" charset="0"/>
              </a:rPr>
              <a:t> (type: int): maximum heart rate achieved (beats per minute)</a:t>
            </a:r>
          </a:p>
          <a:p>
            <a:pPr lvl="0" eaLnBrk="0" fontAlgn="base" hangingPunct="0">
              <a:spcBef>
                <a:spcPct val="0"/>
              </a:spcBef>
              <a:spcAft>
                <a:spcPct val="0"/>
              </a:spcAft>
              <a:buClrTx/>
              <a:buFontTx/>
              <a:buChar char="•"/>
            </a:pPr>
            <a:endParaRPr lang="en-US" altLang="en-US" sz="1200" dirty="0">
              <a:solidFill>
                <a:schemeClr val="accent6">
                  <a:lumMod val="10000"/>
                </a:schemeClr>
              </a:solidFill>
              <a:latin typeface="+mn-lt"/>
              <a:cs typeface="Open Sans" panose="020B0606030504020204" pitchFamily="34" charset="0"/>
            </a:endParaRPr>
          </a:p>
          <a:p>
            <a:pPr lvl="0" eaLnBrk="0" fontAlgn="base" hangingPunct="0">
              <a:spcBef>
                <a:spcPct val="0"/>
              </a:spcBef>
              <a:spcAft>
                <a:spcPct val="0"/>
              </a:spcAft>
              <a:buClrTx/>
              <a:buFontTx/>
              <a:buChar char="•"/>
            </a:pPr>
            <a:r>
              <a:rPr lang="en-US" altLang="en-US" sz="1200" b="1" dirty="0">
                <a:solidFill>
                  <a:schemeClr val="accent6">
                    <a:lumMod val="10000"/>
                  </a:schemeClr>
                </a:solidFill>
                <a:latin typeface="+mn-lt"/>
                <a:cs typeface="Courier New" panose="02070309020205020404" pitchFamily="49" charset="0"/>
              </a:rPr>
              <a:t>exercise_induced_angina</a:t>
            </a:r>
            <a:r>
              <a:rPr lang="en-US" altLang="en-US" sz="1200" b="1" dirty="0">
                <a:solidFill>
                  <a:schemeClr val="accent6">
                    <a:lumMod val="10000"/>
                  </a:schemeClr>
                </a:solidFill>
                <a:latin typeface="+mn-lt"/>
                <a:cs typeface="Open Sans" panose="020B0606030504020204" pitchFamily="34" charset="0"/>
              </a:rPr>
              <a:t> </a:t>
            </a:r>
            <a:r>
              <a:rPr lang="en-US" altLang="en-US" sz="1200" dirty="0">
                <a:solidFill>
                  <a:schemeClr val="accent6">
                    <a:lumMod val="10000"/>
                  </a:schemeClr>
                </a:solidFill>
                <a:latin typeface="+mn-lt"/>
                <a:cs typeface="Open Sans" panose="020B0606030504020204" pitchFamily="34" charset="0"/>
              </a:rPr>
              <a:t>(type: binary): exercise-induced chest pain (</a:t>
            </a:r>
            <a:r>
              <a:rPr lang="en-US" altLang="en-US" sz="1200" dirty="0">
                <a:solidFill>
                  <a:schemeClr val="accent6">
                    <a:lumMod val="10000"/>
                  </a:schemeClr>
                </a:solidFill>
                <a:latin typeface="+mn-lt"/>
                <a:cs typeface="Courier New" panose="02070309020205020404" pitchFamily="49" charset="0"/>
              </a:rPr>
              <a:t>0</a:t>
            </a:r>
            <a:r>
              <a:rPr lang="en-US" altLang="en-US" sz="1200" dirty="0">
                <a:solidFill>
                  <a:schemeClr val="accent6">
                    <a:lumMod val="10000"/>
                  </a:schemeClr>
                </a:solidFill>
                <a:latin typeface="+mn-lt"/>
                <a:cs typeface="Open Sans" panose="020B0606030504020204" pitchFamily="34" charset="0"/>
              </a:rPr>
              <a:t>: False, </a:t>
            </a:r>
            <a:r>
              <a:rPr lang="en-US" altLang="en-US" sz="1200" dirty="0">
                <a:solidFill>
                  <a:schemeClr val="accent6">
                    <a:lumMod val="10000"/>
                  </a:schemeClr>
                </a:solidFill>
                <a:latin typeface="+mn-lt"/>
                <a:cs typeface="Courier New" panose="02070309020205020404" pitchFamily="49" charset="0"/>
              </a:rPr>
              <a:t>1</a:t>
            </a:r>
            <a:r>
              <a:rPr lang="en-US" altLang="en-US" sz="1200" dirty="0">
                <a:solidFill>
                  <a:schemeClr val="accent6">
                    <a:lumMod val="10000"/>
                  </a:schemeClr>
                </a:solidFill>
                <a:latin typeface="+mn-lt"/>
                <a:cs typeface="Open Sans" panose="020B0606030504020204" pitchFamily="34" charset="0"/>
              </a:rPr>
              <a:t>: True)</a:t>
            </a:r>
          </a:p>
          <a:p>
            <a:endParaRPr lang="en-US" sz="1200" dirty="0">
              <a:solidFill>
                <a:schemeClr val="accent6">
                  <a:lumMod val="10000"/>
                </a:schemeClr>
              </a:solidFill>
              <a:latin typeface="+mn-lt"/>
            </a:endParaRPr>
          </a:p>
        </p:txBody>
      </p:sp>
      <p:sp>
        <p:nvSpPr>
          <p:cNvPr id="8" name="Rectangle 5">
            <a:extLst>
              <a:ext uri="{FF2B5EF4-FFF2-40B4-BE49-F238E27FC236}">
                <a16:creationId xmlns:a16="http://schemas.microsoft.com/office/drawing/2014/main" id="{27D72BD3-D437-A00C-37BF-DE1AF46309B4}"/>
              </a:ext>
            </a:extLst>
          </p:cNvPr>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Shape 262"/>
        <p:cNvGrpSpPr/>
        <p:nvPr/>
      </p:nvGrpSpPr>
      <p:grpSpPr>
        <a:xfrm>
          <a:off x="0" y="0"/>
          <a:ext cx="0" cy="0"/>
          <a:chOff x="0" y="0"/>
          <a:chExt cx="0" cy="0"/>
        </a:xfrm>
      </p:grpSpPr>
      <p:sp>
        <p:nvSpPr>
          <p:cNvPr id="3" name="TextBox 2">
            <a:extLst>
              <a:ext uri="{FF2B5EF4-FFF2-40B4-BE49-F238E27FC236}">
                <a16:creationId xmlns:a16="http://schemas.microsoft.com/office/drawing/2014/main" id="{5A3EC4D4-AC25-BCD5-7244-F90085A88697}"/>
              </a:ext>
            </a:extLst>
          </p:cNvPr>
          <p:cNvSpPr txBox="1"/>
          <p:nvPr/>
        </p:nvSpPr>
        <p:spPr>
          <a:xfrm>
            <a:off x="4552122" y="293373"/>
            <a:ext cx="6102626" cy="707886"/>
          </a:xfrm>
          <a:prstGeom prst="rect">
            <a:avLst/>
          </a:prstGeom>
          <a:noFill/>
        </p:spPr>
        <p:txBody>
          <a:bodyPr wrap="square">
            <a:spAutoFit/>
          </a:bodyPr>
          <a:lstStyle/>
          <a:p>
            <a:r>
              <a:rPr lang="en-US" sz="4000" dirty="0">
                <a:latin typeface="Gill Sans" panose="020B0604020202020204" charset="0"/>
              </a:rPr>
              <a:t>Data </a:t>
            </a:r>
            <a:r>
              <a:rPr lang="en-US" sz="4000" dirty="0">
                <a:solidFill>
                  <a:schemeClr val="tx1">
                    <a:lumMod val="75000"/>
                  </a:schemeClr>
                </a:solidFill>
                <a:latin typeface="Gill Sans" panose="020B0604020202020204" charset="0"/>
              </a:rPr>
              <a:t>Loading</a:t>
            </a:r>
          </a:p>
        </p:txBody>
      </p:sp>
      <p:pic>
        <p:nvPicPr>
          <p:cNvPr id="5" name="Picture 4">
            <a:extLst>
              <a:ext uri="{FF2B5EF4-FFF2-40B4-BE49-F238E27FC236}">
                <a16:creationId xmlns:a16="http://schemas.microsoft.com/office/drawing/2014/main" id="{1FD7BE3F-1877-1274-F5D0-F36720D57CD4}"/>
              </a:ext>
            </a:extLst>
          </p:cNvPr>
          <p:cNvPicPr>
            <a:picLocks noChangeAspect="1"/>
          </p:cNvPicPr>
          <p:nvPr/>
        </p:nvPicPr>
        <p:blipFill>
          <a:blip r:embed="rId3"/>
          <a:stretch>
            <a:fillRect/>
          </a:stretch>
        </p:blipFill>
        <p:spPr>
          <a:xfrm>
            <a:off x="658847" y="1148554"/>
            <a:ext cx="11105769" cy="456089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B8852FC-8292-A5AD-BCDB-49F27B95077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dirty="0"/>
          </a:p>
        </p:txBody>
      </p:sp>
      <p:pic>
        <p:nvPicPr>
          <p:cNvPr id="6" name="Picture 5">
            <a:extLst>
              <a:ext uri="{FF2B5EF4-FFF2-40B4-BE49-F238E27FC236}">
                <a16:creationId xmlns:a16="http://schemas.microsoft.com/office/drawing/2014/main" id="{CE8688DB-6D5A-1DF2-6BB5-F2D2B486E8CB}"/>
              </a:ext>
            </a:extLst>
          </p:cNvPr>
          <p:cNvPicPr>
            <a:picLocks noChangeAspect="1"/>
          </p:cNvPicPr>
          <p:nvPr/>
        </p:nvPicPr>
        <p:blipFill>
          <a:blip r:embed="rId2"/>
          <a:stretch>
            <a:fillRect/>
          </a:stretch>
        </p:blipFill>
        <p:spPr>
          <a:xfrm>
            <a:off x="815010" y="704088"/>
            <a:ext cx="10436086" cy="4829336"/>
          </a:xfrm>
          <a:prstGeom prst="rect">
            <a:avLst/>
          </a:prstGeom>
        </p:spPr>
      </p:pic>
    </p:spTree>
    <p:extLst>
      <p:ext uri="{BB962C8B-B14F-4D97-AF65-F5344CB8AC3E}">
        <p14:creationId xmlns:p14="http://schemas.microsoft.com/office/powerpoint/2010/main" val="3433427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DAD5D51-549C-5929-AC6F-641E07C1E9D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dirty="0"/>
          </a:p>
        </p:txBody>
      </p:sp>
      <p:sp>
        <p:nvSpPr>
          <p:cNvPr id="3" name="Title 2">
            <a:extLst>
              <a:ext uri="{FF2B5EF4-FFF2-40B4-BE49-F238E27FC236}">
                <a16:creationId xmlns:a16="http://schemas.microsoft.com/office/drawing/2014/main" id="{44343459-3876-6308-2449-29DAA633E84D}"/>
              </a:ext>
            </a:extLst>
          </p:cNvPr>
          <p:cNvSpPr>
            <a:spLocks noGrp="1"/>
          </p:cNvSpPr>
          <p:nvPr>
            <p:ph type="title"/>
          </p:nvPr>
        </p:nvSpPr>
        <p:spPr/>
        <p:txBody>
          <a:bodyPr/>
          <a:lstStyle/>
          <a:p>
            <a:pPr algn="ctr"/>
            <a:r>
              <a:rPr lang="en-US" sz="4000" b="1" i="0" u="sng" dirty="0">
                <a:solidFill>
                  <a:schemeClr val="tx1">
                    <a:lumMod val="75000"/>
                  </a:schemeClr>
                </a:solidFill>
                <a:effectLst/>
                <a:latin typeface="Gill Sans" panose="020B0604020202020204" charset="0"/>
              </a:rPr>
              <a:t>Data Visualization and Analysis</a:t>
            </a:r>
            <a:br>
              <a:rPr lang="en-US" sz="4000" b="1" i="0" u="sng" dirty="0">
                <a:solidFill>
                  <a:schemeClr val="tx1">
                    <a:lumMod val="75000"/>
                  </a:schemeClr>
                </a:solidFill>
                <a:effectLst/>
                <a:latin typeface="Gill Sans" panose="020B0604020202020204" charset="0"/>
              </a:rPr>
            </a:br>
            <a:endParaRPr lang="en-US" sz="4000" u="sng" dirty="0">
              <a:solidFill>
                <a:schemeClr val="tx1">
                  <a:lumMod val="75000"/>
                </a:schemeClr>
              </a:solidFill>
              <a:latin typeface="Gill Sans" panose="020B0604020202020204" charset="0"/>
            </a:endParaRPr>
          </a:p>
        </p:txBody>
      </p:sp>
      <p:sp>
        <p:nvSpPr>
          <p:cNvPr id="4" name="Text Placeholder 3">
            <a:extLst>
              <a:ext uri="{FF2B5EF4-FFF2-40B4-BE49-F238E27FC236}">
                <a16:creationId xmlns:a16="http://schemas.microsoft.com/office/drawing/2014/main" id="{A4D37D93-E0D2-75E6-1DCB-5B1FA9914B52}"/>
              </a:ext>
            </a:extLst>
          </p:cNvPr>
          <p:cNvSpPr>
            <a:spLocks noGrp="1"/>
          </p:cNvSpPr>
          <p:nvPr>
            <p:ph type="body" idx="1"/>
          </p:nvPr>
        </p:nvSpPr>
        <p:spPr/>
        <p:txBody>
          <a:bodyPr/>
          <a:lstStyle/>
          <a:p>
            <a:endParaRPr lang="en-US" dirty="0"/>
          </a:p>
        </p:txBody>
      </p:sp>
      <p:pic>
        <p:nvPicPr>
          <p:cNvPr id="6" name="Picture 5">
            <a:extLst>
              <a:ext uri="{FF2B5EF4-FFF2-40B4-BE49-F238E27FC236}">
                <a16:creationId xmlns:a16="http://schemas.microsoft.com/office/drawing/2014/main" id="{DEADEE37-58F9-C561-FBF4-5F4DE7D6509E}"/>
              </a:ext>
            </a:extLst>
          </p:cNvPr>
          <p:cNvPicPr>
            <a:picLocks noChangeAspect="1"/>
          </p:cNvPicPr>
          <p:nvPr/>
        </p:nvPicPr>
        <p:blipFill>
          <a:blip r:embed="rId2"/>
          <a:stretch>
            <a:fillRect/>
          </a:stretch>
        </p:blipFill>
        <p:spPr>
          <a:xfrm>
            <a:off x="457199" y="1298200"/>
            <a:ext cx="11158729" cy="4636255"/>
          </a:xfrm>
          <a:prstGeom prst="rect">
            <a:avLst/>
          </a:prstGeom>
        </p:spPr>
      </p:pic>
    </p:spTree>
    <p:extLst>
      <p:ext uri="{BB962C8B-B14F-4D97-AF65-F5344CB8AC3E}">
        <p14:creationId xmlns:p14="http://schemas.microsoft.com/office/powerpoint/2010/main" val="427816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D3C0352-E4A3-F23E-676A-85EFC1A8C17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dirty="0"/>
          </a:p>
        </p:txBody>
      </p:sp>
      <p:sp>
        <p:nvSpPr>
          <p:cNvPr id="3" name="Title 2">
            <a:extLst>
              <a:ext uri="{FF2B5EF4-FFF2-40B4-BE49-F238E27FC236}">
                <a16:creationId xmlns:a16="http://schemas.microsoft.com/office/drawing/2014/main" id="{9321709D-DD34-04A2-5FB0-78C0F80C15B2}"/>
              </a:ext>
            </a:extLst>
          </p:cNvPr>
          <p:cNvSpPr>
            <a:spLocks noGrp="1"/>
          </p:cNvSpPr>
          <p:nvPr>
            <p:ph type="title"/>
          </p:nvPr>
        </p:nvSpPr>
        <p:spPr/>
        <p:txBody>
          <a:bodyPr/>
          <a:lstStyle/>
          <a:p>
            <a:endParaRPr lang="en-US"/>
          </a:p>
        </p:txBody>
      </p:sp>
      <p:sp>
        <p:nvSpPr>
          <p:cNvPr id="4" name="Text Placeholder 3">
            <a:extLst>
              <a:ext uri="{FF2B5EF4-FFF2-40B4-BE49-F238E27FC236}">
                <a16:creationId xmlns:a16="http://schemas.microsoft.com/office/drawing/2014/main" id="{F372DDB3-1C0C-DC76-F152-D28733614D47}"/>
              </a:ext>
            </a:extLst>
          </p:cNvPr>
          <p:cNvSpPr>
            <a:spLocks noGrp="1"/>
          </p:cNvSpPr>
          <p:nvPr>
            <p:ph type="body" idx="1"/>
          </p:nvPr>
        </p:nvSpPr>
        <p:spPr/>
        <p:txBody>
          <a:bodyPr/>
          <a:lstStyle/>
          <a:p>
            <a:endParaRPr lang="en-US" dirty="0"/>
          </a:p>
        </p:txBody>
      </p:sp>
      <p:pic>
        <p:nvPicPr>
          <p:cNvPr id="6" name="Picture 5">
            <a:extLst>
              <a:ext uri="{FF2B5EF4-FFF2-40B4-BE49-F238E27FC236}">
                <a16:creationId xmlns:a16="http://schemas.microsoft.com/office/drawing/2014/main" id="{1FCCFDA2-435F-8A81-0EFD-C4509C56A52C}"/>
              </a:ext>
            </a:extLst>
          </p:cNvPr>
          <p:cNvPicPr>
            <a:picLocks noChangeAspect="1"/>
          </p:cNvPicPr>
          <p:nvPr/>
        </p:nvPicPr>
        <p:blipFill>
          <a:blip r:embed="rId2"/>
          <a:stretch>
            <a:fillRect/>
          </a:stretch>
        </p:blipFill>
        <p:spPr>
          <a:xfrm>
            <a:off x="675860" y="298174"/>
            <a:ext cx="10601739" cy="5347252"/>
          </a:xfrm>
          <a:prstGeom prst="rect">
            <a:avLst/>
          </a:prstGeom>
        </p:spPr>
      </p:pic>
    </p:spTree>
    <p:extLst>
      <p:ext uri="{BB962C8B-B14F-4D97-AF65-F5344CB8AC3E}">
        <p14:creationId xmlns:p14="http://schemas.microsoft.com/office/powerpoint/2010/main" val="2142492780"/>
      </p:ext>
    </p:extLst>
  </p:cSld>
  <p:clrMapOvr>
    <a:masterClrMapping/>
  </p:clrMapOvr>
</p:sld>
</file>

<file path=ppt/theme/theme1.xml><?xml version="1.0" encoding="utf-8"?>
<a:theme xmlns:a="http://schemas.openxmlformats.org/drawingml/2006/main" name="Office Theme">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114</TotalTime>
  <Words>897</Words>
  <Application>Microsoft Office PowerPoint</Application>
  <PresentationFormat>Widescreen</PresentationFormat>
  <Paragraphs>106</Paragraphs>
  <Slides>18</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Courier New</vt:lpstr>
      <vt:lpstr>Gill Sans</vt:lpstr>
      <vt:lpstr>Arial</vt:lpstr>
      <vt:lpstr>Calibri</vt:lpstr>
      <vt:lpstr>-apple-system</vt:lpstr>
      <vt:lpstr>Office Theme</vt:lpstr>
      <vt:lpstr>CARDIO-VASCULAR DISEASE DETECTION</vt:lpstr>
      <vt:lpstr>INDEX</vt:lpstr>
      <vt:lpstr>Introduction</vt:lpstr>
      <vt:lpstr>PowerPoint Presentation</vt:lpstr>
      <vt:lpstr>Dataset Description</vt:lpstr>
      <vt:lpstr>PowerPoint Presentation</vt:lpstr>
      <vt:lpstr>PowerPoint Presentation</vt:lpstr>
      <vt:lpstr>Data Visualization and Analysis </vt:lpstr>
      <vt:lpstr>PowerPoint Presentation</vt:lpstr>
      <vt:lpstr>PowerPoint Presentation</vt:lpstr>
      <vt:lpstr>PowerPoint Presentation</vt:lpstr>
      <vt:lpstr>Preparing The Data for Model</vt:lpstr>
      <vt:lpstr>Logistic Regression</vt:lpstr>
      <vt:lpstr>Evaluation</vt:lpstr>
      <vt:lpstr>PowerPoint Presentation</vt:lpstr>
      <vt:lpstr>CONCLUSION</vt:lpstr>
      <vt:lpstr>meet our team</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CARDIO-VASCULAR DISEASE DETECTION</dc:title>
  <dc:creator>Kanushi Gupta</dc:creator>
  <cp:lastModifiedBy>Kamya Jindal</cp:lastModifiedBy>
  <cp:revision>7</cp:revision>
  <dcterms:created xsi:type="dcterms:W3CDTF">2022-12-19T12:09:01Z</dcterms:created>
  <dcterms:modified xsi:type="dcterms:W3CDTF">2024-05-14T12:22:53Z</dcterms:modified>
</cp:coreProperties>
</file>