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EFF1"/>
          </a:solidFill>
        </a:fill>
      </a:tcStyle>
    </a:wholeTbl>
    <a:band2H>
      <a:tcTxStyle/>
      <a:tcStyle>
        <a:tcBdr/>
        <a:fill>
          <a:solidFill>
            <a:srgbClr val="F1F7F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CDF"/>
          </a:solidFill>
        </a:fill>
      </a:tcStyle>
    </a:wholeTbl>
    <a:band2H>
      <a:tcTxStyle/>
      <a:tcStyle>
        <a:tcBdr/>
        <a:fill>
          <a:solidFill>
            <a:srgbClr val="E8EE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DEFCE"/>
          </a:solidFill>
        </a:fill>
      </a:tcStyle>
    </a:wholeTbl>
    <a:band2H>
      <a:tcTxStyle/>
      <a:tcStyle>
        <a:tcBdr/>
        <a:fill>
          <a:solidFill>
            <a:srgbClr val="FEF7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7" d="100"/>
          <a:sy n="77" d="100"/>
        </p:scale>
        <p:origin x="88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ushi Gupta" userId="7c15a88e89577748" providerId="LiveId" clId="{F580D0AC-908E-4C63-A04B-9C358C860C6F}"/>
    <pc:docChg chg="modSld">
      <pc:chgData name="Kanushi Gupta" userId="7c15a88e89577748" providerId="LiveId" clId="{F580D0AC-908E-4C63-A04B-9C358C860C6F}" dt="2023-09-28T11:37:09.140" v="7" actId="20577"/>
      <pc:docMkLst>
        <pc:docMk/>
      </pc:docMkLst>
      <pc:sldChg chg="modSp mod">
        <pc:chgData name="Kanushi Gupta" userId="7c15a88e89577748" providerId="LiveId" clId="{F580D0AC-908E-4C63-A04B-9C358C860C6F}" dt="2023-09-28T11:37:09.140" v="7" actId="20577"/>
        <pc:sldMkLst>
          <pc:docMk/>
          <pc:sldMk cId="0" sldId="256"/>
        </pc:sldMkLst>
        <pc:spChg chg="mod">
          <ac:chgData name="Kanushi Gupta" userId="7c15a88e89577748" providerId="LiveId" clId="{F580D0AC-908E-4C63-A04B-9C358C860C6F}" dt="2023-09-28T11:37:09.140" v="7" actId="20577"/>
          <ac:spMkLst>
            <pc:docMk/>
            <pc:sldMk cId="0" sldId="256"/>
            <ac:spMk id="25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51" name="Shape 25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Text"/>
          <p:cNvSpPr txBox="1">
            <a:spLocks noGrp="1"/>
          </p:cNvSpPr>
          <p:nvPr>
            <p:ph type="title"/>
          </p:nvPr>
        </p:nvSpPr>
        <p:spPr>
          <a:xfrm>
            <a:off x="6367053" y="2116182"/>
            <a:ext cx="5491572" cy="1514020"/>
          </a:xfrm>
          <a:prstGeom prst="rect">
            <a:avLst/>
          </a:prstGeom>
        </p:spPr>
        <p:txBody>
          <a:bodyPr/>
          <a:lstStyle>
            <a:lvl1pPr>
              <a:defRPr sz="60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grpSp>
        <p:nvGrpSpPr>
          <p:cNvPr id="20" name="Google Shape;17;p7"/>
          <p:cNvGrpSpPr/>
          <p:nvPr/>
        </p:nvGrpSpPr>
        <p:grpSpPr>
          <a:xfrm>
            <a:off x="1" y="758752"/>
            <a:ext cx="6099248" cy="6097531"/>
            <a:chOff x="0" y="0"/>
            <a:chExt cx="6099247" cy="6097530"/>
          </a:xfrm>
        </p:grpSpPr>
        <p:sp>
          <p:nvSpPr>
            <p:cNvPr id="17" name="Google Shape;18;p7"/>
            <p:cNvSpPr/>
            <p:nvPr/>
          </p:nvSpPr>
          <p:spPr>
            <a:xfrm>
              <a:off x="0" y="0"/>
              <a:ext cx="3073678" cy="40982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0809"/>
                  </a:lnTo>
                  <a:lnTo>
                    <a:pt x="14392" y="21600"/>
                  </a:lnTo>
                  <a:lnTo>
                    <a:pt x="21600" y="16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 dirty="0"/>
            </a:p>
          </p:txBody>
        </p:sp>
        <p:sp>
          <p:nvSpPr>
            <p:cNvPr id="18" name="Google Shape;19;p7"/>
            <p:cNvSpPr/>
            <p:nvPr/>
          </p:nvSpPr>
          <p:spPr>
            <a:xfrm>
              <a:off x="0" y="4103380"/>
              <a:ext cx="1994712" cy="1994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A6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 dirty="0"/>
            </a:p>
          </p:txBody>
        </p:sp>
        <p:sp>
          <p:nvSpPr>
            <p:cNvPr id="19" name="Google Shape;20;p7"/>
            <p:cNvSpPr/>
            <p:nvPr/>
          </p:nvSpPr>
          <p:spPr>
            <a:xfrm>
              <a:off x="2097797" y="4098227"/>
              <a:ext cx="4001451" cy="1999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0805" y="0"/>
                  </a:ln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 dirty="0"/>
            </a:p>
          </p:txBody>
        </p:sp>
      </p:grpSp>
      <p:sp>
        <p:nvSpPr>
          <p:cNvPr id="2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67055" y="4549552"/>
            <a:ext cx="5491570" cy="953338"/>
          </a:xfrm>
          <a:prstGeom prst="rect">
            <a:avLst/>
          </a:prstGeom>
        </p:spPr>
        <p:txBody>
          <a:bodyPr lIns="0" tIns="0" rIns="0" bIns="0"/>
          <a:lstStyle>
            <a:lvl1pPr marL="228600" indent="0">
              <a:buClrTx/>
              <a:buSzTx/>
              <a:buFontTx/>
              <a:buNone/>
              <a:defRPr sz="1800">
                <a:solidFill>
                  <a:srgbClr val="7CA655"/>
                </a:solidFill>
              </a:defRPr>
            </a:lvl1pPr>
            <a:lvl2pPr marL="648969" indent="-217169">
              <a:buClrTx/>
              <a:buSzPts val="1800"/>
              <a:buFontTx/>
              <a:defRPr sz="1800">
                <a:solidFill>
                  <a:srgbClr val="7CA655"/>
                </a:solidFill>
              </a:defRPr>
            </a:lvl2pPr>
            <a:lvl3pPr marL="1106169" indent="-217169">
              <a:buClrTx/>
              <a:buSzPts val="1800"/>
              <a:buFontTx/>
              <a:defRPr sz="1800">
                <a:solidFill>
                  <a:srgbClr val="7CA655"/>
                </a:solidFill>
              </a:defRPr>
            </a:lvl3pPr>
            <a:lvl4pPr marL="1563369" indent="-217169">
              <a:buClrTx/>
              <a:buSzPts val="1800"/>
              <a:buFontTx/>
              <a:defRPr sz="1800">
                <a:solidFill>
                  <a:srgbClr val="7CA655"/>
                </a:solidFill>
              </a:defRPr>
            </a:lvl4pPr>
            <a:lvl5pPr marL="2020570" indent="-217170">
              <a:buClrTx/>
              <a:buSzPts val="1800"/>
              <a:buFontTx/>
              <a:defRPr sz="1800">
                <a:solidFill>
                  <a:srgbClr val="7CA65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Google Shape;22;p7"/>
          <p:cNvSpPr/>
          <p:nvPr/>
        </p:nvSpPr>
        <p:spPr>
          <a:xfrm>
            <a:off x="5839833" y="5784348"/>
            <a:ext cx="2133600" cy="3993"/>
          </a:xfrm>
          <a:prstGeom prst="line">
            <a:avLst/>
          </a:prstGeom>
          <a:ln w="101600">
            <a:solidFill>
              <a:srgbClr val="7CA655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melin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42;p16"/>
          <p:cNvSpPr/>
          <p:nvPr/>
        </p:nvSpPr>
        <p:spPr>
          <a:xfrm flipH="1">
            <a:off x="1045958" y="2213783"/>
            <a:ext cx="2138" cy="1828801"/>
          </a:xfrm>
          <a:prstGeom prst="line">
            <a:avLst/>
          </a:prstGeom>
          <a:ln w="16510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73" name="Google Shape;143;p16"/>
          <p:cNvSpPr/>
          <p:nvPr/>
        </p:nvSpPr>
        <p:spPr>
          <a:xfrm flipH="1">
            <a:off x="6180493" y="2213783"/>
            <a:ext cx="11102" cy="1828801"/>
          </a:xfrm>
          <a:prstGeom prst="line">
            <a:avLst/>
          </a:prstGeom>
          <a:ln w="16510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74" name="Google Shape;144;p16"/>
          <p:cNvSpPr/>
          <p:nvPr/>
        </p:nvSpPr>
        <p:spPr>
          <a:xfrm flipH="1">
            <a:off x="8745622" y="3904711"/>
            <a:ext cx="2137" cy="1828802"/>
          </a:xfrm>
          <a:prstGeom prst="line">
            <a:avLst/>
          </a:prstGeom>
          <a:ln w="16510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75" name="Google Shape;145;p16"/>
          <p:cNvSpPr/>
          <p:nvPr/>
        </p:nvSpPr>
        <p:spPr>
          <a:xfrm flipH="1">
            <a:off x="3611088" y="3895940"/>
            <a:ext cx="2138" cy="1828801"/>
          </a:xfrm>
          <a:prstGeom prst="line">
            <a:avLst/>
          </a:prstGeom>
          <a:ln w="16510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76" name="Title Text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8" cy="610864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7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96955" y="2934855"/>
            <a:ext cx="2133601" cy="369333"/>
          </a:xfrm>
          <a:prstGeom prst="rect">
            <a:avLst/>
          </a:prstGeom>
        </p:spPr>
        <p:txBody>
          <a:bodyPr lIns="0" tIns="0" rIns="0" bIns="0"/>
          <a:lstStyle>
            <a:lvl1pPr marL="228600" indent="0">
              <a:buClrTx/>
              <a:buSzTx/>
              <a:buFontTx/>
              <a:buNone/>
              <a:defRPr sz="1400"/>
            </a:lvl1pPr>
            <a:lvl2pPr marL="600709" indent="-168909">
              <a:buClrTx/>
              <a:buSzPts val="1400"/>
              <a:buFontTx/>
              <a:defRPr sz="1400"/>
            </a:lvl2pPr>
            <a:lvl3pPr marL="1057910" indent="-168910">
              <a:buClrTx/>
              <a:buSzPts val="1400"/>
              <a:buFontTx/>
              <a:defRPr sz="1400"/>
            </a:lvl3pPr>
            <a:lvl4pPr marL="1515110" indent="-168910">
              <a:buClrTx/>
              <a:buSzPts val="1400"/>
              <a:buFontTx/>
              <a:defRPr sz="1400"/>
            </a:lvl4pPr>
            <a:lvl5pPr marL="1972310" indent="-168910">
              <a:buClrTx/>
              <a:buSzPts val="1400"/>
              <a:buFontTx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8" name="Google Shape;148;p16"/>
          <p:cNvSpPr txBox="1">
            <a:spLocks noGrp="1"/>
          </p:cNvSpPr>
          <p:nvPr>
            <p:ph type="body" sz="quarter" idx="21"/>
          </p:nvPr>
        </p:nvSpPr>
        <p:spPr>
          <a:xfrm>
            <a:off x="1296955" y="2568686"/>
            <a:ext cx="2133601" cy="205838"/>
          </a:xfrm>
          <a:prstGeom prst="rect">
            <a:avLst/>
          </a:prstGeom>
        </p:spPr>
        <p:txBody>
          <a:bodyPr lIns="0" tIns="0" rIns="0" bIns="0"/>
          <a:lstStyle/>
          <a:p>
            <a:pPr marL="228600" indent="0">
              <a:spcBef>
                <a:spcPts val="400"/>
              </a:spcBef>
              <a:buClrTx/>
              <a:buSzTx/>
              <a:buFontTx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pPr>
            <a:endParaRPr/>
          </a:p>
        </p:txBody>
      </p:sp>
      <p:sp>
        <p:nvSpPr>
          <p:cNvPr id="179" name="Google Shape;149;p16"/>
          <p:cNvSpPr txBox="1">
            <a:spLocks noGrp="1"/>
          </p:cNvSpPr>
          <p:nvPr>
            <p:ph type="body" sz="quarter" idx="22"/>
          </p:nvPr>
        </p:nvSpPr>
        <p:spPr>
          <a:xfrm>
            <a:off x="3897798" y="5087327"/>
            <a:ext cx="2133601" cy="369333"/>
          </a:xfrm>
          <a:prstGeom prst="rect">
            <a:avLst/>
          </a:prstGeom>
        </p:spPr>
        <p:txBody>
          <a:bodyPr lIns="0" tIns="0" rIns="0" bIns="0"/>
          <a:lstStyle/>
          <a:p>
            <a:pPr marL="228600" indent="0">
              <a:buClrTx/>
              <a:buSzTx/>
              <a:buFontTx/>
              <a:buNone/>
              <a:defRPr sz="1400"/>
            </a:pPr>
            <a:endParaRPr/>
          </a:p>
        </p:txBody>
      </p:sp>
      <p:sp>
        <p:nvSpPr>
          <p:cNvPr id="180" name="Google Shape;150;p16"/>
          <p:cNvSpPr txBox="1">
            <a:spLocks noGrp="1"/>
          </p:cNvSpPr>
          <p:nvPr>
            <p:ph type="body" sz="quarter" idx="23"/>
          </p:nvPr>
        </p:nvSpPr>
        <p:spPr>
          <a:xfrm>
            <a:off x="3897798" y="4701907"/>
            <a:ext cx="2133601" cy="205838"/>
          </a:xfrm>
          <a:prstGeom prst="rect">
            <a:avLst/>
          </a:prstGeom>
        </p:spPr>
        <p:txBody>
          <a:bodyPr lIns="0" tIns="0" rIns="0" bIns="0"/>
          <a:lstStyle/>
          <a:p>
            <a:pPr marL="228600" indent="0">
              <a:spcBef>
                <a:spcPts val="400"/>
              </a:spcBef>
              <a:buClrTx/>
              <a:buSzTx/>
              <a:buFontTx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pPr>
            <a:endParaRPr/>
          </a:p>
        </p:txBody>
      </p:sp>
      <p:sp>
        <p:nvSpPr>
          <p:cNvPr id="181" name="Google Shape;151;p16"/>
          <p:cNvSpPr txBox="1">
            <a:spLocks noGrp="1"/>
          </p:cNvSpPr>
          <p:nvPr>
            <p:ph type="body" sz="quarter" idx="24"/>
          </p:nvPr>
        </p:nvSpPr>
        <p:spPr>
          <a:xfrm>
            <a:off x="9001711" y="5087327"/>
            <a:ext cx="2133601" cy="369333"/>
          </a:xfrm>
          <a:prstGeom prst="rect">
            <a:avLst/>
          </a:prstGeom>
        </p:spPr>
        <p:txBody>
          <a:bodyPr lIns="0" tIns="0" rIns="0" bIns="0"/>
          <a:lstStyle/>
          <a:p>
            <a:pPr marL="228600" indent="0">
              <a:buClrTx/>
              <a:buSzTx/>
              <a:buFontTx/>
              <a:buNone/>
              <a:defRPr sz="1400"/>
            </a:pPr>
            <a:endParaRPr/>
          </a:p>
        </p:txBody>
      </p:sp>
      <p:sp>
        <p:nvSpPr>
          <p:cNvPr id="182" name="Google Shape;152;p16"/>
          <p:cNvSpPr txBox="1">
            <a:spLocks noGrp="1"/>
          </p:cNvSpPr>
          <p:nvPr>
            <p:ph type="body" sz="quarter" idx="25"/>
          </p:nvPr>
        </p:nvSpPr>
        <p:spPr>
          <a:xfrm>
            <a:off x="9001711" y="4701907"/>
            <a:ext cx="2133601" cy="205838"/>
          </a:xfrm>
          <a:prstGeom prst="rect">
            <a:avLst/>
          </a:prstGeom>
        </p:spPr>
        <p:txBody>
          <a:bodyPr lIns="0" tIns="0" rIns="0" bIns="0"/>
          <a:lstStyle/>
          <a:p>
            <a:pPr marL="228600" indent="0">
              <a:spcBef>
                <a:spcPts val="400"/>
              </a:spcBef>
              <a:buClrTx/>
              <a:buSzTx/>
              <a:buFontTx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pPr>
            <a:endParaRPr/>
          </a:p>
        </p:txBody>
      </p:sp>
      <p:sp>
        <p:nvSpPr>
          <p:cNvPr id="183" name="Google Shape;153;p16"/>
          <p:cNvSpPr txBox="1">
            <a:spLocks noGrp="1"/>
          </p:cNvSpPr>
          <p:nvPr>
            <p:ph type="body" sz="quarter" idx="26"/>
          </p:nvPr>
        </p:nvSpPr>
        <p:spPr>
          <a:xfrm>
            <a:off x="6438143" y="2934855"/>
            <a:ext cx="2133601" cy="369333"/>
          </a:xfrm>
          <a:prstGeom prst="rect">
            <a:avLst/>
          </a:prstGeom>
        </p:spPr>
        <p:txBody>
          <a:bodyPr lIns="0" tIns="0" rIns="0" bIns="0"/>
          <a:lstStyle/>
          <a:p>
            <a:pPr marL="228600" indent="0">
              <a:buClrTx/>
              <a:buSzTx/>
              <a:buFontTx/>
              <a:buNone/>
              <a:defRPr sz="1400"/>
            </a:pPr>
            <a:endParaRPr/>
          </a:p>
        </p:txBody>
      </p:sp>
      <p:sp>
        <p:nvSpPr>
          <p:cNvPr id="184" name="Google Shape;154;p16"/>
          <p:cNvSpPr txBox="1">
            <a:spLocks noGrp="1"/>
          </p:cNvSpPr>
          <p:nvPr>
            <p:ph type="body" sz="quarter" idx="27"/>
          </p:nvPr>
        </p:nvSpPr>
        <p:spPr>
          <a:xfrm>
            <a:off x="6438143" y="2568686"/>
            <a:ext cx="2133601" cy="205838"/>
          </a:xfrm>
          <a:prstGeom prst="rect">
            <a:avLst/>
          </a:prstGeom>
        </p:spPr>
        <p:txBody>
          <a:bodyPr lIns="0" tIns="0" rIns="0" bIns="0"/>
          <a:lstStyle/>
          <a:p>
            <a:pPr marL="228600" indent="0">
              <a:spcBef>
                <a:spcPts val="400"/>
              </a:spcBef>
              <a:buClrTx/>
              <a:buSzTx/>
              <a:buFontTx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pPr>
            <a:endParaRPr/>
          </a:p>
        </p:txBody>
      </p:sp>
      <p:sp>
        <p:nvSpPr>
          <p:cNvPr id="185" name="Google Shape;155;p16"/>
          <p:cNvSpPr/>
          <p:nvPr/>
        </p:nvSpPr>
        <p:spPr>
          <a:xfrm>
            <a:off x="967689" y="3968779"/>
            <a:ext cx="10275477" cy="1"/>
          </a:xfrm>
          <a:prstGeom prst="line">
            <a:avLst/>
          </a:prstGeom>
          <a:ln w="16510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86" name="Google Shape;156;p16"/>
          <p:cNvSpPr/>
          <p:nvPr/>
        </p:nvSpPr>
        <p:spPr>
          <a:xfrm>
            <a:off x="964323" y="3883240"/>
            <a:ext cx="163272" cy="163272"/>
          </a:xfrm>
          <a:prstGeom prst="rect">
            <a:avLst/>
          </a:prstGeom>
          <a:solidFill>
            <a:srgbClr val="7CA65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pPr>
            <a:endParaRPr dirty="0"/>
          </a:p>
        </p:txBody>
      </p:sp>
      <p:sp>
        <p:nvSpPr>
          <p:cNvPr id="187" name="Google Shape;157;p16"/>
          <p:cNvSpPr/>
          <p:nvPr/>
        </p:nvSpPr>
        <p:spPr>
          <a:xfrm>
            <a:off x="3531589" y="3892012"/>
            <a:ext cx="163272" cy="163272"/>
          </a:xfrm>
          <a:prstGeom prst="rect">
            <a:avLst/>
          </a:prstGeom>
          <a:solidFill>
            <a:srgbClr val="7CA65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pPr>
            <a:endParaRPr dirty="0"/>
          </a:p>
        </p:txBody>
      </p:sp>
      <p:sp>
        <p:nvSpPr>
          <p:cNvPr id="188" name="Google Shape;158;p16"/>
          <p:cNvSpPr/>
          <p:nvPr/>
        </p:nvSpPr>
        <p:spPr>
          <a:xfrm>
            <a:off x="6098857" y="3883240"/>
            <a:ext cx="163272" cy="163272"/>
          </a:xfrm>
          <a:prstGeom prst="rect">
            <a:avLst/>
          </a:prstGeom>
          <a:solidFill>
            <a:srgbClr val="7CA65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pPr>
            <a:endParaRPr dirty="0"/>
          </a:p>
        </p:txBody>
      </p:sp>
      <p:sp>
        <p:nvSpPr>
          <p:cNvPr id="189" name="Google Shape;159;p16"/>
          <p:cNvSpPr/>
          <p:nvPr/>
        </p:nvSpPr>
        <p:spPr>
          <a:xfrm>
            <a:off x="8666123" y="3892012"/>
            <a:ext cx="163272" cy="163272"/>
          </a:xfrm>
          <a:prstGeom prst="rect">
            <a:avLst/>
          </a:prstGeom>
          <a:solidFill>
            <a:srgbClr val="7CA65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pPr>
            <a:endParaRPr dirty="0"/>
          </a:p>
        </p:txBody>
      </p:sp>
      <p:sp>
        <p:nvSpPr>
          <p:cNvPr id="19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71550" y="6332220"/>
            <a:ext cx="168089" cy="1651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164;p17"/>
          <p:cNvGrpSpPr/>
          <p:nvPr/>
        </p:nvGrpSpPr>
        <p:grpSpPr>
          <a:xfrm>
            <a:off x="833" y="3900132"/>
            <a:ext cx="2958394" cy="2959227"/>
            <a:chOff x="0" y="0"/>
            <a:chExt cx="2958392" cy="2959225"/>
          </a:xfrm>
        </p:grpSpPr>
        <p:sp>
          <p:nvSpPr>
            <p:cNvPr id="197" name="Google Shape;165;p17"/>
            <p:cNvSpPr/>
            <p:nvPr/>
          </p:nvSpPr>
          <p:spPr>
            <a:xfrm rot="5400000" flipH="1">
              <a:off x="1218564" y="1219397"/>
              <a:ext cx="1491284" cy="198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0809"/>
                  </a:lnTo>
                  <a:lnTo>
                    <a:pt x="14392" y="21600"/>
                  </a:lnTo>
                  <a:lnTo>
                    <a:pt x="21600" y="16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 dirty="0"/>
            </a:p>
          </p:txBody>
        </p:sp>
        <p:sp>
          <p:nvSpPr>
            <p:cNvPr id="198" name="Google Shape;166;p17"/>
            <p:cNvSpPr/>
            <p:nvPr/>
          </p:nvSpPr>
          <p:spPr>
            <a:xfrm rot="5400000" flipH="1">
              <a:off x="-137" y="1991570"/>
              <a:ext cx="967793" cy="967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A6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 dirty="0"/>
            </a:p>
          </p:txBody>
        </p:sp>
        <p:sp>
          <p:nvSpPr>
            <p:cNvPr id="199" name="Google Shape;167;p17"/>
            <p:cNvSpPr/>
            <p:nvPr/>
          </p:nvSpPr>
          <p:spPr>
            <a:xfrm rot="5400000" flipH="1">
              <a:off x="-485700" y="485699"/>
              <a:ext cx="1941420" cy="970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0805" y="0"/>
                  </a:ln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 dirty="0"/>
            </a:p>
          </p:txBody>
        </p:sp>
      </p:grpSp>
      <p:sp>
        <p:nvSpPr>
          <p:cNvPr id="201" name="Title Text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8" cy="610864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02" name="Google Shape;169;p17"/>
          <p:cNvSpPr/>
          <p:nvPr/>
        </p:nvSpPr>
        <p:spPr>
          <a:xfrm>
            <a:off x="952500" y="1939107"/>
            <a:ext cx="2133600" cy="3992"/>
          </a:xfrm>
          <a:prstGeom prst="line">
            <a:avLst/>
          </a:prstGeom>
          <a:ln w="101600">
            <a:solidFill>
              <a:srgbClr val="7CA655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20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64023" y="2300983"/>
            <a:ext cx="4827178" cy="404217"/>
          </a:xfrm>
          <a:prstGeom prst="rect">
            <a:avLst/>
          </a:prstGeom>
        </p:spPr>
        <p:txBody>
          <a:bodyPr lIns="0" tIns="0" rIns="0" bIns="0"/>
          <a:lstStyle>
            <a:lvl1pPr marL="228600" indent="0">
              <a:buClrTx/>
              <a:buSzTx/>
              <a:buFontTx/>
              <a:buNone/>
              <a:defRPr sz="1800">
                <a:solidFill>
                  <a:srgbClr val="7CA655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228600" indent="457200">
              <a:buClrTx/>
              <a:buSzTx/>
              <a:buFontTx/>
              <a:buNone/>
              <a:defRPr sz="1800">
                <a:solidFill>
                  <a:srgbClr val="7CA655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228600" indent="914400">
              <a:buClrTx/>
              <a:buSzTx/>
              <a:buFontTx/>
              <a:buNone/>
              <a:defRPr sz="1800">
                <a:solidFill>
                  <a:srgbClr val="7CA655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228600" indent="1371600">
              <a:buClrTx/>
              <a:buSzTx/>
              <a:buFontTx/>
              <a:buNone/>
              <a:defRPr sz="1800">
                <a:solidFill>
                  <a:srgbClr val="7CA655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" indent="1828800">
              <a:buClrTx/>
              <a:buSzTx/>
              <a:buFontTx/>
              <a:buNone/>
              <a:defRPr sz="1800">
                <a:solidFill>
                  <a:srgbClr val="7CA655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4" name="Google Shape;171;p17"/>
          <p:cNvSpPr txBox="1">
            <a:spLocks noGrp="1"/>
          </p:cNvSpPr>
          <p:nvPr>
            <p:ph type="body" sz="quarter" idx="21"/>
          </p:nvPr>
        </p:nvSpPr>
        <p:spPr>
          <a:xfrm>
            <a:off x="6362700" y="2300983"/>
            <a:ext cx="4764829" cy="404217"/>
          </a:xfrm>
          <a:prstGeom prst="rect">
            <a:avLst/>
          </a:prstGeom>
        </p:spPr>
        <p:txBody>
          <a:bodyPr lIns="0" tIns="0" rIns="0" bIns="0"/>
          <a:lstStyle/>
          <a:p>
            <a:pPr marL="228600" indent="0">
              <a:buClrTx/>
              <a:buSzTx/>
              <a:buFontTx/>
              <a:buNone/>
              <a:defRPr sz="1800">
                <a:solidFill>
                  <a:srgbClr val="7CA655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pPr>
            <a:endParaRPr/>
          </a:p>
        </p:txBody>
      </p:sp>
      <p:sp>
        <p:nvSpPr>
          <p:cNvPr id="205" name="Google Shape;172;p17"/>
          <p:cNvSpPr txBox="1">
            <a:spLocks noGrp="1"/>
          </p:cNvSpPr>
          <p:nvPr>
            <p:ph type="body" sz="quarter" idx="22"/>
          </p:nvPr>
        </p:nvSpPr>
        <p:spPr>
          <a:xfrm>
            <a:off x="964023" y="2799146"/>
            <a:ext cx="4827178" cy="1942139"/>
          </a:xfrm>
          <a:prstGeom prst="rect">
            <a:avLst/>
          </a:prstGeom>
        </p:spPr>
        <p:txBody>
          <a:bodyPr lIns="0" tIns="0" rIns="0" bIns="0"/>
          <a:lstStyle/>
          <a:p>
            <a:pPr indent="-330200">
              <a:lnSpc>
                <a:spcPct val="100000"/>
              </a:lnSpc>
              <a:buSzPts val="1600"/>
              <a:buFont typeface="Helvetica"/>
              <a:buChar char="▪"/>
              <a:defRPr sz="1600"/>
            </a:pPr>
            <a:endParaRPr/>
          </a:p>
        </p:txBody>
      </p:sp>
      <p:sp>
        <p:nvSpPr>
          <p:cNvPr id="206" name="Google Shape;173;p17"/>
          <p:cNvSpPr txBox="1">
            <a:spLocks noGrp="1"/>
          </p:cNvSpPr>
          <p:nvPr>
            <p:ph type="body" sz="quarter" idx="23"/>
          </p:nvPr>
        </p:nvSpPr>
        <p:spPr>
          <a:xfrm>
            <a:off x="6362700" y="2799146"/>
            <a:ext cx="4756242" cy="1942139"/>
          </a:xfrm>
          <a:prstGeom prst="rect">
            <a:avLst/>
          </a:prstGeom>
        </p:spPr>
        <p:txBody>
          <a:bodyPr lIns="0" tIns="0" rIns="0" bIns="0"/>
          <a:lstStyle/>
          <a:p>
            <a:pPr indent="-330200">
              <a:lnSpc>
                <a:spcPct val="100000"/>
              </a:lnSpc>
              <a:buSzPts val="1600"/>
              <a:buFont typeface="Helvetica"/>
              <a:buChar char="▪"/>
              <a:defRPr sz="1600"/>
            </a:pPr>
            <a:endParaRPr/>
          </a:p>
        </p:txBody>
      </p:sp>
      <p:sp>
        <p:nvSpPr>
          <p:cNvPr id="207" name="Google Shape;174;p17"/>
          <p:cNvSpPr/>
          <p:nvPr/>
        </p:nvSpPr>
        <p:spPr>
          <a:xfrm>
            <a:off x="6362699" y="1939107"/>
            <a:ext cx="2133601" cy="3992"/>
          </a:xfrm>
          <a:prstGeom prst="line">
            <a:avLst/>
          </a:prstGeom>
          <a:ln w="101600">
            <a:solidFill>
              <a:srgbClr val="7CA655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20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71550" y="6332220"/>
            <a:ext cx="168089" cy="1651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179;p18"/>
          <p:cNvGrpSpPr/>
          <p:nvPr/>
        </p:nvGrpSpPr>
        <p:grpSpPr>
          <a:xfrm>
            <a:off x="833" y="3900132"/>
            <a:ext cx="2958394" cy="2959227"/>
            <a:chOff x="0" y="0"/>
            <a:chExt cx="2958392" cy="2959225"/>
          </a:xfrm>
        </p:grpSpPr>
        <p:sp>
          <p:nvSpPr>
            <p:cNvPr id="215" name="Google Shape;180;p18"/>
            <p:cNvSpPr/>
            <p:nvPr/>
          </p:nvSpPr>
          <p:spPr>
            <a:xfrm rot="5400000" flipH="1">
              <a:off x="1218564" y="1219397"/>
              <a:ext cx="1491284" cy="198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0809"/>
                  </a:lnTo>
                  <a:lnTo>
                    <a:pt x="14392" y="21600"/>
                  </a:lnTo>
                  <a:lnTo>
                    <a:pt x="21600" y="16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 dirty="0"/>
            </a:p>
          </p:txBody>
        </p:sp>
        <p:sp>
          <p:nvSpPr>
            <p:cNvPr id="216" name="Google Shape;181;p18"/>
            <p:cNvSpPr/>
            <p:nvPr/>
          </p:nvSpPr>
          <p:spPr>
            <a:xfrm rot="5400000" flipH="1">
              <a:off x="-137" y="1991570"/>
              <a:ext cx="967793" cy="967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A6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 dirty="0"/>
            </a:p>
          </p:txBody>
        </p:sp>
        <p:sp>
          <p:nvSpPr>
            <p:cNvPr id="217" name="Google Shape;182;p18"/>
            <p:cNvSpPr/>
            <p:nvPr/>
          </p:nvSpPr>
          <p:spPr>
            <a:xfrm rot="5400000" flipH="1">
              <a:off x="-485700" y="485699"/>
              <a:ext cx="1941420" cy="970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0805" y="0"/>
                  </a:ln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 dirty="0"/>
            </a:p>
          </p:txBody>
        </p:sp>
      </p:grpSp>
      <p:sp>
        <p:nvSpPr>
          <p:cNvPr id="219" name="Title Text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8" cy="610864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20" name="Google Shape;184;p18"/>
          <p:cNvSpPr/>
          <p:nvPr/>
        </p:nvSpPr>
        <p:spPr>
          <a:xfrm>
            <a:off x="952500" y="1939107"/>
            <a:ext cx="2133600" cy="3992"/>
          </a:xfrm>
          <a:prstGeom prst="line">
            <a:avLst/>
          </a:prstGeom>
          <a:ln w="101600">
            <a:solidFill>
              <a:srgbClr val="7CA655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22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2300155"/>
            <a:ext cx="3036478" cy="404217"/>
          </a:xfrm>
          <a:prstGeom prst="rect">
            <a:avLst/>
          </a:prstGeom>
        </p:spPr>
        <p:txBody>
          <a:bodyPr lIns="0" tIns="0" rIns="0" bIns="0"/>
          <a:lstStyle>
            <a:lvl1pPr marL="228600" indent="0">
              <a:buClrTx/>
              <a:buSzTx/>
              <a:buFontTx/>
              <a:buNone/>
              <a:defRPr sz="1800">
                <a:solidFill>
                  <a:srgbClr val="7CA655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228600" indent="457200">
              <a:buClrTx/>
              <a:buSzTx/>
              <a:buFontTx/>
              <a:buNone/>
              <a:defRPr sz="1800">
                <a:solidFill>
                  <a:srgbClr val="7CA655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228600" indent="914400">
              <a:buClrTx/>
              <a:buSzTx/>
              <a:buFontTx/>
              <a:buNone/>
              <a:defRPr sz="1800">
                <a:solidFill>
                  <a:srgbClr val="7CA655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228600" indent="1371600">
              <a:buClrTx/>
              <a:buSzTx/>
              <a:buFontTx/>
              <a:buNone/>
              <a:defRPr sz="1800">
                <a:solidFill>
                  <a:srgbClr val="7CA655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" indent="1828800">
              <a:buClrTx/>
              <a:buSzTx/>
              <a:buFontTx/>
              <a:buNone/>
              <a:defRPr sz="1800">
                <a:solidFill>
                  <a:srgbClr val="7CA655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2" name="Google Shape;186;p18"/>
          <p:cNvSpPr txBox="1">
            <a:spLocks noGrp="1"/>
          </p:cNvSpPr>
          <p:nvPr>
            <p:ph type="body" sz="quarter" idx="21"/>
          </p:nvPr>
        </p:nvSpPr>
        <p:spPr>
          <a:xfrm>
            <a:off x="952500" y="2799146"/>
            <a:ext cx="3036478" cy="1942139"/>
          </a:xfrm>
          <a:prstGeom prst="rect">
            <a:avLst/>
          </a:prstGeom>
        </p:spPr>
        <p:txBody>
          <a:bodyPr lIns="0" tIns="0" rIns="0" bIns="0"/>
          <a:lstStyle/>
          <a:p>
            <a:pPr indent="-330200">
              <a:lnSpc>
                <a:spcPct val="100000"/>
              </a:lnSpc>
              <a:buSzPts val="1600"/>
              <a:buFont typeface="Helvetica"/>
              <a:buChar char="▪"/>
              <a:defRPr sz="1600"/>
            </a:pPr>
            <a:endParaRPr/>
          </a:p>
        </p:txBody>
      </p:sp>
      <p:sp>
        <p:nvSpPr>
          <p:cNvPr id="223" name="Google Shape;187;p18"/>
          <p:cNvSpPr txBox="1">
            <a:spLocks noGrp="1"/>
          </p:cNvSpPr>
          <p:nvPr>
            <p:ph type="body" sz="quarter" idx="22"/>
          </p:nvPr>
        </p:nvSpPr>
        <p:spPr>
          <a:xfrm>
            <a:off x="4569371" y="2300155"/>
            <a:ext cx="3036478" cy="404217"/>
          </a:xfrm>
          <a:prstGeom prst="rect">
            <a:avLst/>
          </a:prstGeom>
        </p:spPr>
        <p:txBody>
          <a:bodyPr lIns="0" tIns="0" rIns="0" bIns="0"/>
          <a:lstStyle/>
          <a:p>
            <a:pPr marL="228600" indent="0">
              <a:buClrTx/>
              <a:buSzTx/>
              <a:buFontTx/>
              <a:buNone/>
              <a:defRPr sz="1800">
                <a:solidFill>
                  <a:srgbClr val="7CA655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pPr>
            <a:endParaRPr/>
          </a:p>
        </p:txBody>
      </p:sp>
      <p:sp>
        <p:nvSpPr>
          <p:cNvPr id="224" name="Google Shape;188;p18"/>
          <p:cNvSpPr txBox="1">
            <a:spLocks noGrp="1"/>
          </p:cNvSpPr>
          <p:nvPr>
            <p:ph type="body" sz="quarter" idx="23"/>
          </p:nvPr>
        </p:nvSpPr>
        <p:spPr>
          <a:xfrm>
            <a:off x="4569371" y="2799146"/>
            <a:ext cx="3050629" cy="1942139"/>
          </a:xfrm>
          <a:prstGeom prst="rect">
            <a:avLst/>
          </a:prstGeom>
        </p:spPr>
        <p:txBody>
          <a:bodyPr lIns="0" tIns="0" rIns="0" bIns="0"/>
          <a:lstStyle/>
          <a:p>
            <a:pPr indent="-330200">
              <a:lnSpc>
                <a:spcPct val="100000"/>
              </a:lnSpc>
              <a:buSzPts val="1600"/>
              <a:buFont typeface="Helvetica"/>
              <a:buChar char="▪"/>
              <a:defRPr sz="1600"/>
            </a:pPr>
            <a:endParaRPr/>
          </a:p>
        </p:txBody>
      </p:sp>
      <p:sp>
        <p:nvSpPr>
          <p:cNvPr id="225" name="Google Shape;189;p18"/>
          <p:cNvSpPr txBox="1">
            <a:spLocks noGrp="1"/>
          </p:cNvSpPr>
          <p:nvPr>
            <p:ph type="body" sz="quarter" idx="24"/>
          </p:nvPr>
        </p:nvSpPr>
        <p:spPr>
          <a:xfrm>
            <a:off x="8187017" y="2300155"/>
            <a:ext cx="3036478" cy="404217"/>
          </a:xfrm>
          <a:prstGeom prst="rect">
            <a:avLst/>
          </a:prstGeom>
        </p:spPr>
        <p:txBody>
          <a:bodyPr lIns="0" tIns="0" rIns="0" bIns="0"/>
          <a:lstStyle/>
          <a:p>
            <a:pPr marL="228600" indent="0">
              <a:buClrTx/>
              <a:buSzTx/>
              <a:buFontTx/>
              <a:buNone/>
              <a:defRPr sz="1800">
                <a:solidFill>
                  <a:srgbClr val="7CA655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pPr>
            <a:endParaRPr/>
          </a:p>
        </p:txBody>
      </p:sp>
      <p:sp>
        <p:nvSpPr>
          <p:cNvPr id="226" name="Google Shape;190;p18"/>
          <p:cNvSpPr txBox="1">
            <a:spLocks noGrp="1"/>
          </p:cNvSpPr>
          <p:nvPr>
            <p:ph type="body" sz="quarter" idx="25"/>
          </p:nvPr>
        </p:nvSpPr>
        <p:spPr>
          <a:xfrm>
            <a:off x="8187017" y="2799146"/>
            <a:ext cx="3036478" cy="1942139"/>
          </a:xfrm>
          <a:prstGeom prst="rect">
            <a:avLst/>
          </a:prstGeom>
        </p:spPr>
        <p:txBody>
          <a:bodyPr lIns="0" tIns="0" rIns="0" bIns="0"/>
          <a:lstStyle/>
          <a:p>
            <a:pPr indent="-330200">
              <a:lnSpc>
                <a:spcPct val="100000"/>
              </a:lnSpc>
              <a:buSzPts val="1600"/>
              <a:buFont typeface="Helvetica"/>
              <a:buChar char="▪"/>
              <a:defRPr sz="1600"/>
            </a:pPr>
            <a:endParaRPr/>
          </a:p>
        </p:txBody>
      </p:sp>
      <p:sp>
        <p:nvSpPr>
          <p:cNvPr id="227" name="Google Shape;191;p18"/>
          <p:cNvSpPr/>
          <p:nvPr/>
        </p:nvSpPr>
        <p:spPr>
          <a:xfrm>
            <a:off x="4569371" y="1939107"/>
            <a:ext cx="2133601" cy="3992"/>
          </a:xfrm>
          <a:prstGeom prst="line">
            <a:avLst/>
          </a:prstGeom>
          <a:ln w="101600">
            <a:solidFill>
              <a:srgbClr val="7CA655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228" name="Google Shape;192;p18"/>
          <p:cNvSpPr/>
          <p:nvPr/>
        </p:nvSpPr>
        <p:spPr>
          <a:xfrm>
            <a:off x="8187017" y="1939107"/>
            <a:ext cx="2133601" cy="3992"/>
          </a:xfrm>
          <a:prstGeom prst="line">
            <a:avLst/>
          </a:prstGeom>
          <a:ln w="101600">
            <a:solidFill>
              <a:srgbClr val="7CA655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2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71550" y="6332220"/>
            <a:ext cx="168089" cy="1651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896100" y="5102062"/>
            <a:ext cx="4914900" cy="588797"/>
          </a:xfrm>
          <a:prstGeom prst="rect">
            <a:avLst/>
          </a:prstGeom>
        </p:spPr>
        <p:txBody>
          <a:bodyPr lIns="0" tIns="0" rIns="0" bIns="0" anchor="b"/>
          <a:lstStyle>
            <a:lvl1pPr marL="228600" indent="0">
              <a:buClrTx/>
              <a:buSzTx/>
              <a:buFontTx/>
              <a:buNone/>
              <a:defRPr sz="1600">
                <a:solidFill>
                  <a:srgbClr val="7CA655"/>
                </a:solidFill>
              </a:defRPr>
            </a:lvl1pPr>
            <a:lvl2pPr marL="624840" indent="-193040">
              <a:buClrTx/>
              <a:buSzPts val="1600"/>
              <a:buFontTx/>
              <a:defRPr sz="1600">
                <a:solidFill>
                  <a:srgbClr val="7CA655"/>
                </a:solidFill>
              </a:defRPr>
            </a:lvl2pPr>
            <a:lvl3pPr marL="1082039" indent="-193039">
              <a:buClrTx/>
              <a:buSzPts val="1600"/>
              <a:buFontTx/>
              <a:defRPr sz="1600">
                <a:solidFill>
                  <a:srgbClr val="7CA655"/>
                </a:solidFill>
              </a:defRPr>
            </a:lvl3pPr>
            <a:lvl4pPr marL="1539239" indent="-193039">
              <a:buClrTx/>
              <a:buSzPts val="1600"/>
              <a:buFontTx/>
              <a:defRPr sz="1600">
                <a:solidFill>
                  <a:srgbClr val="7CA655"/>
                </a:solidFill>
              </a:defRPr>
            </a:lvl4pPr>
            <a:lvl5pPr marL="1996439" indent="-193039">
              <a:buClrTx/>
              <a:buSzPts val="1600"/>
              <a:buFontTx/>
              <a:defRPr sz="1600">
                <a:solidFill>
                  <a:srgbClr val="7CA65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7" name="Title Text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8" cy="610864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38" name="Google Shape;200;p19"/>
          <p:cNvSpPr/>
          <p:nvPr/>
        </p:nvSpPr>
        <p:spPr>
          <a:xfrm>
            <a:off x="6896100" y="3233702"/>
            <a:ext cx="2133601" cy="3992"/>
          </a:xfrm>
          <a:prstGeom prst="line">
            <a:avLst/>
          </a:prstGeom>
          <a:ln w="101600">
            <a:solidFill>
              <a:srgbClr val="7CA655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239" name="Google Shape;201;p19"/>
          <p:cNvSpPr>
            <a:spLocks noGrp="1"/>
          </p:cNvSpPr>
          <p:nvPr>
            <p:ph type="pic" idx="2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grpSp>
        <p:nvGrpSpPr>
          <p:cNvPr id="243" name="Google Shape;202;p19"/>
          <p:cNvGrpSpPr/>
          <p:nvPr/>
        </p:nvGrpSpPr>
        <p:grpSpPr>
          <a:xfrm>
            <a:off x="8870039" y="936"/>
            <a:ext cx="3325209" cy="3324272"/>
            <a:chOff x="0" y="0"/>
            <a:chExt cx="3325207" cy="3324271"/>
          </a:xfrm>
        </p:grpSpPr>
        <p:sp>
          <p:nvSpPr>
            <p:cNvPr id="240" name="Google Shape;203;p19"/>
            <p:cNvSpPr/>
            <p:nvPr/>
          </p:nvSpPr>
          <p:spPr>
            <a:xfrm rot="10800000">
              <a:off x="1649490" y="1089986"/>
              <a:ext cx="1675718" cy="2234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0809"/>
                  </a:lnTo>
                  <a:lnTo>
                    <a:pt x="14392" y="21600"/>
                  </a:lnTo>
                  <a:lnTo>
                    <a:pt x="21600" y="16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 dirty="0"/>
            </a:p>
          </p:txBody>
        </p:sp>
        <p:sp>
          <p:nvSpPr>
            <p:cNvPr id="241" name="Google Shape;204;p19"/>
            <p:cNvSpPr/>
            <p:nvPr/>
          </p:nvSpPr>
          <p:spPr>
            <a:xfrm rot="10800000">
              <a:off x="2237724" y="-1"/>
              <a:ext cx="1087484" cy="108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A6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 dirty="0"/>
            </a:p>
          </p:txBody>
        </p:sp>
        <p:sp>
          <p:nvSpPr>
            <p:cNvPr id="242" name="Google Shape;205;p19"/>
            <p:cNvSpPr/>
            <p:nvPr/>
          </p:nvSpPr>
          <p:spPr>
            <a:xfrm rot="10800000">
              <a:off x="-1" y="0"/>
              <a:ext cx="2181525" cy="1089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0805" y="0"/>
                  </a:ln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 dirty="0"/>
            </a:p>
          </p:txBody>
        </p:sp>
      </p:grpSp>
      <p:sp>
        <p:nvSpPr>
          <p:cNvPr id="2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24;p8"/>
          <p:cNvGrpSpPr/>
          <p:nvPr/>
        </p:nvGrpSpPr>
        <p:grpSpPr>
          <a:xfrm>
            <a:off x="833" y="3900132"/>
            <a:ext cx="2958394" cy="2959227"/>
            <a:chOff x="0" y="0"/>
            <a:chExt cx="2958392" cy="2959225"/>
          </a:xfrm>
        </p:grpSpPr>
        <p:sp>
          <p:nvSpPr>
            <p:cNvPr id="30" name="Google Shape;25;p8"/>
            <p:cNvSpPr/>
            <p:nvPr/>
          </p:nvSpPr>
          <p:spPr>
            <a:xfrm rot="5400000" flipH="1">
              <a:off x="1218564" y="1219397"/>
              <a:ext cx="1491284" cy="198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0809"/>
                  </a:lnTo>
                  <a:lnTo>
                    <a:pt x="14392" y="21600"/>
                  </a:lnTo>
                  <a:lnTo>
                    <a:pt x="21600" y="16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 dirty="0"/>
            </a:p>
          </p:txBody>
        </p:sp>
        <p:sp>
          <p:nvSpPr>
            <p:cNvPr id="31" name="Google Shape;26;p8"/>
            <p:cNvSpPr/>
            <p:nvPr/>
          </p:nvSpPr>
          <p:spPr>
            <a:xfrm rot="5400000" flipH="1">
              <a:off x="-137" y="1991570"/>
              <a:ext cx="967793" cy="967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A6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 dirty="0"/>
            </a:p>
          </p:txBody>
        </p:sp>
        <p:sp>
          <p:nvSpPr>
            <p:cNvPr id="32" name="Google Shape;27;p8"/>
            <p:cNvSpPr/>
            <p:nvPr/>
          </p:nvSpPr>
          <p:spPr>
            <a:xfrm rot="5400000" flipH="1">
              <a:off x="-485700" y="485699"/>
              <a:ext cx="1941420" cy="970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0805" y="0"/>
                  </a:ln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 dirty="0"/>
            </a:p>
          </p:txBody>
        </p:sp>
      </p:grpSp>
      <p:sp>
        <p:nvSpPr>
          <p:cNvPr id="34" name="Google Shape;28;p8"/>
          <p:cNvSpPr>
            <a:spLocks noGrp="1"/>
          </p:cNvSpPr>
          <p:nvPr>
            <p:ph type="pic" idx="21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35" name="Title Text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8" cy="610864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6" name="Google Shape;30;p8"/>
          <p:cNvSpPr/>
          <p:nvPr/>
        </p:nvSpPr>
        <p:spPr>
          <a:xfrm>
            <a:off x="952500" y="1939107"/>
            <a:ext cx="2133600" cy="3992"/>
          </a:xfrm>
          <a:prstGeom prst="line">
            <a:avLst/>
          </a:prstGeom>
          <a:ln w="101600">
            <a:solidFill>
              <a:srgbClr val="7CA655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3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499" y="2289362"/>
            <a:ext cx="4572002" cy="2795234"/>
          </a:xfrm>
          <a:prstGeom prst="rect">
            <a:avLst/>
          </a:prstGeom>
        </p:spPr>
        <p:txBody>
          <a:bodyPr lIns="0" tIns="0" rIns="0" bIns="0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  <a:defRPr sz="1600"/>
            </a:lvl1pPr>
            <a:lvl2pPr marL="624840" indent="-193040">
              <a:lnSpc>
                <a:spcPct val="100000"/>
              </a:lnSpc>
              <a:buClrTx/>
              <a:buSzPts val="1600"/>
              <a:buFontTx/>
              <a:defRPr sz="1600"/>
            </a:lvl2pPr>
            <a:lvl3pPr marL="1082039" indent="-193039">
              <a:lnSpc>
                <a:spcPct val="100000"/>
              </a:lnSpc>
              <a:buClrTx/>
              <a:buSzPts val="1600"/>
              <a:buFontTx/>
              <a:defRPr sz="1600"/>
            </a:lvl3pPr>
            <a:lvl4pPr marL="1539239" indent="-193039">
              <a:lnSpc>
                <a:spcPct val="100000"/>
              </a:lnSpc>
              <a:buClrTx/>
              <a:buSzPts val="1600"/>
              <a:buFontTx/>
              <a:defRPr sz="1600"/>
            </a:lvl4pPr>
            <a:lvl5pPr marL="1996439" indent="-193039">
              <a:lnSpc>
                <a:spcPct val="100000"/>
              </a:lnSpc>
              <a:buClrTx/>
              <a:buSzPts val="1600"/>
              <a:buFontTx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71550" y="6332220"/>
            <a:ext cx="168089" cy="1651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ummar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Text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8" cy="610864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6" name="Google Shape;37;p9"/>
          <p:cNvSpPr/>
          <p:nvPr/>
        </p:nvSpPr>
        <p:spPr>
          <a:xfrm>
            <a:off x="952500" y="1939107"/>
            <a:ext cx="2133600" cy="3992"/>
          </a:xfrm>
          <a:prstGeom prst="line">
            <a:avLst/>
          </a:prstGeom>
          <a:ln w="101600">
            <a:solidFill>
              <a:srgbClr val="7CA655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4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2656903"/>
            <a:ext cx="4838700" cy="574319"/>
          </a:xfrm>
          <a:prstGeom prst="rect">
            <a:avLst/>
          </a:prstGeom>
        </p:spPr>
        <p:txBody>
          <a:bodyPr/>
          <a:lstStyle>
            <a:lvl1pPr marL="228600" indent="0">
              <a:buClrTx/>
              <a:buSzTx/>
              <a:buFontTx/>
              <a:buNone/>
              <a:defRPr sz="1600"/>
            </a:lvl1pPr>
            <a:lvl2pPr marL="800100" indent="-228600">
              <a:buClrTx/>
              <a:buSzPts val="1600"/>
              <a:buFontTx/>
              <a:defRPr sz="1600"/>
            </a:lvl2pPr>
            <a:lvl3pPr marL="1303019" indent="-274319">
              <a:buClrTx/>
              <a:buSzPts val="1600"/>
              <a:buFontTx/>
              <a:defRPr sz="1600"/>
            </a:lvl3pPr>
            <a:lvl4pPr marL="1790700" indent="-304800">
              <a:buClrTx/>
              <a:buSzPts val="1600"/>
              <a:buFontTx/>
              <a:defRPr sz="1600"/>
            </a:lvl4pPr>
            <a:lvl5pPr marL="2247900" indent="-304800">
              <a:buClrTx/>
              <a:buSzPts val="1600"/>
              <a:buFontTx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51" name="Google Shape;39;p9"/>
          <p:cNvGrpSpPr/>
          <p:nvPr/>
        </p:nvGrpSpPr>
        <p:grpSpPr>
          <a:xfrm>
            <a:off x="8870039" y="936"/>
            <a:ext cx="3325209" cy="3324272"/>
            <a:chOff x="0" y="0"/>
            <a:chExt cx="3325207" cy="3324271"/>
          </a:xfrm>
        </p:grpSpPr>
        <p:sp>
          <p:nvSpPr>
            <p:cNvPr id="48" name="Google Shape;40;p9"/>
            <p:cNvSpPr/>
            <p:nvPr/>
          </p:nvSpPr>
          <p:spPr>
            <a:xfrm rot="10800000">
              <a:off x="1649490" y="1089986"/>
              <a:ext cx="1675718" cy="2234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0809"/>
                  </a:lnTo>
                  <a:lnTo>
                    <a:pt x="14392" y="21600"/>
                  </a:lnTo>
                  <a:lnTo>
                    <a:pt x="21600" y="16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 dirty="0"/>
            </a:p>
          </p:txBody>
        </p:sp>
        <p:sp>
          <p:nvSpPr>
            <p:cNvPr id="49" name="Google Shape;41;p9"/>
            <p:cNvSpPr/>
            <p:nvPr/>
          </p:nvSpPr>
          <p:spPr>
            <a:xfrm rot="10800000">
              <a:off x="2237724" y="-1"/>
              <a:ext cx="1087484" cy="108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A6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 dirty="0"/>
            </a:p>
          </p:txBody>
        </p:sp>
        <p:sp>
          <p:nvSpPr>
            <p:cNvPr id="50" name="Google Shape;42;p9"/>
            <p:cNvSpPr/>
            <p:nvPr/>
          </p:nvSpPr>
          <p:spPr>
            <a:xfrm rot="10800000">
              <a:off x="-1" y="0"/>
              <a:ext cx="2181525" cy="1089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0805" y="0"/>
                  </a:ln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 dirty="0"/>
            </a:p>
          </p:txBody>
        </p:sp>
      </p:grpSp>
      <p:sp>
        <p:nvSpPr>
          <p:cNvPr id="52" name="Google Shape;43;p9"/>
          <p:cNvSpPr txBox="1">
            <a:spLocks noGrp="1"/>
          </p:cNvSpPr>
          <p:nvPr>
            <p:ph type="body" sz="quarter" idx="21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</p:spPr>
        <p:txBody>
          <a:bodyPr/>
          <a:lstStyle/>
          <a:p>
            <a:pPr marL="228600" indent="0">
              <a:buClrTx/>
              <a:buSzTx/>
              <a:buFontTx/>
              <a:buNone/>
              <a:defRPr sz="1800">
                <a:solidFill>
                  <a:srgbClr val="7CA655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pPr>
            <a:endParaRPr/>
          </a:p>
        </p:txBody>
      </p:sp>
      <p:sp>
        <p:nvSpPr>
          <p:cNvPr id="53" name="Google Shape;44;p9"/>
          <p:cNvSpPr txBox="1">
            <a:spLocks noGrp="1"/>
          </p:cNvSpPr>
          <p:nvPr>
            <p:ph type="body" sz="quarter" idx="22"/>
          </p:nvPr>
        </p:nvSpPr>
        <p:spPr>
          <a:xfrm>
            <a:off x="953654" y="3841846"/>
            <a:ext cx="4838701" cy="636755"/>
          </a:xfrm>
          <a:prstGeom prst="rect">
            <a:avLst/>
          </a:prstGeom>
        </p:spPr>
        <p:txBody>
          <a:bodyPr/>
          <a:lstStyle/>
          <a:p>
            <a:pPr marL="228600" indent="0">
              <a:buClrTx/>
              <a:buSzTx/>
              <a:buFontTx/>
              <a:buNone/>
              <a:defRPr sz="1600"/>
            </a:pPr>
            <a:endParaRPr/>
          </a:p>
        </p:txBody>
      </p:sp>
      <p:sp>
        <p:nvSpPr>
          <p:cNvPr id="54" name="Google Shape;45;p9"/>
          <p:cNvSpPr txBox="1">
            <a:spLocks noGrp="1"/>
          </p:cNvSpPr>
          <p:nvPr>
            <p:ph type="body" sz="quarter" idx="23"/>
          </p:nvPr>
        </p:nvSpPr>
        <p:spPr>
          <a:xfrm>
            <a:off x="953654" y="3470942"/>
            <a:ext cx="4838701" cy="315916"/>
          </a:xfrm>
          <a:prstGeom prst="rect">
            <a:avLst/>
          </a:prstGeom>
        </p:spPr>
        <p:txBody>
          <a:bodyPr/>
          <a:lstStyle/>
          <a:p>
            <a:pPr marL="228600" indent="0">
              <a:buClrTx/>
              <a:buSzTx/>
              <a:buFontTx/>
              <a:buNone/>
              <a:defRPr sz="1800">
                <a:solidFill>
                  <a:srgbClr val="7CA655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pPr>
            <a:endParaRPr/>
          </a:p>
        </p:txBody>
      </p:sp>
      <p:sp>
        <p:nvSpPr>
          <p:cNvPr id="55" name="Google Shape;46;p9"/>
          <p:cNvSpPr txBox="1">
            <a:spLocks noGrp="1"/>
          </p:cNvSpPr>
          <p:nvPr>
            <p:ph type="body" sz="quarter" idx="24"/>
          </p:nvPr>
        </p:nvSpPr>
        <p:spPr>
          <a:xfrm>
            <a:off x="952500" y="5017901"/>
            <a:ext cx="4838700" cy="908341"/>
          </a:xfrm>
          <a:prstGeom prst="rect">
            <a:avLst/>
          </a:prstGeom>
        </p:spPr>
        <p:txBody>
          <a:bodyPr/>
          <a:lstStyle/>
          <a:p>
            <a:pPr marL="228600" indent="0">
              <a:buClrTx/>
              <a:buSzTx/>
              <a:buFontTx/>
              <a:buNone/>
              <a:defRPr sz="1600"/>
            </a:pPr>
            <a:endParaRPr/>
          </a:p>
        </p:txBody>
      </p:sp>
      <p:sp>
        <p:nvSpPr>
          <p:cNvPr id="56" name="Google Shape;47;p9"/>
          <p:cNvSpPr txBox="1">
            <a:spLocks noGrp="1"/>
          </p:cNvSpPr>
          <p:nvPr>
            <p:ph type="body" sz="quarter" idx="25"/>
          </p:nvPr>
        </p:nvSpPr>
        <p:spPr>
          <a:xfrm>
            <a:off x="952500" y="4646996"/>
            <a:ext cx="4838700" cy="315916"/>
          </a:xfrm>
          <a:prstGeom prst="rect">
            <a:avLst/>
          </a:prstGeom>
        </p:spPr>
        <p:txBody>
          <a:bodyPr/>
          <a:lstStyle/>
          <a:p>
            <a:pPr marL="228600" indent="0">
              <a:buClrTx/>
              <a:buSzTx/>
              <a:buFontTx/>
              <a:buNone/>
              <a:defRPr sz="1800">
                <a:solidFill>
                  <a:srgbClr val="7CA655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pPr>
            <a:endParaRPr/>
          </a:p>
        </p:txBody>
      </p:sp>
      <p:sp>
        <p:nvSpPr>
          <p:cNvPr id="57" name="Google Shape;48;p9"/>
          <p:cNvSpPr txBox="1">
            <a:spLocks noGrp="1"/>
          </p:cNvSpPr>
          <p:nvPr>
            <p:ph type="body" sz="quarter" idx="26"/>
          </p:nvPr>
        </p:nvSpPr>
        <p:spPr>
          <a:xfrm>
            <a:off x="6399646" y="2656903"/>
            <a:ext cx="4838701" cy="574319"/>
          </a:xfrm>
          <a:prstGeom prst="rect">
            <a:avLst/>
          </a:prstGeom>
        </p:spPr>
        <p:txBody>
          <a:bodyPr/>
          <a:lstStyle/>
          <a:p>
            <a:pPr marL="228600" indent="0">
              <a:buClrTx/>
              <a:buSzTx/>
              <a:buFontTx/>
              <a:buNone/>
              <a:defRPr sz="1600"/>
            </a:pPr>
            <a:endParaRPr/>
          </a:p>
        </p:txBody>
      </p:sp>
      <p:sp>
        <p:nvSpPr>
          <p:cNvPr id="58" name="Google Shape;49;p9"/>
          <p:cNvSpPr txBox="1">
            <a:spLocks noGrp="1"/>
          </p:cNvSpPr>
          <p:nvPr>
            <p:ph type="body" sz="quarter" idx="27"/>
          </p:nvPr>
        </p:nvSpPr>
        <p:spPr>
          <a:xfrm>
            <a:off x="6399646" y="2286000"/>
            <a:ext cx="4838701" cy="315915"/>
          </a:xfrm>
          <a:prstGeom prst="rect">
            <a:avLst/>
          </a:prstGeom>
        </p:spPr>
        <p:txBody>
          <a:bodyPr/>
          <a:lstStyle/>
          <a:p>
            <a:pPr marL="228600" indent="0">
              <a:buClrTx/>
              <a:buSzTx/>
              <a:buFontTx/>
              <a:buNone/>
              <a:defRPr sz="1800">
                <a:solidFill>
                  <a:srgbClr val="7CA655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pPr>
            <a:endParaRPr/>
          </a:p>
        </p:txBody>
      </p:sp>
      <p:sp>
        <p:nvSpPr>
          <p:cNvPr id="59" name="Google Shape;50;p9"/>
          <p:cNvSpPr txBox="1">
            <a:spLocks noGrp="1"/>
          </p:cNvSpPr>
          <p:nvPr>
            <p:ph type="body" sz="quarter" idx="28"/>
          </p:nvPr>
        </p:nvSpPr>
        <p:spPr>
          <a:xfrm>
            <a:off x="6399646" y="3841846"/>
            <a:ext cx="4838701" cy="908341"/>
          </a:xfrm>
          <a:prstGeom prst="rect">
            <a:avLst/>
          </a:prstGeom>
        </p:spPr>
        <p:txBody>
          <a:bodyPr/>
          <a:lstStyle/>
          <a:p>
            <a:pPr marL="228600" indent="0">
              <a:buClrTx/>
              <a:buSzTx/>
              <a:buFontTx/>
              <a:buNone/>
              <a:defRPr sz="1600"/>
            </a:pPr>
            <a:endParaRPr/>
          </a:p>
        </p:txBody>
      </p:sp>
      <p:sp>
        <p:nvSpPr>
          <p:cNvPr id="60" name="Google Shape;51;p9"/>
          <p:cNvSpPr txBox="1">
            <a:spLocks noGrp="1"/>
          </p:cNvSpPr>
          <p:nvPr>
            <p:ph type="body" sz="quarter" idx="29"/>
          </p:nvPr>
        </p:nvSpPr>
        <p:spPr>
          <a:xfrm>
            <a:off x="6399646" y="3470942"/>
            <a:ext cx="4838701" cy="315916"/>
          </a:xfrm>
          <a:prstGeom prst="rect">
            <a:avLst/>
          </a:prstGeom>
        </p:spPr>
        <p:txBody>
          <a:bodyPr/>
          <a:lstStyle/>
          <a:p>
            <a:pPr marL="228600" indent="0">
              <a:buClrTx/>
              <a:buSzTx/>
              <a:buFontTx/>
              <a:buNone/>
              <a:defRPr sz="1800">
                <a:solidFill>
                  <a:srgbClr val="7CA655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pPr>
            <a:endParaRPr/>
          </a:p>
        </p:txBody>
      </p:sp>
      <p:sp>
        <p:nvSpPr>
          <p:cNvPr id="6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71550" y="6332220"/>
            <a:ext cx="168089" cy="1651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56;p10"/>
          <p:cNvGrpSpPr/>
          <p:nvPr/>
        </p:nvGrpSpPr>
        <p:grpSpPr>
          <a:xfrm>
            <a:off x="6362700" y="-1"/>
            <a:ext cx="5829299" cy="3235604"/>
            <a:chOff x="0" y="0"/>
            <a:chExt cx="5829298" cy="3235602"/>
          </a:xfrm>
        </p:grpSpPr>
        <p:sp>
          <p:nvSpPr>
            <p:cNvPr id="68" name="Google Shape;57;p10"/>
            <p:cNvSpPr/>
            <p:nvPr/>
          </p:nvSpPr>
          <p:spPr>
            <a:xfrm>
              <a:off x="0" y="-1"/>
              <a:ext cx="3883666" cy="3235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85" y="4284"/>
                  </a:moveTo>
                  <a:lnTo>
                    <a:pt x="7210" y="0"/>
                  </a:lnTo>
                  <a:lnTo>
                    <a:pt x="0" y="0"/>
                  </a:lnTo>
                  <a:lnTo>
                    <a:pt x="7174" y="8611"/>
                  </a:lnTo>
                  <a:lnTo>
                    <a:pt x="10785" y="4284"/>
                  </a:lnTo>
                  <a:moveTo>
                    <a:pt x="21600" y="17273"/>
                  </a:moveTo>
                  <a:lnTo>
                    <a:pt x="17995" y="12946"/>
                  </a:lnTo>
                  <a:lnTo>
                    <a:pt x="14390" y="17273"/>
                  </a:lnTo>
                  <a:lnTo>
                    <a:pt x="17995" y="21600"/>
                  </a:lnTo>
                  <a:lnTo>
                    <a:pt x="21600" y="17273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 dirty="0"/>
            </a:p>
          </p:txBody>
        </p:sp>
        <p:sp>
          <p:nvSpPr>
            <p:cNvPr id="69" name="Google Shape;58;p10"/>
            <p:cNvSpPr/>
            <p:nvPr/>
          </p:nvSpPr>
          <p:spPr>
            <a:xfrm>
              <a:off x="641667" y="1289897"/>
              <a:ext cx="1945635" cy="1945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196" y="0"/>
                  </a:moveTo>
                  <a:lnTo>
                    <a:pt x="0" y="7208"/>
                  </a:lnTo>
                  <a:lnTo>
                    <a:pt x="14404" y="21600"/>
                  </a:lnTo>
                  <a:lnTo>
                    <a:pt x="21600" y="14404"/>
                  </a:lnTo>
                  <a:lnTo>
                    <a:pt x="7196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 dirty="0"/>
            </a:p>
          </p:txBody>
        </p:sp>
        <p:sp>
          <p:nvSpPr>
            <p:cNvPr id="70" name="Google Shape;59;p10"/>
            <p:cNvSpPr/>
            <p:nvPr/>
          </p:nvSpPr>
          <p:spPr>
            <a:xfrm>
              <a:off x="2592729" y="0"/>
              <a:ext cx="1284423" cy="641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1079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 dirty="0"/>
            </a:p>
          </p:txBody>
        </p:sp>
        <p:sp>
          <p:nvSpPr>
            <p:cNvPr id="71" name="Google Shape;60;p10"/>
            <p:cNvSpPr/>
            <p:nvPr/>
          </p:nvSpPr>
          <p:spPr>
            <a:xfrm>
              <a:off x="1289849" y="641691"/>
              <a:ext cx="1945635" cy="1945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208" y="0"/>
                  </a:moveTo>
                  <a:lnTo>
                    <a:pt x="0" y="7196"/>
                  </a:lnTo>
                  <a:lnTo>
                    <a:pt x="14404" y="21600"/>
                  </a:lnTo>
                  <a:lnTo>
                    <a:pt x="21600" y="14404"/>
                  </a:lnTo>
                  <a:lnTo>
                    <a:pt x="7208" y="0"/>
                  </a:lnTo>
                  <a:close/>
                </a:path>
              </a:pathLst>
            </a:custGeom>
            <a:solidFill>
              <a:srgbClr val="7CA6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 dirty="0"/>
            </a:p>
          </p:txBody>
        </p:sp>
        <p:sp>
          <p:nvSpPr>
            <p:cNvPr id="72" name="Google Shape;61;p10"/>
            <p:cNvSpPr/>
            <p:nvPr/>
          </p:nvSpPr>
          <p:spPr>
            <a:xfrm>
              <a:off x="3235483" y="641691"/>
              <a:ext cx="2593816" cy="2593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5"/>
                  </a:moveTo>
                  <a:lnTo>
                    <a:pt x="10795" y="0"/>
                  </a:lnTo>
                  <a:lnTo>
                    <a:pt x="0" y="10805"/>
                  </a:lnTo>
                  <a:lnTo>
                    <a:pt x="10795" y="21600"/>
                  </a:lnTo>
                  <a:lnTo>
                    <a:pt x="21600" y="10805"/>
                  </a:lnTo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 dirty="0"/>
            </a:p>
          </p:txBody>
        </p:sp>
      </p:grpSp>
      <p:sp>
        <p:nvSpPr>
          <p:cNvPr id="74" name="Title Text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8" cy="610864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75" name="Google Shape;63;p10"/>
          <p:cNvSpPr/>
          <p:nvPr/>
        </p:nvSpPr>
        <p:spPr>
          <a:xfrm>
            <a:off x="952500" y="1934654"/>
            <a:ext cx="2133600" cy="3992"/>
          </a:xfrm>
          <a:prstGeom prst="line">
            <a:avLst/>
          </a:prstGeom>
          <a:ln w="101600">
            <a:solidFill>
              <a:srgbClr val="7CA655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2818295"/>
            <a:ext cx="2133600" cy="369334"/>
          </a:xfrm>
          <a:prstGeom prst="rect">
            <a:avLst/>
          </a:prstGeom>
        </p:spPr>
        <p:txBody>
          <a:bodyPr lIns="0" tIns="0" rIns="0" bIns="0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  <a:defRPr sz="1400"/>
            </a:lvl1pPr>
            <a:lvl2pPr marL="600709" indent="-168909">
              <a:lnSpc>
                <a:spcPct val="100000"/>
              </a:lnSpc>
              <a:buClrTx/>
              <a:buSzPts val="1400"/>
              <a:buFontTx/>
              <a:defRPr sz="1400"/>
            </a:lvl2pPr>
            <a:lvl3pPr marL="1057910" indent="-168910">
              <a:lnSpc>
                <a:spcPct val="100000"/>
              </a:lnSpc>
              <a:buClrTx/>
              <a:buSzPts val="1400"/>
              <a:buFontTx/>
              <a:defRPr sz="1400"/>
            </a:lvl3pPr>
            <a:lvl4pPr marL="1515110" indent="-168910">
              <a:lnSpc>
                <a:spcPct val="100000"/>
              </a:lnSpc>
              <a:buClrTx/>
              <a:buSzPts val="1400"/>
              <a:buFontTx/>
              <a:defRPr sz="1400"/>
            </a:lvl4pPr>
            <a:lvl5pPr marL="1972310" indent="-168910">
              <a:lnSpc>
                <a:spcPct val="100000"/>
              </a:lnSpc>
              <a:buClrTx/>
              <a:buSzPts val="1400"/>
              <a:buFontTx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Google Shape;65;p10"/>
          <p:cNvSpPr txBox="1">
            <a:spLocks noGrp="1"/>
          </p:cNvSpPr>
          <p:nvPr>
            <p:ph type="body" sz="quarter" idx="21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</p:spPr>
        <p:txBody>
          <a:bodyPr lIns="0" tIns="0" rIns="0" bIns="0"/>
          <a:lstStyle/>
          <a:p>
            <a:pPr marL="228600" indent="0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  <a:defRPr sz="1800">
                <a:solidFill>
                  <a:srgbClr val="7CA655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pPr>
            <a:endParaRPr/>
          </a:p>
        </p:txBody>
      </p:sp>
      <p:sp>
        <p:nvSpPr>
          <p:cNvPr id="78" name="Google Shape;66;p10"/>
          <p:cNvSpPr/>
          <p:nvPr/>
        </p:nvSpPr>
        <p:spPr>
          <a:xfrm>
            <a:off x="3663043" y="1939107"/>
            <a:ext cx="2133600" cy="3992"/>
          </a:xfrm>
          <a:prstGeom prst="line">
            <a:avLst/>
          </a:prstGeom>
          <a:ln w="101600">
            <a:solidFill>
              <a:srgbClr val="7CA655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79" name="Google Shape;67;p10"/>
          <p:cNvSpPr txBox="1">
            <a:spLocks noGrp="1"/>
          </p:cNvSpPr>
          <p:nvPr>
            <p:ph type="body" sz="quarter" idx="22"/>
          </p:nvPr>
        </p:nvSpPr>
        <p:spPr>
          <a:xfrm>
            <a:off x="3663041" y="2818295"/>
            <a:ext cx="2128158" cy="369334"/>
          </a:xfrm>
          <a:prstGeom prst="rect">
            <a:avLst/>
          </a:prstGeom>
        </p:spPr>
        <p:txBody>
          <a:bodyPr lIns="0" tIns="0" rIns="0" bIns="0"/>
          <a:lstStyle/>
          <a:p>
            <a:pPr marL="228600" indent="0">
              <a:lnSpc>
                <a:spcPct val="100000"/>
              </a:lnSpc>
              <a:buClrTx/>
              <a:buSzTx/>
              <a:buFontTx/>
              <a:buNone/>
              <a:defRPr sz="1400"/>
            </a:pPr>
            <a:endParaRPr/>
          </a:p>
        </p:txBody>
      </p:sp>
      <p:sp>
        <p:nvSpPr>
          <p:cNvPr id="80" name="Google Shape;68;p10"/>
          <p:cNvSpPr txBox="1">
            <a:spLocks noGrp="1"/>
          </p:cNvSpPr>
          <p:nvPr>
            <p:ph type="body" sz="quarter" idx="23"/>
          </p:nvPr>
        </p:nvSpPr>
        <p:spPr>
          <a:xfrm>
            <a:off x="3663041" y="2209800"/>
            <a:ext cx="2128158" cy="205837"/>
          </a:xfrm>
          <a:prstGeom prst="rect">
            <a:avLst/>
          </a:prstGeom>
        </p:spPr>
        <p:txBody>
          <a:bodyPr lIns="0" tIns="0" rIns="0" bIns="0"/>
          <a:lstStyle/>
          <a:p>
            <a:pPr marL="228600" indent="0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  <a:defRPr sz="1800">
                <a:solidFill>
                  <a:srgbClr val="7CA655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pPr>
            <a:endParaRPr/>
          </a:p>
        </p:txBody>
      </p:sp>
      <p:sp>
        <p:nvSpPr>
          <p:cNvPr id="81" name="Google Shape;69;p10"/>
          <p:cNvSpPr/>
          <p:nvPr/>
        </p:nv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rgbClr val="7CA655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82" name="Google Shape;70;p10"/>
          <p:cNvSpPr txBox="1">
            <a:spLocks noGrp="1"/>
          </p:cNvSpPr>
          <p:nvPr>
            <p:ph type="body" sz="quarter" idx="24"/>
          </p:nvPr>
        </p:nvSpPr>
        <p:spPr>
          <a:xfrm>
            <a:off x="952500" y="5131298"/>
            <a:ext cx="2133600" cy="369333"/>
          </a:xfrm>
          <a:prstGeom prst="rect">
            <a:avLst/>
          </a:prstGeom>
        </p:spPr>
        <p:txBody>
          <a:bodyPr lIns="0" tIns="0" rIns="0" bIns="0"/>
          <a:lstStyle/>
          <a:p>
            <a:pPr marL="228600" indent="0">
              <a:lnSpc>
                <a:spcPct val="100000"/>
              </a:lnSpc>
              <a:buClrTx/>
              <a:buSzTx/>
              <a:buFontTx/>
              <a:buNone/>
              <a:defRPr sz="1400"/>
            </a:pPr>
            <a:endParaRPr/>
          </a:p>
        </p:txBody>
      </p:sp>
      <p:sp>
        <p:nvSpPr>
          <p:cNvPr id="83" name="Google Shape;71;p10"/>
          <p:cNvSpPr txBox="1">
            <a:spLocks noGrp="1"/>
          </p:cNvSpPr>
          <p:nvPr>
            <p:ph type="body" sz="quarter" idx="25"/>
          </p:nvPr>
        </p:nvSpPr>
        <p:spPr>
          <a:xfrm>
            <a:off x="952500" y="4522803"/>
            <a:ext cx="2133600" cy="205838"/>
          </a:xfrm>
          <a:prstGeom prst="rect">
            <a:avLst/>
          </a:prstGeom>
        </p:spPr>
        <p:txBody>
          <a:bodyPr lIns="0" tIns="0" rIns="0" bIns="0"/>
          <a:lstStyle/>
          <a:p>
            <a:pPr marL="228600" indent="0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  <a:defRPr sz="1800">
                <a:solidFill>
                  <a:srgbClr val="7CA655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pPr>
            <a:endParaRPr/>
          </a:p>
        </p:txBody>
      </p:sp>
      <p:sp>
        <p:nvSpPr>
          <p:cNvPr id="84" name="Google Shape;72;p10"/>
          <p:cNvSpPr/>
          <p:nvPr/>
        </p:nv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rgbClr val="7CA655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85" name="Google Shape;73;p10"/>
          <p:cNvSpPr txBox="1">
            <a:spLocks noGrp="1"/>
          </p:cNvSpPr>
          <p:nvPr>
            <p:ph type="body" sz="quarter" idx="26"/>
          </p:nvPr>
        </p:nvSpPr>
        <p:spPr>
          <a:xfrm>
            <a:off x="3663041" y="5131298"/>
            <a:ext cx="2128158" cy="369333"/>
          </a:xfrm>
          <a:prstGeom prst="rect">
            <a:avLst/>
          </a:prstGeom>
        </p:spPr>
        <p:txBody>
          <a:bodyPr lIns="0" tIns="0" rIns="0" bIns="0"/>
          <a:lstStyle/>
          <a:p>
            <a:pPr marL="228600" indent="0">
              <a:lnSpc>
                <a:spcPct val="100000"/>
              </a:lnSpc>
              <a:buClrTx/>
              <a:buSzTx/>
              <a:buFontTx/>
              <a:buNone/>
              <a:defRPr sz="1400"/>
            </a:pPr>
            <a:endParaRPr/>
          </a:p>
        </p:txBody>
      </p:sp>
      <p:sp>
        <p:nvSpPr>
          <p:cNvPr id="86" name="Google Shape;74;p10"/>
          <p:cNvSpPr txBox="1">
            <a:spLocks noGrp="1"/>
          </p:cNvSpPr>
          <p:nvPr>
            <p:ph type="body" sz="quarter" idx="27"/>
          </p:nvPr>
        </p:nvSpPr>
        <p:spPr>
          <a:xfrm>
            <a:off x="3663041" y="4522803"/>
            <a:ext cx="2128158" cy="205838"/>
          </a:xfrm>
          <a:prstGeom prst="rect">
            <a:avLst/>
          </a:prstGeom>
        </p:spPr>
        <p:txBody>
          <a:bodyPr lIns="0" tIns="0" rIns="0" bIns="0"/>
          <a:lstStyle/>
          <a:p>
            <a:pPr marL="228600" indent="0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  <a:defRPr sz="1800">
                <a:solidFill>
                  <a:srgbClr val="7CA655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pPr>
            <a:endParaRPr/>
          </a:p>
        </p:txBody>
      </p:sp>
      <p:sp>
        <p:nvSpPr>
          <p:cNvPr id="87" name="Google Shape;75;p10"/>
          <p:cNvSpPr/>
          <p:nvPr/>
        </p:nvSpPr>
        <p:spPr>
          <a:xfrm>
            <a:off x="6367055" y="4252111"/>
            <a:ext cx="2133601" cy="3992"/>
          </a:xfrm>
          <a:prstGeom prst="line">
            <a:avLst/>
          </a:prstGeom>
          <a:ln w="101600">
            <a:solidFill>
              <a:srgbClr val="7CA655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88" name="Google Shape;76;p10"/>
          <p:cNvSpPr txBox="1">
            <a:spLocks noGrp="1"/>
          </p:cNvSpPr>
          <p:nvPr>
            <p:ph type="body" sz="quarter" idx="28"/>
          </p:nvPr>
        </p:nvSpPr>
        <p:spPr>
          <a:xfrm>
            <a:off x="6367053" y="5131298"/>
            <a:ext cx="2129247" cy="369333"/>
          </a:xfrm>
          <a:prstGeom prst="rect">
            <a:avLst/>
          </a:prstGeom>
        </p:spPr>
        <p:txBody>
          <a:bodyPr lIns="0" tIns="0" rIns="0" bIns="0"/>
          <a:lstStyle/>
          <a:p>
            <a:pPr marL="228600" indent="0">
              <a:lnSpc>
                <a:spcPct val="100000"/>
              </a:lnSpc>
              <a:buClrTx/>
              <a:buSzTx/>
              <a:buFontTx/>
              <a:buNone/>
              <a:defRPr sz="1400"/>
            </a:pPr>
            <a:endParaRPr/>
          </a:p>
        </p:txBody>
      </p:sp>
      <p:sp>
        <p:nvSpPr>
          <p:cNvPr id="89" name="Google Shape;77;p10"/>
          <p:cNvSpPr txBox="1">
            <a:spLocks noGrp="1"/>
          </p:cNvSpPr>
          <p:nvPr>
            <p:ph type="body" sz="quarter" idx="29"/>
          </p:nvPr>
        </p:nvSpPr>
        <p:spPr>
          <a:xfrm>
            <a:off x="6367053" y="4522803"/>
            <a:ext cx="2129247" cy="205838"/>
          </a:xfrm>
          <a:prstGeom prst="rect">
            <a:avLst/>
          </a:prstGeom>
        </p:spPr>
        <p:txBody>
          <a:bodyPr lIns="0" tIns="0" rIns="0" bIns="0"/>
          <a:lstStyle/>
          <a:p>
            <a:pPr marL="228600" indent="0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  <a:defRPr sz="1800">
                <a:solidFill>
                  <a:srgbClr val="7CA655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pPr>
            <a:endParaRPr/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71550" y="6332220"/>
            <a:ext cx="168089" cy="1651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82;p11"/>
          <p:cNvSpPr>
            <a:spLocks noGrp="1"/>
          </p:cNvSpPr>
          <p:nvPr>
            <p:ph type="pic" idx="21"/>
          </p:nvPr>
        </p:nvSpPr>
        <p:spPr>
          <a:xfrm>
            <a:off x="0" y="0"/>
            <a:ext cx="12191998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9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Text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8" cy="610864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71550" y="6332220"/>
            <a:ext cx="168089" cy="1651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Text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8" cy="610864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71550" y="6332220"/>
            <a:ext cx="168089" cy="1651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Text"/>
          <p:cNvSpPr txBox="1">
            <a:spLocks noGrp="1"/>
          </p:cNvSpPr>
          <p:nvPr>
            <p:ph type="title"/>
          </p:nvPr>
        </p:nvSpPr>
        <p:spPr>
          <a:xfrm>
            <a:off x="964021" y="2476500"/>
            <a:ext cx="7132321" cy="3289971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800" b="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</a:lstStyle>
          <a:p>
            <a:r>
              <a:t>Title Text</a:t>
            </a:r>
          </a:p>
        </p:txBody>
      </p:sp>
      <p:sp>
        <p:nvSpPr>
          <p:cNvPr id="123" name="Google Shape;102;p14"/>
          <p:cNvSpPr txBox="1"/>
          <p:nvPr/>
        </p:nvSpPr>
        <p:spPr>
          <a:xfrm>
            <a:off x="745673" y="548290"/>
            <a:ext cx="1497922" cy="313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20000" b="1">
                <a:latin typeface="Libre Franklin"/>
                <a:ea typeface="Libre Franklin"/>
                <a:cs typeface="Libre Franklin"/>
                <a:sym typeface="Libre Franklin"/>
              </a:defRPr>
            </a:lvl1pPr>
          </a:lstStyle>
          <a:p>
            <a:r>
              <a:rPr dirty="0"/>
              <a:t>“</a:t>
            </a:r>
          </a:p>
        </p:txBody>
      </p:sp>
      <p:grpSp>
        <p:nvGrpSpPr>
          <p:cNvPr id="129" name="Google Shape;103;p14"/>
          <p:cNvGrpSpPr/>
          <p:nvPr/>
        </p:nvGrpSpPr>
        <p:grpSpPr>
          <a:xfrm>
            <a:off x="6362700" y="-1"/>
            <a:ext cx="5829299" cy="3235604"/>
            <a:chOff x="0" y="0"/>
            <a:chExt cx="5829298" cy="3235602"/>
          </a:xfrm>
        </p:grpSpPr>
        <p:sp>
          <p:nvSpPr>
            <p:cNvPr id="124" name="Google Shape;104;p14"/>
            <p:cNvSpPr/>
            <p:nvPr/>
          </p:nvSpPr>
          <p:spPr>
            <a:xfrm>
              <a:off x="0" y="-1"/>
              <a:ext cx="3883666" cy="3235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85" y="4284"/>
                  </a:moveTo>
                  <a:lnTo>
                    <a:pt x="7210" y="0"/>
                  </a:lnTo>
                  <a:lnTo>
                    <a:pt x="0" y="0"/>
                  </a:lnTo>
                  <a:lnTo>
                    <a:pt x="7174" y="8611"/>
                  </a:lnTo>
                  <a:lnTo>
                    <a:pt x="10785" y="4284"/>
                  </a:lnTo>
                  <a:moveTo>
                    <a:pt x="21600" y="17273"/>
                  </a:moveTo>
                  <a:lnTo>
                    <a:pt x="17995" y="12946"/>
                  </a:lnTo>
                  <a:lnTo>
                    <a:pt x="14390" y="17273"/>
                  </a:lnTo>
                  <a:lnTo>
                    <a:pt x="17995" y="21600"/>
                  </a:lnTo>
                  <a:lnTo>
                    <a:pt x="21600" y="17273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 dirty="0"/>
            </a:p>
          </p:txBody>
        </p:sp>
        <p:sp>
          <p:nvSpPr>
            <p:cNvPr id="125" name="Google Shape;105;p14"/>
            <p:cNvSpPr/>
            <p:nvPr/>
          </p:nvSpPr>
          <p:spPr>
            <a:xfrm>
              <a:off x="641667" y="1289897"/>
              <a:ext cx="1945635" cy="1945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196" y="0"/>
                  </a:moveTo>
                  <a:lnTo>
                    <a:pt x="0" y="7208"/>
                  </a:lnTo>
                  <a:lnTo>
                    <a:pt x="14404" y="21600"/>
                  </a:lnTo>
                  <a:lnTo>
                    <a:pt x="21600" y="14404"/>
                  </a:lnTo>
                  <a:lnTo>
                    <a:pt x="7196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 dirty="0"/>
            </a:p>
          </p:txBody>
        </p:sp>
        <p:sp>
          <p:nvSpPr>
            <p:cNvPr id="126" name="Google Shape;106;p14"/>
            <p:cNvSpPr/>
            <p:nvPr/>
          </p:nvSpPr>
          <p:spPr>
            <a:xfrm>
              <a:off x="2592729" y="0"/>
              <a:ext cx="1284423" cy="641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1079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 dirty="0"/>
            </a:p>
          </p:txBody>
        </p:sp>
        <p:sp>
          <p:nvSpPr>
            <p:cNvPr id="127" name="Google Shape;107;p14"/>
            <p:cNvSpPr/>
            <p:nvPr/>
          </p:nvSpPr>
          <p:spPr>
            <a:xfrm>
              <a:off x="1289849" y="641691"/>
              <a:ext cx="1945635" cy="1945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208" y="0"/>
                  </a:moveTo>
                  <a:lnTo>
                    <a:pt x="0" y="7196"/>
                  </a:lnTo>
                  <a:lnTo>
                    <a:pt x="14404" y="21600"/>
                  </a:lnTo>
                  <a:lnTo>
                    <a:pt x="21600" y="14404"/>
                  </a:lnTo>
                  <a:lnTo>
                    <a:pt x="7208" y="0"/>
                  </a:lnTo>
                  <a:close/>
                </a:path>
              </a:pathLst>
            </a:custGeom>
            <a:solidFill>
              <a:srgbClr val="7CA6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 dirty="0"/>
            </a:p>
          </p:txBody>
        </p:sp>
        <p:sp>
          <p:nvSpPr>
            <p:cNvPr id="128" name="Google Shape;108;p14"/>
            <p:cNvSpPr/>
            <p:nvPr/>
          </p:nvSpPr>
          <p:spPr>
            <a:xfrm>
              <a:off x="3235483" y="641691"/>
              <a:ext cx="2593816" cy="2593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5"/>
                  </a:moveTo>
                  <a:lnTo>
                    <a:pt x="10795" y="0"/>
                  </a:lnTo>
                  <a:lnTo>
                    <a:pt x="0" y="10805"/>
                  </a:lnTo>
                  <a:lnTo>
                    <a:pt x="10795" y="21600"/>
                  </a:lnTo>
                  <a:lnTo>
                    <a:pt x="21600" y="10805"/>
                  </a:lnTo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 dirty="0"/>
            </a:p>
          </p:txBody>
        </p:sp>
      </p:grpSp>
      <p:grpSp>
        <p:nvGrpSpPr>
          <p:cNvPr id="133" name="Google Shape;109;p14"/>
          <p:cNvGrpSpPr/>
          <p:nvPr/>
        </p:nvGrpSpPr>
        <p:grpSpPr>
          <a:xfrm>
            <a:off x="833" y="3900132"/>
            <a:ext cx="2958394" cy="2959227"/>
            <a:chOff x="0" y="0"/>
            <a:chExt cx="2958392" cy="2959225"/>
          </a:xfrm>
        </p:grpSpPr>
        <p:sp>
          <p:nvSpPr>
            <p:cNvPr id="130" name="Google Shape;110;p14"/>
            <p:cNvSpPr/>
            <p:nvPr/>
          </p:nvSpPr>
          <p:spPr>
            <a:xfrm rot="5400000" flipH="1">
              <a:off x="1218564" y="1219397"/>
              <a:ext cx="1491284" cy="198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0809"/>
                  </a:lnTo>
                  <a:lnTo>
                    <a:pt x="14392" y="21600"/>
                  </a:lnTo>
                  <a:lnTo>
                    <a:pt x="21600" y="16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 dirty="0"/>
            </a:p>
          </p:txBody>
        </p:sp>
        <p:sp>
          <p:nvSpPr>
            <p:cNvPr id="131" name="Google Shape;111;p14"/>
            <p:cNvSpPr/>
            <p:nvPr/>
          </p:nvSpPr>
          <p:spPr>
            <a:xfrm rot="5400000" flipH="1">
              <a:off x="-137" y="1991570"/>
              <a:ext cx="967793" cy="967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A6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 dirty="0"/>
            </a:p>
          </p:txBody>
        </p:sp>
        <p:sp>
          <p:nvSpPr>
            <p:cNvPr id="132" name="Google Shape;112;p14"/>
            <p:cNvSpPr/>
            <p:nvPr/>
          </p:nvSpPr>
          <p:spPr>
            <a:xfrm rot="5400000" flipH="1">
              <a:off x="-485700" y="485699"/>
              <a:ext cx="1941420" cy="970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0805" y="0"/>
                  </a:ln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 dirty="0"/>
            </a:p>
          </p:txBody>
        </p:sp>
      </p:grpSp>
      <p:sp>
        <p:nvSpPr>
          <p:cNvPr id="1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14;p15"/>
          <p:cNvGrpSpPr/>
          <p:nvPr/>
        </p:nvGrpSpPr>
        <p:grpSpPr>
          <a:xfrm>
            <a:off x="833" y="3900132"/>
            <a:ext cx="2958394" cy="2959227"/>
            <a:chOff x="0" y="0"/>
            <a:chExt cx="2958392" cy="2959225"/>
          </a:xfrm>
        </p:grpSpPr>
        <p:sp>
          <p:nvSpPr>
            <p:cNvPr id="141" name="Google Shape;115;p15"/>
            <p:cNvSpPr/>
            <p:nvPr/>
          </p:nvSpPr>
          <p:spPr>
            <a:xfrm rot="5400000" flipH="1">
              <a:off x="1218564" y="1219397"/>
              <a:ext cx="1491284" cy="198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0809"/>
                  </a:lnTo>
                  <a:lnTo>
                    <a:pt x="14392" y="21600"/>
                  </a:lnTo>
                  <a:lnTo>
                    <a:pt x="21600" y="16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 dirty="0"/>
            </a:p>
          </p:txBody>
        </p:sp>
        <p:sp>
          <p:nvSpPr>
            <p:cNvPr id="142" name="Google Shape;116;p15"/>
            <p:cNvSpPr/>
            <p:nvPr/>
          </p:nvSpPr>
          <p:spPr>
            <a:xfrm rot="5400000" flipH="1">
              <a:off x="-137" y="1991570"/>
              <a:ext cx="967793" cy="967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A6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 dirty="0"/>
            </a:p>
          </p:txBody>
        </p:sp>
        <p:sp>
          <p:nvSpPr>
            <p:cNvPr id="143" name="Google Shape;117;p15"/>
            <p:cNvSpPr/>
            <p:nvPr/>
          </p:nvSpPr>
          <p:spPr>
            <a:xfrm rot="5400000" flipH="1">
              <a:off x="-485700" y="485699"/>
              <a:ext cx="1941420" cy="970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0805" y="0"/>
                  </a:ln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 dirty="0"/>
            </a:p>
          </p:txBody>
        </p:sp>
      </p:grpSp>
      <p:sp>
        <p:nvSpPr>
          <p:cNvPr id="145" name="Google Shape;118;p15"/>
          <p:cNvSpPr>
            <a:spLocks noGrp="1"/>
          </p:cNvSpPr>
          <p:nvPr>
            <p:ph type="pic" sz="quarter" idx="21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146" name="Title Text"/>
          <p:cNvSpPr txBox="1">
            <a:spLocks noGrp="1"/>
          </p:cNvSpPr>
          <p:nvPr>
            <p:ph type="title"/>
          </p:nvPr>
        </p:nvSpPr>
        <p:spPr>
          <a:xfrm>
            <a:off x="964021" y="879063"/>
            <a:ext cx="7532278" cy="610864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47" name="Google Shape;120;p15"/>
          <p:cNvSpPr/>
          <p:nvPr/>
        </p:nvSpPr>
        <p:spPr>
          <a:xfrm>
            <a:off x="952500" y="1939107"/>
            <a:ext cx="2133600" cy="1"/>
          </a:xfrm>
          <a:prstGeom prst="line">
            <a:avLst/>
          </a:prstGeom>
          <a:ln w="10160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48" name="Google Shape;121;p15"/>
          <p:cNvSpPr>
            <a:spLocks noGrp="1"/>
          </p:cNvSpPr>
          <p:nvPr>
            <p:ph type="pic" sz="quarter" idx="22"/>
          </p:nvPr>
        </p:nvSpPr>
        <p:spPr>
          <a:xfrm>
            <a:off x="3658280" y="2572883"/>
            <a:ext cx="2118246" cy="203721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14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5393168"/>
            <a:ext cx="2133600" cy="369333"/>
          </a:xfrm>
          <a:prstGeom prst="rect">
            <a:avLst/>
          </a:prstGeom>
        </p:spPr>
        <p:txBody>
          <a:bodyPr lIns="0" tIns="0" rIns="0" bIns="0"/>
          <a:lstStyle>
            <a:lvl1pPr marL="228600" indent="0">
              <a:buClrTx/>
              <a:buSzTx/>
              <a:buFontTx/>
              <a:buNone/>
              <a:defRPr sz="1400"/>
            </a:lvl1pPr>
            <a:lvl2pPr marL="600709" indent="-168909">
              <a:buClrTx/>
              <a:buSzPts val="1400"/>
              <a:buFontTx/>
              <a:defRPr sz="1400"/>
            </a:lvl2pPr>
            <a:lvl3pPr marL="1057910" indent="-168910">
              <a:buClrTx/>
              <a:buSzPts val="1400"/>
              <a:buFontTx/>
              <a:defRPr sz="1400"/>
            </a:lvl3pPr>
            <a:lvl4pPr marL="1515110" indent="-168910">
              <a:buClrTx/>
              <a:buSzPts val="1400"/>
              <a:buFontTx/>
              <a:defRPr sz="1400"/>
            </a:lvl4pPr>
            <a:lvl5pPr marL="1972310" indent="-168910">
              <a:buClrTx/>
              <a:buSzPts val="1400"/>
              <a:buFontTx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0" name="Google Shape;123;p15"/>
          <p:cNvSpPr txBox="1">
            <a:spLocks noGrp="1"/>
          </p:cNvSpPr>
          <p:nvPr>
            <p:ph type="body" sz="quarter" idx="23"/>
          </p:nvPr>
        </p:nvSpPr>
        <p:spPr>
          <a:xfrm>
            <a:off x="952500" y="4986744"/>
            <a:ext cx="2133600" cy="205838"/>
          </a:xfrm>
          <a:prstGeom prst="rect">
            <a:avLst/>
          </a:prstGeom>
        </p:spPr>
        <p:txBody>
          <a:bodyPr lIns="0" tIns="0" rIns="0" bIns="0"/>
          <a:lstStyle/>
          <a:p>
            <a:pPr marL="228600" indent="0">
              <a:spcBef>
                <a:spcPts val="400"/>
              </a:spcBef>
              <a:buClrTx/>
              <a:buSzTx/>
              <a:buFontTx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pPr>
            <a:endParaRPr/>
          </a:p>
        </p:txBody>
      </p:sp>
      <p:sp>
        <p:nvSpPr>
          <p:cNvPr id="151" name="Google Shape;124;p15"/>
          <p:cNvSpPr txBox="1">
            <a:spLocks noGrp="1"/>
          </p:cNvSpPr>
          <p:nvPr>
            <p:ph type="body" sz="quarter" idx="24"/>
          </p:nvPr>
        </p:nvSpPr>
        <p:spPr>
          <a:xfrm>
            <a:off x="3663041" y="5393168"/>
            <a:ext cx="2128158" cy="369333"/>
          </a:xfrm>
          <a:prstGeom prst="rect">
            <a:avLst/>
          </a:prstGeom>
        </p:spPr>
        <p:txBody>
          <a:bodyPr lIns="0" tIns="0" rIns="0" bIns="0"/>
          <a:lstStyle/>
          <a:p>
            <a:pPr marL="228600" indent="0">
              <a:buClrTx/>
              <a:buSzTx/>
              <a:buFontTx/>
              <a:buNone/>
              <a:defRPr sz="1400"/>
            </a:pPr>
            <a:endParaRPr/>
          </a:p>
        </p:txBody>
      </p:sp>
      <p:sp>
        <p:nvSpPr>
          <p:cNvPr id="152" name="Google Shape;125;p15"/>
          <p:cNvSpPr txBox="1">
            <a:spLocks noGrp="1"/>
          </p:cNvSpPr>
          <p:nvPr>
            <p:ph type="body" sz="quarter" idx="25"/>
          </p:nvPr>
        </p:nvSpPr>
        <p:spPr>
          <a:xfrm>
            <a:off x="3663041" y="4986744"/>
            <a:ext cx="2128158" cy="205838"/>
          </a:xfrm>
          <a:prstGeom prst="rect">
            <a:avLst/>
          </a:prstGeom>
        </p:spPr>
        <p:txBody>
          <a:bodyPr lIns="0" tIns="0" rIns="0" bIns="0"/>
          <a:lstStyle/>
          <a:p>
            <a:pPr marL="228600" indent="0">
              <a:spcBef>
                <a:spcPts val="400"/>
              </a:spcBef>
              <a:buClrTx/>
              <a:buSzTx/>
              <a:buFontTx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pPr>
            <a:endParaRPr/>
          </a:p>
        </p:txBody>
      </p:sp>
      <p:sp>
        <p:nvSpPr>
          <p:cNvPr id="153" name="Google Shape;126;p15"/>
          <p:cNvSpPr txBox="1">
            <a:spLocks noGrp="1"/>
          </p:cNvSpPr>
          <p:nvPr>
            <p:ph type="body" sz="quarter" idx="26"/>
          </p:nvPr>
        </p:nvSpPr>
        <p:spPr>
          <a:xfrm>
            <a:off x="6367053" y="5393168"/>
            <a:ext cx="2129247" cy="369333"/>
          </a:xfrm>
          <a:prstGeom prst="rect">
            <a:avLst/>
          </a:prstGeom>
        </p:spPr>
        <p:txBody>
          <a:bodyPr lIns="0" tIns="0" rIns="0" bIns="0"/>
          <a:lstStyle/>
          <a:p>
            <a:pPr marL="228600" indent="0">
              <a:buClrTx/>
              <a:buSzTx/>
              <a:buFontTx/>
              <a:buNone/>
              <a:defRPr sz="1400"/>
            </a:pPr>
            <a:endParaRPr/>
          </a:p>
        </p:txBody>
      </p:sp>
      <p:sp>
        <p:nvSpPr>
          <p:cNvPr id="154" name="Google Shape;127;p15"/>
          <p:cNvSpPr txBox="1">
            <a:spLocks noGrp="1"/>
          </p:cNvSpPr>
          <p:nvPr>
            <p:ph type="body" sz="quarter" idx="27"/>
          </p:nvPr>
        </p:nvSpPr>
        <p:spPr>
          <a:xfrm>
            <a:off x="6367053" y="4986744"/>
            <a:ext cx="2129247" cy="205838"/>
          </a:xfrm>
          <a:prstGeom prst="rect">
            <a:avLst/>
          </a:prstGeom>
        </p:spPr>
        <p:txBody>
          <a:bodyPr lIns="0" tIns="0" rIns="0" bIns="0"/>
          <a:lstStyle/>
          <a:p>
            <a:pPr marL="228600" indent="0">
              <a:spcBef>
                <a:spcPts val="400"/>
              </a:spcBef>
              <a:buClrTx/>
              <a:buSzTx/>
              <a:buFontTx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pPr>
            <a:endParaRPr/>
          </a:p>
        </p:txBody>
      </p:sp>
      <p:sp>
        <p:nvSpPr>
          <p:cNvPr id="155" name="Google Shape;128;p15"/>
          <p:cNvSpPr txBox="1">
            <a:spLocks noGrp="1"/>
          </p:cNvSpPr>
          <p:nvPr>
            <p:ph type="body" sz="quarter" idx="28"/>
          </p:nvPr>
        </p:nvSpPr>
        <p:spPr>
          <a:xfrm>
            <a:off x="9110253" y="5393168"/>
            <a:ext cx="2129247" cy="369333"/>
          </a:xfrm>
          <a:prstGeom prst="rect">
            <a:avLst/>
          </a:prstGeom>
        </p:spPr>
        <p:txBody>
          <a:bodyPr lIns="0" tIns="0" rIns="0" bIns="0"/>
          <a:lstStyle/>
          <a:p>
            <a:pPr marL="228600" indent="0">
              <a:buClrTx/>
              <a:buSzTx/>
              <a:buFontTx/>
              <a:buNone/>
              <a:defRPr sz="1400"/>
            </a:pPr>
            <a:endParaRPr/>
          </a:p>
        </p:txBody>
      </p:sp>
      <p:sp>
        <p:nvSpPr>
          <p:cNvPr id="156" name="Google Shape;129;p15"/>
          <p:cNvSpPr txBox="1">
            <a:spLocks noGrp="1"/>
          </p:cNvSpPr>
          <p:nvPr>
            <p:ph type="body" sz="quarter" idx="29"/>
          </p:nvPr>
        </p:nvSpPr>
        <p:spPr>
          <a:xfrm>
            <a:off x="9110253" y="4986744"/>
            <a:ext cx="2129247" cy="205838"/>
          </a:xfrm>
          <a:prstGeom prst="rect">
            <a:avLst/>
          </a:prstGeom>
        </p:spPr>
        <p:txBody>
          <a:bodyPr lIns="0" tIns="0" rIns="0" bIns="0"/>
          <a:lstStyle/>
          <a:p>
            <a:pPr marL="228600" indent="0">
              <a:spcBef>
                <a:spcPts val="400"/>
              </a:spcBef>
              <a:buClrTx/>
              <a:buSzTx/>
              <a:buFontTx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pPr>
            <a:endParaRPr/>
          </a:p>
        </p:txBody>
      </p:sp>
      <p:grpSp>
        <p:nvGrpSpPr>
          <p:cNvPr id="162" name="Google Shape;130;p15"/>
          <p:cNvGrpSpPr/>
          <p:nvPr/>
        </p:nvGrpSpPr>
        <p:grpSpPr>
          <a:xfrm>
            <a:off x="6362700" y="-1"/>
            <a:ext cx="5829299" cy="3235604"/>
            <a:chOff x="0" y="0"/>
            <a:chExt cx="5829298" cy="3235602"/>
          </a:xfrm>
        </p:grpSpPr>
        <p:sp>
          <p:nvSpPr>
            <p:cNvPr id="157" name="Google Shape;131;p15"/>
            <p:cNvSpPr/>
            <p:nvPr/>
          </p:nvSpPr>
          <p:spPr>
            <a:xfrm>
              <a:off x="0" y="-1"/>
              <a:ext cx="3883666" cy="3235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85" y="4284"/>
                  </a:moveTo>
                  <a:lnTo>
                    <a:pt x="7210" y="0"/>
                  </a:lnTo>
                  <a:lnTo>
                    <a:pt x="0" y="0"/>
                  </a:lnTo>
                  <a:lnTo>
                    <a:pt x="7174" y="8611"/>
                  </a:lnTo>
                  <a:lnTo>
                    <a:pt x="10785" y="4284"/>
                  </a:lnTo>
                  <a:moveTo>
                    <a:pt x="21600" y="17273"/>
                  </a:moveTo>
                  <a:lnTo>
                    <a:pt x="17995" y="12946"/>
                  </a:lnTo>
                  <a:lnTo>
                    <a:pt x="14390" y="17273"/>
                  </a:lnTo>
                  <a:lnTo>
                    <a:pt x="17995" y="21600"/>
                  </a:lnTo>
                  <a:lnTo>
                    <a:pt x="21600" y="17273"/>
                  </a:ln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 dirty="0"/>
            </a:p>
          </p:txBody>
        </p:sp>
        <p:sp>
          <p:nvSpPr>
            <p:cNvPr id="158" name="Google Shape;132;p15"/>
            <p:cNvSpPr/>
            <p:nvPr/>
          </p:nvSpPr>
          <p:spPr>
            <a:xfrm>
              <a:off x="641667" y="1289897"/>
              <a:ext cx="1945635" cy="1945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196" y="0"/>
                  </a:moveTo>
                  <a:lnTo>
                    <a:pt x="0" y="7208"/>
                  </a:lnTo>
                  <a:lnTo>
                    <a:pt x="14404" y="21600"/>
                  </a:lnTo>
                  <a:lnTo>
                    <a:pt x="21600" y="14404"/>
                  </a:lnTo>
                  <a:lnTo>
                    <a:pt x="7196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 dirty="0"/>
            </a:p>
          </p:txBody>
        </p:sp>
        <p:sp>
          <p:nvSpPr>
            <p:cNvPr id="159" name="Google Shape;133;p15"/>
            <p:cNvSpPr/>
            <p:nvPr/>
          </p:nvSpPr>
          <p:spPr>
            <a:xfrm>
              <a:off x="2592729" y="0"/>
              <a:ext cx="1284423" cy="641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1079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 dirty="0"/>
            </a:p>
          </p:txBody>
        </p:sp>
        <p:sp>
          <p:nvSpPr>
            <p:cNvPr id="160" name="Google Shape;134;p15"/>
            <p:cNvSpPr/>
            <p:nvPr/>
          </p:nvSpPr>
          <p:spPr>
            <a:xfrm>
              <a:off x="1289849" y="641691"/>
              <a:ext cx="1945635" cy="1945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208" y="0"/>
                  </a:moveTo>
                  <a:lnTo>
                    <a:pt x="0" y="7196"/>
                  </a:lnTo>
                  <a:lnTo>
                    <a:pt x="14404" y="21600"/>
                  </a:lnTo>
                  <a:lnTo>
                    <a:pt x="21600" y="14404"/>
                  </a:lnTo>
                  <a:lnTo>
                    <a:pt x="7208" y="0"/>
                  </a:lnTo>
                  <a:close/>
                </a:path>
              </a:pathLst>
            </a:custGeom>
            <a:solidFill>
              <a:srgbClr val="7CA6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 dirty="0"/>
            </a:p>
          </p:txBody>
        </p:sp>
        <p:sp>
          <p:nvSpPr>
            <p:cNvPr id="161" name="Google Shape;135;p15"/>
            <p:cNvSpPr/>
            <p:nvPr/>
          </p:nvSpPr>
          <p:spPr>
            <a:xfrm>
              <a:off x="3235483" y="641691"/>
              <a:ext cx="2593816" cy="2593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5"/>
                  </a:moveTo>
                  <a:lnTo>
                    <a:pt x="10795" y="0"/>
                  </a:lnTo>
                  <a:lnTo>
                    <a:pt x="0" y="10805"/>
                  </a:lnTo>
                  <a:lnTo>
                    <a:pt x="10795" y="21600"/>
                  </a:lnTo>
                  <a:lnTo>
                    <a:pt x="21600" y="10805"/>
                  </a:lnTo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 dirty="0"/>
            </a:p>
          </p:txBody>
        </p:sp>
      </p:grpSp>
      <p:sp>
        <p:nvSpPr>
          <p:cNvPr id="163" name="Google Shape;136;p15"/>
          <p:cNvSpPr>
            <a:spLocks noGrp="1"/>
          </p:cNvSpPr>
          <p:nvPr>
            <p:ph type="pic" sz="quarter" idx="30"/>
          </p:nvPr>
        </p:nvSpPr>
        <p:spPr>
          <a:xfrm>
            <a:off x="6362291" y="2572883"/>
            <a:ext cx="2118246" cy="203721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164" name="Google Shape;137;p15"/>
          <p:cNvSpPr>
            <a:spLocks noGrp="1"/>
          </p:cNvSpPr>
          <p:nvPr>
            <p:ph type="pic" sz="quarter" idx="31"/>
          </p:nvPr>
        </p:nvSpPr>
        <p:spPr>
          <a:xfrm>
            <a:off x="9112022" y="2572883"/>
            <a:ext cx="2118246" cy="203721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1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71550" y="6332220"/>
            <a:ext cx="168089" cy="1651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7193943" y="3045436"/>
            <a:ext cx="4941478" cy="610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Google Shape;84;p11"/>
          <p:cNvSpPr/>
          <p:nvPr/>
        </p:nvSpPr>
        <p:spPr>
          <a:xfrm>
            <a:off x="7154720" y="4003876"/>
            <a:ext cx="2133601" cy="3993"/>
          </a:xfrm>
          <a:prstGeom prst="line">
            <a:avLst/>
          </a:prstGeom>
          <a:ln w="101600">
            <a:solidFill>
              <a:srgbClr val="7CA655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grpSp>
        <p:nvGrpSpPr>
          <p:cNvPr id="7" name="Google Shape;85;p11"/>
          <p:cNvGrpSpPr/>
          <p:nvPr/>
        </p:nvGrpSpPr>
        <p:grpSpPr>
          <a:xfrm>
            <a:off x="9509759" y="752"/>
            <a:ext cx="2682239" cy="2681484"/>
            <a:chOff x="0" y="0"/>
            <a:chExt cx="2682238" cy="2681482"/>
          </a:xfrm>
        </p:grpSpPr>
        <p:sp>
          <p:nvSpPr>
            <p:cNvPr id="4" name="Google Shape;86;p11"/>
            <p:cNvSpPr/>
            <p:nvPr/>
          </p:nvSpPr>
          <p:spPr>
            <a:xfrm rot="10800000">
              <a:off x="1330541" y="879224"/>
              <a:ext cx="1351697" cy="18022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0809"/>
                  </a:lnTo>
                  <a:lnTo>
                    <a:pt x="14392" y="21600"/>
                  </a:lnTo>
                  <a:lnTo>
                    <a:pt x="21600" y="16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 dirty="0"/>
            </a:p>
          </p:txBody>
        </p:sp>
        <p:sp>
          <p:nvSpPr>
            <p:cNvPr id="5" name="Google Shape;87;p11"/>
            <p:cNvSpPr/>
            <p:nvPr/>
          </p:nvSpPr>
          <p:spPr>
            <a:xfrm rot="10800000">
              <a:off x="1805032" y="0"/>
              <a:ext cx="877206" cy="876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 dirty="0"/>
            </a:p>
          </p:txBody>
        </p:sp>
        <p:sp>
          <p:nvSpPr>
            <p:cNvPr id="6" name="Google Shape;88;p11"/>
            <p:cNvSpPr/>
            <p:nvPr/>
          </p:nvSpPr>
          <p:spPr>
            <a:xfrm rot="10800000">
              <a:off x="-1" y="0"/>
              <a:ext cx="1759701" cy="879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0805" y="0"/>
                  </a:ln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 dirty="0"/>
            </a:p>
          </p:txBody>
        </p:sp>
      </p:grpSp>
      <p:sp>
        <p:nvSpPr>
          <p:cNvPr id="8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1100">
                <a:latin typeface="Libre Franklin"/>
                <a:ea typeface="Libre Franklin"/>
                <a:cs typeface="Libre Franklin"/>
                <a:sym typeface="Libre Franklin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1" i="0" u="none" strike="noStrike" cap="none" spc="0" baseline="0">
          <a:solidFill>
            <a:srgbClr val="FFFFFF"/>
          </a:solidFill>
          <a:uFillTx/>
          <a:latin typeface="Franklin Gothic"/>
          <a:ea typeface="Franklin Gothic"/>
          <a:cs typeface="Franklin Gothic"/>
          <a:sym typeface="Franklin Gothic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1" i="0" u="none" strike="noStrike" cap="none" spc="0" baseline="0">
          <a:solidFill>
            <a:srgbClr val="FFFFFF"/>
          </a:solidFill>
          <a:uFillTx/>
          <a:latin typeface="Franklin Gothic"/>
          <a:ea typeface="Franklin Gothic"/>
          <a:cs typeface="Franklin Gothic"/>
          <a:sym typeface="Franklin Gothic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1" i="0" u="none" strike="noStrike" cap="none" spc="0" baseline="0">
          <a:solidFill>
            <a:srgbClr val="FFFFFF"/>
          </a:solidFill>
          <a:uFillTx/>
          <a:latin typeface="Franklin Gothic"/>
          <a:ea typeface="Franklin Gothic"/>
          <a:cs typeface="Franklin Gothic"/>
          <a:sym typeface="Franklin Gothic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1" i="0" u="none" strike="noStrike" cap="none" spc="0" baseline="0">
          <a:solidFill>
            <a:srgbClr val="FFFFFF"/>
          </a:solidFill>
          <a:uFillTx/>
          <a:latin typeface="Franklin Gothic"/>
          <a:ea typeface="Franklin Gothic"/>
          <a:cs typeface="Franklin Gothic"/>
          <a:sym typeface="Franklin Gothic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1" i="0" u="none" strike="noStrike" cap="none" spc="0" baseline="0">
          <a:solidFill>
            <a:srgbClr val="FFFFFF"/>
          </a:solidFill>
          <a:uFillTx/>
          <a:latin typeface="Franklin Gothic"/>
          <a:ea typeface="Franklin Gothic"/>
          <a:cs typeface="Franklin Gothic"/>
          <a:sym typeface="Franklin Gothic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1" i="0" u="none" strike="noStrike" cap="none" spc="0" baseline="0">
          <a:solidFill>
            <a:srgbClr val="FFFFFF"/>
          </a:solidFill>
          <a:uFillTx/>
          <a:latin typeface="Franklin Gothic"/>
          <a:ea typeface="Franklin Gothic"/>
          <a:cs typeface="Franklin Gothic"/>
          <a:sym typeface="Franklin Gothic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1" i="0" u="none" strike="noStrike" cap="none" spc="0" baseline="0">
          <a:solidFill>
            <a:srgbClr val="FFFFFF"/>
          </a:solidFill>
          <a:uFillTx/>
          <a:latin typeface="Franklin Gothic"/>
          <a:ea typeface="Franklin Gothic"/>
          <a:cs typeface="Franklin Gothic"/>
          <a:sym typeface="Franklin Gothic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1" i="0" u="none" strike="noStrike" cap="none" spc="0" baseline="0">
          <a:solidFill>
            <a:srgbClr val="FFFFFF"/>
          </a:solidFill>
          <a:uFillTx/>
          <a:latin typeface="Franklin Gothic"/>
          <a:ea typeface="Franklin Gothic"/>
          <a:cs typeface="Franklin Gothic"/>
          <a:sym typeface="Franklin Gothic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1" i="0" u="none" strike="noStrike" cap="none" spc="0" baseline="0">
          <a:solidFill>
            <a:srgbClr val="FFFFFF"/>
          </a:solidFill>
          <a:uFillTx/>
          <a:latin typeface="Franklin Gothic"/>
          <a:ea typeface="Franklin Gothic"/>
          <a:cs typeface="Franklin Gothic"/>
          <a:sym typeface="Franklin Gothic"/>
        </a:defRPr>
      </a:lvl9pPr>
    </p:titleStyle>
    <p:bodyStyle>
      <a:lvl1pPr marL="457200" marR="0" indent="-406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Libre Franklin"/>
          <a:ea typeface="Libre Franklin"/>
          <a:cs typeface="Libre Franklin"/>
          <a:sym typeface="Libre Franklin"/>
        </a:defRPr>
      </a:lvl1pPr>
      <a:lvl2pPr marL="977900" marR="0" indent="-4445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Libre Franklin"/>
          <a:ea typeface="Libre Franklin"/>
          <a:cs typeface="Libre Franklin"/>
          <a:sym typeface="Libre Franklin"/>
        </a:defRPr>
      </a:lvl2pPr>
      <a:lvl3pPr marL="1513839" marR="0" indent="-4978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Libre Franklin"/>
          <a:ea typeface="Libre Franklin"/>
          <a:cs typeface="Libre Franklin"/>
          <a:sym typeface="Libre Franklin"/>
        </a:defRPr>
      </a:lvl3pPr>
      <a:lvl4pPr marL="20193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Libre Franklin"/>
          <a:ea typeface="Libre Franklin"/>
          <a:cs typeface="Libre Franklin"/>
          <a:sym typeface="Libre Franklin"/>
        </a:defRPr>
      </a:lvl4pPr>
      <a:lvl5pPr marL="24765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Libre Franklin"/>
          <a:ea typeface="Libre Franklin"/>
          <a:cs typeface="Libre Franklin"/>
          <a:sym typeface="Libre Franklin"/>
        </a:defRPr>
      </a:lvl5pPr>
      <a:lvl6pPr marL="29337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Libre Franklin"/>
          <a:ea typeface="Libre Franklin"/>
          <a:cs typeface="Libre Franklin"/>
          <a:sym typeface="Libre Franklin"/>
        </a:defRPr>
      </a:lvl6pPr>
      <a:lvl7pPr marL="33909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Libre Franklin"/>
          <a:ea typeface="Libre Franklin"/>
          <a:cs typeface="Libre Franklin"/>
          <a:sym typeface="Libre Franklin"/>
        </a:defRPr>
      </a:lvl7pPr>
      <a:lvl8pPr marL="38481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Libre Franklin"/>
          <a:ea typeface="Libre Franklin"/>
          <a:cs typeface="Libre Franklin"/>
          <a:sym typeface="Libre Franklin"/>
        </a:defRPr>
      </a:lvl8pPr>
      <a:lvl9pPr marL="43053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Libre Franklin"/>
          <a:ea typeface="Libre Franklin"/>
          <a:cs typeface="Libre Franklin"/>
          <a:sym typeface="Libre Franklin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bre Franklin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bre Franklin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bre Franklin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bre Franklin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bre Franklin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bre Franklin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bre Franklin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bre Franklin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bre Frankli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10;p1"/>
          <p:cNvSpPr txBox="1">
            <a:spLocks noGrp="1"/>
          </p:cNvSpPr>
          <p:nvPr>
            <p:ph type="title"/>
          </p:nvPr>
        </p:nvSpPr>
        <p:spPr>
          <a:xfrm>
            <a:off x="5250253" y="148171"/>
            <a:ext cx="6461761" cy="1151690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dirty="0"/>
              <a:t>Basic Details of the Team and Problem Statement</a:t>
            </a:r>
          </a:p>
        </p:txBody>
      </p:sp>
      <p:sp>
        <p:nvSpPr>
          <p:cNvPr id="254" name="Google Shape;211;p1"/>
          <p:cNvSpPr txBox="1">
            <a:spLocks noGrp="1"/>
          </p:cNvSpPr>
          <p:nvPr>
            <p:ph type="body" sz="half" idx="1"/>
          </p:nvPr>
        </p:nvSpPr>
        <p:spPr>
          <a:xfrm>
            <a:off x="5823749" y="1575620"/>
            <a:ext cx="6045696" cy="492283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defTabSz="822959">
              <a:spcBef>
                <a:spcPts val="900"/>
              </a:spcBef>
              <a:defRPr sz="1619">
                <a:latin typeface="Franklin Gothic"/>
                <a:ea typeface="Franklin Gothic"/>
                <a:cs typeface="Franklin Gothic"/>
                <a:sym typeface="Franklin Gothic"/>
              </a:defRPr>
            </a:pPr>
            <a:endParaRPr dirty="0">
              <a:solidFill>
                <a:srgbClr val="050704"/>
              </a:solidFill>
            </a:endParaRPr>
          </a:p>
          <a:p>
            <a:pPr marL="0" defTabSz="822959">
              <a:lnSpc>
                <a:spcPct val="200000"/>
              </a:lnSpc>
              <a:spcBef>
                <a:spcPts val="900"/>
              </a:spcBef>
              <a:defRPr sz="1619">
                <a:latin typeface="Franklin Gothic"/>
                <a:ea typeface="Franklin Gothic"/>
                <a:cs typeface="Franklin Gothic"/>
                <a:sym typeface="Franklin Gothic"/>
              </a:defRPr>
            </a:pPr>
            <a:r>
              <a:rPr dirty="0"/>
              <a:t> Problem Statement Title: </a:t>
            </a:r>
            <a:r>
              <a:rPr dirty="0">
                <a:solidFill>
                  <a:srgbClr val="050704"/>
                </a:solidFill>
              </a:rPr>
              <a:t>Fake Social Media Profile detection and reporting</a:t>
            </a:r>
            <a:br>
              <a:rPr dirty="0">
                <a:solidFill>
                  <a:srgbClr val="050704"/>
                </a:solidFill>
              </a:rPr>
            </a:br>
            <a:r>
              <a:rPr dirty="0"/>
              <a:t>Team Name: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VR </a:t>
            </a:r>
            <a:r>
              <a:rPr lang="en-US" dirty="0" err="1">
                <a:solidFill>
                  <a:schemeClr val="tx1"/>
                </a:solidFill>
              </a:rPr>
              <a:t>Surgix</a:t>
            </a:r>
            <a:br>
              <a:rPr dirty="0"/>
            </a:br>
            <a:r>
              <a:rPr dirty="0"/>
              <a:t>Team Leader Name: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Jasmine Singh</a:t>
            </a:r>
            <a:br>
              <a:rPr dirty="0"/>
            </a:br>
            <a:r>
              <a:rPr dirty="0"/>
              <a:t>Institute Name: </a:t>
            </a:r>
            <a:r>
              <a:rPr dirty="0">
                <a:solidFill>
                  <a:srgbClr val="040503"/>
                </a:solidFill>
              </a:rPr>
              <a:t>Chitkara University</a:t>
            </a:r>
          </a:p>
          <a:p>
            <a:pPr marL="0" defTabSz="822959">
              <a:lnSpc>
                <a:spcPct val="200000"/>
              </a:lnSpc>
              <a:spcBef>
                <a:spcPts val="900"/>
              </a:spcBef>
              <a:defRPr sz="1619">
                <a:latin typeface="Franklin Gothic"/>
                <a:ea typeface="Franklin Gothic"/>
                <a:cs typeface="Franklin Gothic"/>
                <a:sym typeface="Franklin Gothic"/>
              </a:defRPr>
            </a:pPr>
            <a:r>
              <a:rPr dirty="0"/>
              <a:t>Theme Name: </a:t>
            </a:r>
            <a:r>
              <a:rPr dirty="0">
                <a:solidFill>
                  <a:srgbClr val="000000"/>
                </a:solidFill>
              </a:rPr>
              <a:t>Blockchain &amp; Cybersecurity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A68A22-2FBD-9718-A531-049A9F2047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312" y="157502"/>
            <a:ext cx="3195346" cy="187457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17;p2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5534433" cy="610864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r>
              <a:rPr dirty="0"/>
              <a:t>Idea/Approach Details</a:t>
            </a:r>
          </a:p>
        </p:txBody>
      </p:sp>
      <p:sp>
        <p:nvSpPr>
          <p:cNvPr id="258" name="Google Shape;218;p2"/>
          <p:cNvSpPr txBox="1">
            <a:spLocks noGrp="1"/>
          </p:cNvSpPr>
          <p:nvPr>
            <p:ph type="body" sz="half" idx="1"/>
          </p:nvPr>
        </p:nvSpPr>
        <p:spPr>
          <a:xfrm>
            <a:off x="832085" y="2346169"/>
            <a:ext cx="6304262" cy="3034183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  <p:txBody>
          <a:bodyPr/>
          <a:lstStyle/>
          <a:p>
            <a:pPr marL="152400" indent="-152400" defTabSz="868680">
              <a:spcBef>
                <a:spcPts val="900"/>
              </a:spcBef>
              <a:buSzPct val="100000"/>
              <a:buChar char="•"/>
              <a:defRPr sz="152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dirty="0"/>
              <a:t>We seek to create a tool to </a:t>
            </a:r>
            <a:r>
              <a:rPr b="1" dirty="0"/>
              <a:t>empower crime branches</a:t>
            </a:r>
            <a:r>
              <a:rPr dirty="0"/>
              <a:t> and investigators in </a:t>
            </a:r>
            <a:r>
              <a:rPr b="1" dirty="0"/>
              <a:t>unearthing fake profile</a:t>
            </a:r>
            <a:r>
              <a:rPr dirty="0"/>
              <a:t>.</a:t>
            </a:r>
          </a:p>
          <a:p>
            <a:pPr marL="152400" indent="-152400" defTabSz="868680">
              <a:spcBef>
                <a:spcPts val="900"/>
              </a:spcBef>
              <a:buSzPct val="100000"/>
              <a:buChar char="•"/>
              <a:defRPr sz="152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dirty="0"/>
              <a:t>Robust </a:t>
            </a:r>
            <a:r>
              <a:rPr b="1" dirty="0"/>
              <a:t>identification</a:t>
            </a:r>
            <a:r>
              <a:rPr dirty="0"/>
              <a:t> and </a:t>
            </a:r>
            <a:r>
              <a:rPr b="1" dirty="0"/>
              <a:t>reporting</a:t>
            </a:r>
            <a:r>
              <a:rPr dirty="0"/>
              <a:t> mechanisms.</a:t>
            </a:r>
          </a:p>
          <a:p>
            <a:pPr marL="152400" indent="-152400" defTabSz="868680">
              <a:spcBef>
                <a:spcPts val="900"/>
              </a:spcBef>
              <a:buSzPct val="100000"/>
              <a:buChar char="•"/>
              <a:defRPr sz="152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dirty="0"/>
              <a:t>Intuitive</a:t>
            </a:r>
            <a:r>
              <a:rPr b="1" dirty="0"/>
              <a:t> graphical analysis</a:t>
            </a:r>
            <a:r>
              <a:rPr dirty="0"/>
              <a:t> dashboard.</a:t>
            </a:r>
          </a:p>
          <a:p>
            <a:pPr marL="152400" indent="-152400" defTabSz="868680">
              <a:spcBef>
                <a:spcPts val="900"/>
              </a:spcBef>
              <a:buSzPct val="100000"/>
              <a:buChar char="•"/>
              <a:defRPr sz="152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dirty="0"/>
              <a:t>Prioritise </a:t>
            </a:r>
            <a:r>
              <a:rPr b="1" dirty="0"/>
              <a:t>User Authentication</a:t>
            </a:r>
            <a:r>
              <a:rPr dirty="0"/>
              <a:t> and ensures </a:t>
            </a:r>
            <a:r>
              <a:rPr b="1" dirty="0"/>
              <a:t>security of data.</a:t>
            </a:r>
          </a:p>
          <a:p>
            <a:pPr marL="152400" indent="-152400" defTabSz="868680">
              <a:spcBef>
                <a:spcPts val="900"/>
              </a:spcBef>
              <a:buSzPct val="100000"/>
              <a:buChar char="•"/>
              <a:defRPr sz="152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dirty="0"/>
              <a:t>Assign risk </a:t>
            </a:r>
            <a:r>
              <a:rPr b="1" dirty="0"/>
              <a:t>scores based on analysis</a:t>
            </a:r>
            <a:r>
              <a:rPr dirty="0"/>
              <a:t> and automatically </a:t>
            </a:r>
            <a:r>
              <a:rPr b="1" dirty="0"/>
              <a:t>triggers alerts</a:t>
            </a:r>
            <a:r>
              <a:rPr dirty="0"/>
              <a:t>.</a:t>
            </a:r>
          </a:p>
          <a:p>
            <a:pPr marL="152400" indent="-152400" defTabSz="868680">
              <a:spcBef>
                <a:spcPts val="900"/>
              </a:spcBef>
              <a:buSzPct val="100000"/>
              <a:buChar char="•"/>
              <a:defRPr sz="152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dirty="0"/>
              <a:t>Constantly adapts </a:t>
            </a:r>
            <a:r>
              <a:rPr b="1" dirty="0"/>
              <a:t>detection method</a:t>
            </a:r>
            <a:r>
              <a:rPr dirty="0"/>
              <a:t> to outmost evolving </a:t>
            </a:r>
            <a:r>
              <a:rPr b="1" dirty="0"/>
              <a:t>digital threats.</a:t>
            </a:r>
          </a:p>
          <a:p>
            <a:pPr marL="152400" indent="-152400" defTabSz="868680">
              <a:spcBef>
                <a:spcPts val="900"/>
              </a:spcBef>
              <a:buSzPct val="100000"/>
              <a:buChar char="•"/>
              <a:defRPr sz="152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dirty="0"/>
              <a:t>Empowering our tool with cutting-edge </a:t>
            </a:r>
            <a:r>
              <a:rPr b="1" dirty="0"/>
              <a:t>ML and Deep Learning</a:t>
            </a:r>
            <a:r>
              <a:rPr dirty="0"/>
              <a:t>.</a:t>
            </a:r>
          </a:p>
        </p:txBody>
      </p:sp>
      <p:sp>
        <p:nvSpPr>
          <p:cNvPr id="259" name="Google Shape;219;p2"/>
          <p:cNvSpPr txBox="1">
            <a:spLocks noGrp="1"/>
          </p:cNvSpPr>
          <p:nvPr>
            <p:ph type="sldNum" sz="quarter" idx="2"/>
          </p:nvPr>
        </p:nvSpPr>
        <p:spPr>
          <a:xfrm>
            <a:off x="971550" y="6332220"/>
            <a:ext cx="127000" cy="165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 dirty="0"/>
          </a:p>
        </p:txBody>
      </p:sp>
      <p:pic>
        <p:nvPicPr>
          <p:cNvPr id="260" name="Business model canvas (4).jpeg" descr="Business model canvas (4).jpeg"/>
          <p:cNvPicPr>
            <a:picLocks noGrp="1" noChangeAspect="1"/>
          </p:cNvPicPr>
          <p:nvPr>
            <p:ph type="pic" idx="21"/>
          </p:nvPr>
        </p:nvPicPr>
        <p:blipFill>
          <a:blip r:embed="rId2"/>
          <a:srcRect/>
          <a:stretch>
            <a:fillRect/>
          </a:stretch>
        </p:blipFill>
        <p:spPr>
          <a:xfrm>
            <a:off x="7236921" y="721530"/>
            <a:ext cx="4972337" cy="2759166"/>
          </a:xfrm>
          <a:prstGeom prst="rect">
            <a:avLst/>
          </a:prstGeom>
        </p:spPr>
      </p:pic>
      <p:sp>
        <p:nvSpPr>
          <p:cNvPr id="261" name="Google Shape;222;p2"/>
          <p:cNvSpPr/>
          <p:nvPr/>
        </p:nvSpPr>
        <p:spPr>
          <a:xfrm>
            <a:off x="7437143" y="3803168"/>
            <a:ext cx="4572002" cy="2759089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spcBef>
                <a:spcPts val="1000"/>
              </a:spcBef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pPr>
            <a:endParaRPr dirty="0"/>
          </a:p>
        </p:txBody>
      </p:sp>
      <p:sp>
        <p:nvSpPr>
          <p:cNvPr id="262" name="Text"/>
          <p:cNvSpPr txBox="1"/>
          <p:nvPr/>
        </p:nvSpPr>
        <p:spPr>
          <a:xfrm>
            <a:off x="9165879" y="3207531"/>
            <a:ext cx="563257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endParaRPr dirty="0"/>
          </a:p>
        </p:txBody>
      </p:sp>
      <p:pic>
        <p:nvPicPr>
          <p:cNvPr id="263" name="Screenshot 2023-09-22 at 1.24.12 PM.png" descr="Screenshot 2023-09-22 at 1.24.12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811" y="3999246"/>
            <a:ext cx="4275270" cy="2366933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Tech Stack"/>
          <p:cNvSpPr txBox="1"/>
          <p:nvPr/>
        </p:nvSpPr>
        <p:spPr>
          <a:xfrm>
            <a:off x="7385153" y="3440896"/>
            <a:ext cx="1412783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solidFill>
                  <a:srgbClr val="85A55F"/>
                </a:solidFill>
              </a:defRPr>
            </a:lvl1pPr>
          </a:lstStyle>
          <a:p>
            <a:r>
              <a:rPr dirty="0"/>
              <a:t>Tech Stack</a:t>
            </a:r>
          </a:p>
        </p:txBody>
      </p:sp>
      <p:sp>
        <p:nvSpPr>
          <p:cNvPr id="265" name="Idea"/>
          <p:cNvSpPr txBox="1"/>
          <p:nvPr/>
        </p:nvSpPr>
        <p:spPr>
          <a:xfrm>
            <a:off x="867018" y="2034126"/>
            <a:ext cx="561565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 b="1">
                <a:solidFill>
                  <a:srgbClr val="85A55F"/>
                </a:solidFill>
              </a:defRPr>
            </a:lvl1pPr>
          </a:lstStyle>
          <a:p>
            <a:r>
              <a:rPr dirty="0"/>
              <a:t>Idea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27;p3"/>
          <p:cNvSpPr txBox="1">
            <a:spLocks noGrp="1"/>
          </p:cNvSpPr>
          <p:nvPr>
            <p:ph type="title"/>
          </p:nvPr>
        </p:nvSpPr>
        <p:spPr>
          <a:xfrm>
            <a:off x="952498" y="1096345"/>
            <a:ext cx="5780811" cy="610864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r>
              <a:rPr dirty="0"/>
              <a:t>Idea/Approach Details</a:t>
            </a:r>
          </a:p>
        </p:txBody>
      </p:sp>
      <p:grpSp>
        <p:nvGrpSpPr>
          <p:cNvPr id="270" name="Google Shape;229;p3"/>
          <p:cNvGrpSpPr/>
          <p:nvPr/>
        </p:nvGrpSpPr>
        <p:grpSpPr>
          <a:xfrm>
            <a:off x="437944" y="2654435"/>
            <a:ext cx="5434959" cy="4401034"/>
            <a:chOff x="0" y="0"/>
            <a:chExt cx="5434957" cy="4401032"/>
          </a:xfrm>
        </p:grpSpPr>
        <p:sp>
          <p:nvSpPr>
            <p:cNvPr id="268" name="Rectangle"/>
            <p:cNvSpPr/>
            <p:nvPr/>
          </p:nvSpPr>
          <p:spPr>
            <a:xfrm>
              <a:off x="-1" y="0"/>
              <a:ext cx="5434959" cy="3880018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0000"/>
                </a:lnSpc>
                <a:defRPr sz="1600"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endParaRPr dirty="0"/>
            </a:p>
          </p:txBody>
        </p:sp>
        <p:sp>
          <p:nvSpPr>
            <p:cNvPr id="269" name="Implement Strict Access Controls: For authorised law enforcement personnel.…"/>
            <p:cNvSpPr txBox="1"/>
            <p:nvPr/>
          </p:nvSpPr>
          <p:spPr>
            <a:xfrm>
              <a:off x="56708" y="5349"/>
              <a:ext cx="5321541" cy="43956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t">
              <a:normAutofit/>
            </a:bodyPr>
            <a:lstStyle/>
            <a:p>
              <a:pPr marL="160421" indent="-160421">
                <a:buSzPct val="100000"/>
                <a:buChar char="•"/>
                <a:defRPr sz="1600"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r>
                <a:rPr b="1" dirty="0">
                  <a:latin typeface="Lucida Grande"/>
                  <a:ea typeface="Lucida Grande"/>
                  <a:cs typeface="Lucida Grande"/>
                  <a:sym typeface="Lucida Grande"/>
                </a:rPr>
                <a:t>Implement Strict Access Controls:</a:t>
              </a:r>
              <a:r>
                <a:rPr dirty="0"/>
                <a:t> F</a:t>
              </a:r>
              <a:r>
                <a:rPr dirty="0">
                  <a:latin typeface="Lucida Grande"/>
                  <a:ea typeface="Lucida Grande"/>
                  <a:cs typeface="Lucida Grande"/>
                  <a:sym typeface="Lucida Grande"/>
                </a:rPr>
                <a:t>or authorized law enforcement personnel.</a:t>
              </a:r>
              <a:r>
                <a:rPr dirty="0"/>
                <a:t> </a:t>
              </a:r>
            </a:p>
            <a:p>
              <a:pPr marL="160421" indent="-160421">
                <a:buSzPct val="100000"/>
                <a:buChar char="•"/>
                <a:defRPr sz="1600"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r>
                <a:rPr b="1" dirty="0">
                  <a:latin typeface="Lucida Grande"/>
                  <a:ea typeface="Lucida Grande"/>
                  <a:cs typeface="Lucida Grande"/>
                  <a:sym typeface="Lucida Grande"/>
                </a:rPr>
                <a:t>Comprehensive</a:t>
              </a:r>
              <a:r>
                <a:rPr dirty="0"/>
                <a:t> </a:t>
              </a:r>
              <a:r>
                <a:rPr b="1" dirty="0"/>
                <a:t>Data collection:</a:t>
              </a:r>
              <a:r>
                <a:rPr dirty="0"/>
                <a:t> Profiles, Posts, Tags, Comments etc.</a:t>
              </a:r>
            </a:p>
            <a:p>
              <a:pPr marL="160421" indent="-160421">
                <a:buSzPct val="100000"/>
                <a:buChar char="•"/>
                <a:defRPr sz="1600"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r>
                <a:rPr b="1" dirty="0">
                  <a:latin typeface="Lucida Grande"/>
                  <a:ea typeface="Lucida Grande"/>
                  <a:cs typeface="Lucida Grande"/>
                  <a:sym typeface="Lucida Grande"/>
                </a:rPr>
                <a:t>Extracts Vital Data:</a:t>
              </a:r>
              <a:r>
                <a:rPr dirty="0"/>
                <a:t> E</a:t>
              </a:r>
              <a:r>
                <a:rPr dirty="0">
                  <a:latin typeface="Lucida Grande"/>
                  <a:ea typeface="Lucida Grande"/>
                  <a:cs typeface="Lucida Grande"/>
                  <a:sym typeface="Lucida Grande"/>
                </a:rPr>
                <a:t>lements timestamps, profile, details, crucial for driving subsequent analysis.</a:t>
              </a:r>
            </a:p>
            <a:p>
              <a:pPr marL="160421" indent="-160421">
                <a:buSzPct val="100000"/>
                <a:buChar char="•"/>
                <a:defRPr sz="1600">
                  <a:latin typeface="Libre Franklin"/>
                  <a:ea typeface="Libre Franklin"/>
                  <a:cs typeface="Libre Franklin"/>
                  <a:sym typeface="Libre Franklin"/>
                </a:defRPr>
              </a:pPr>
              <a:r>
                <a:rPr b="1" dirty="0">
                  <a:latin typeface="Lucida Grande"/>
                  <a:ea typeface="Lucida Grande"/>
                  <a:cs typeface="Lucida Grande"/>
                  <a:sym typeface="Lucida Grande"/>
                </a:rPr>
                <a:t>Sophisticated Algorithms:</a:t>
              </a:r>
              <a:r>
                <a:rPr dirty="0"/>
                <a:t> </a:t>
              </a:r>
              <a:r>
                <a:rPr dirty="0">
                  <a:latin typeface="Lucida Grande"/>
                  <a:ea typeface="Lucida Grande"/>
                  <a:cs typeface="Lucida Grande"/>
                  <a:sym typeface="Lucida Grande"/>
                </a:rPr>
                <a:t>ML and Deep learning models detect pattern in suspicious profile.</a:t>
              </a:r>
            </a:p>
            <a:p>
              <a:pPr marL="160421" indent="-160421">
                <a:buSzPct val="100000"/>
                <a:buChar char="•"/>
                <a:defRPr sz="1600">
                  <a:latin typeface="Lucida Grande"/>
                  <a:ea typeface="Lucida Grande"/>
                  <a:cs typeface="Lucida Grande"/>
                  <a:sym typeface="Lucida Grande"/>
                </a:defRPr>
              </a:pPr>
              <a:r>
                <a:rPr b="1" dirty="0"/>
                <a:t>Scoring System:</a:t>
              </a:r>
              <a:r>
                <a:rPr dirty="0"/>
                <a:t> Profile receive a likelihood score those exceeding the threshold are marked suspicious.</a:t>
              </a:r>
            </a:p>
            <a:p>
              <a:pPr marL="160421" indent="-160421">
                <a:buSzPct val="100000"/>
                <a:buChar char="•"/>
                <a:defRPr sz="1600">
                  <a:latin typeface="Lucida Grande"/>
                  <a:ea typeface="Lucida Grande"/>
                  <a:cs typeface="Lucida Grande"/>
                  <a:sym typeface="Lucida Grande"/>
                </a:defRPr>
              </a:pPr>
              <a:r>
                <a:rPr b="1" dirty="0"/>
                <a:t>Reporting and Action:</a:t>
              </a:r>
              <a:r>
                <a:rPr dirty="0"/>
                <a:t> Findings and evidence are documented in reports for legal action.</a:t>
              </a:r>
            </a:p>
            <a:p>
              <a:pPr marL="160421" indent="-160421">
                <a:buSzPct val="100000"/>
                <a:buChar char="•"/>
                <a:defRPr sz="1600">
                  <a:latin typeface="Lucida Grande"/>
                  <a:ea typeface="Lucida Grande"/>
                  <a:cs typeface="Lucida Grande"/>
                  <a:sym typeface="Lucida Grande"/>
                </a:defRPr>
              </a:pPr>
              <a:r>
                <a:rPr b="1" dirty="0"/>
                <a:t>Business Model:</a:t>
              </a:r>
              <a:r>
                <a:rPr dirty="0"/>
                <a:t> Paid subscription plan, granting general users the access to the features for enhanced experience.   </a:t>
              </a:r>
            </a:p>
          </p:txBody>
        </p:sp>
      </p:grpSp>
      <p:sp>
        <p:nvSpPr>
          <p:cNvPr id="271" name="Google Shape;230;p3"/>
          <p:cNvSpPr txBox="1">
            <a:spLocks noGrp="1"/>
          </p:cNvSpPr>
          <p:nvPr>
            <p:ph type="sldNum" sz="quarter" idx="2"/>
          </p:nvPr>
        </p:nvSpPr>
        <p:spPr>
          <a:xfrm>
            <a:off x="971550" y="6332220"/>
            <a:ext cx="127000" cy="165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 dirty="0"/>
          </a:p>
        </p:txBody>
      </p:sp>
      <p:sp>
        <p:nvSpPr>
          <p:cNvPr id="272" name="Google Shape;232;p3"/>
          <p:cNvSpPr/>
          <p:nvPr/>
        </p:nvSpPr>
        <p:spPr>
          <a:xfrm>
            <a:off x="6013178" y="2159252"/>
            <a:ext cx="5381097" cy="4362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lnSpc>
                <a:spcPct val="90000"/>
              </a:lnSpc>
            </a:pPr>
            <a:endParaRPr dirty="0"/>
          </a:p>
        </p:txBody>
      </p:sp>
      <p:pic>
        <p:nvPicPr>
          <p:cNvPr id="273" name="Untitled.png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891" y="2257616"/>
            <a:ext cx="4749671" cy="3070245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Scalability and Performance: Scales effortlessly to handle high-profile volumes with resource adaptability"/>
          <p:cNvSpPr txBox="1"/>
          <p:nvPr/>
        </p:nvSpPr>
        <p:spPr>
          <a:xfrm>
            <a:off x="6015331" y="5878267"/>
            <a:ext cx="5376792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140368" indent="-140368">
              <a:buSzPct val="100000"/>
              <a:buChar char="•"/>
              <a:defRPr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b="1" dirty="0"/>
              <a:t>Scalability and Performance: </a:t>
            </a:r>
            <a:r>
              <a:rPr dirty="0"/>
              <a:t>Scales effortlessly to handle high-profile volumes with resource adaptability</a:t>
            </a:r>
          </a:p>
        </p:txBody>
      </p:sp>
      <p:sp>
        <p:nvSpPr>
          <p:cNvPr id="275" name="Dynamic  Dashboard: Graphical, percentage based authenticity analysis of social media platforms."/>
          <p:cNvSpPr txBox="1"/>
          <p:nvPr/>
        </p:nvSpPr>
        <p:spPr>
          <a:xfrm>
            <a:off x="6446001" y="5341444"/>
            <a:ext cx="5116636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b="1" dirty="0"/>
              <a:t>Dynamic  Dashboard:</a:t>
            </a:r>
            <a:r>
              <a:rPr dirty="0"/>
              <a:t> Graphical, percentage based authenticity analysis of social media platforms.</a:t>
            </a:r>
          </a:p>
        </p:txBody>
      </p:sp>
      <p:sp>
        <p:nvSpPr>
          <p:cNvPr id="276" name="Use Cases"/>
          <p:cNvSpPr txBox="1"/>
          <p:nvPr/>
        </p:nvSpPr>
        <p:spPr>
          <a:xfrm>
            <a:off x="434166" y="2257616"/>
            <a:ext cx="2326817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solidFill>
                  <a:srgbClr val="85A55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Use Cases</a:t>
            </a:r>
          </a:p>
        </p:txBody>
      </p:sp>
      <p:sp>
        <p:nvSpPr>
          <p:cNvPr id="277" name="Show-Stopper"/>
          <p:cNvSpPr txBox="1"/>
          <p:nvPr/>
        </p:nvSpPr>
        <p:spPr>
          <a:xfrm>
            <a:off x="6001125" y="1807082"/>
            <a:ext cx="2896578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solidFill>
                  <a:srgbClr val="85A55F"/>
                </a:solidFill>
              </a:defRPr>
            </a:lvl1pPr>
          </a:lstStyle>
          <a:p>
            <a:r>
              <a:rPr dirty="0"/>
              <a:t>Show-Stopper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4"/>
          </a:xfrm>
          <a:prstGeom prst="rect">
            <a:avLst/>
          </a:prstGeom>
        </p:spPr>
        <p:txBody>
          <a:bodyPr/>
          <a:lstStyle>
            <a:lvl1pPr defTabSz="841247">
              <a:defRPr sz="4048"/>
            </a:lvl1pPr>
          </a:lstStyle>
          <a:p>
            <a:r>
              <a:rPr dirty="0"/>
              <a:t>Team Member Details </a:t>
            </a:r>
          </a:p>
        </p:txBody>
      </p:sp>
      <p:sp>
        <p:nvSpPr>
          <p:cNvPr id="280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8"/>
            <a:ext cx="11145119" cy="472044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>
              <a:lnSpc>
                <a:spcPct val="150000"/>
              </a:lnSpc>
              <a:spcBef>
                <a:spcPts val="0"/>
              </a:spcBef>
              <a:defRPr sz="1200" b="1">
                <a:solidFill>
                  <a:srgbClr val="5D7C3F"/>
                </a:solidFill>
              </a:defRPr>
            </a:pPr>
            <a:r>
              <a:rPr sz="1800" dirty="0"/>
              <a:t>Team Leader Name: </a:t>
            </a:r>
            <a:r>
              <a:rPr lang="en-US" sz="1800" dirty="0">
                <a:solidFill>
                  <a:srgbClr val="010101"/>
                </a:solidFill>
              </a:rPr>
              <a:t>Jasmine Singh</a:t>
            </a:r>
            <a:endParaRPr lang="en-US" sz="1800" dirty="0">
              <a:solidFill>
                <a:srgbClr val="050603"/>
              </a:solidFill>
            </a:endParaRPr>
          </a:p>
          <a:p>
            <a:pPr marL="0">
              <a:lnSpc>
                <a:spcPct val="150000"/>
              </a:lnSpc>
              <a:defRPr sz="1200"/>
            </a:pPr>
            <a:r>
              <a:rPr lang="en-US" sz="1800" b="1" dirty="0"/>
              <a:t>Branch: BE </a:t>
            </a:r>
            <a:r>
              <a:rPr lang="en-US" sz="1800" dirty="0"/>
              <a:t>			                                           </a:t>
            </a:r>
            <a:r>
              <a:rPr lang="en-US" sz="1800" b="1" dirty="0"/>
              <a:t>Stream:</a:t>
            </a:r>
            <a:r>
              <a:rPr lang="en-US" sz="1800" dirty="0"/>
              <a:t> </a:t>
            </a:r>
            <a:r>
              <a:rPr lang="en-US" sz="1800" b="1" dirty="0"/>
              <a:t>CSE</a:t>
            </a:r>
            <a:r>
              <a:rPr lang="en-US" sz="1800" dirty="0"/>
              <a:t>			</a:t>
            </a:r>
            <a:r>
              <a:rPr lang="en-US" sz="1800" b="1" dirty="0"/>
              <a:t>Year: II </a:t>
            </a:r>
          </a:p>
          <a:p>
            <a:pPr marL="0">
              <a:lnSpc>
                <a:spcPct val="150000"/>
              </a:lnSpc>
              <a:defRPr sz="1200" b="1">
                <a:solidFill>
                  <a:srgbClr val="5D7C3F"/>
                </a:solidFill>
              </a:defRPr>
            </a:pPr>
            <a:r>
              <a:rPr sz="1800" dirty="0"/>
              <a:t>Team Member 1 Name: </a:t>
            </a:r>
            <a:r>
              <a:rPr lang="en-US" sz="1800" dirty="0">
                <a:solidFill>
                  <a:srgbClr val="070805"/>
                </a:solidFill>
              </a:rPr>
              <a:t>Kanushi Gupta</a:t>
            </a:r>
            <a:endParaRPr sz="1800" dirty="0">
              <a:solidFill>
                <a:srgbClr val="070805"/>
              </a:solidFill>
            </a:endParaRPr>
          </a:p>
          <a:p>
            <a:pPr marL="0">
              <a:lnSpc>
                <a:spcPct val="150000"/>
              </a:lnSpc>
              <a:defRPr sz="1200"/>
            </a:pPr>
            <a:r>
              <a:rPr sz="1800" b="1" dirty="0"/>
              <a:t>Branch: BE </a:t>
            </a:r>
            <a:r>
              <a:rPr sz="1800" dirty="0"/>
              <a:t>			                                           </a:t>
            </a:r>
            <a:r>
              <a:rPr sz="1800" b="1" dirty="0"/>
              <a:t>Stream:</a:t>
            </a:r>
            <a:r>
              <a:rPr sz="1800" dirty="0"/>
              <a:t> </a:t>
            </a:r>
            <a:r>
              <a:rPr sz="1800" b="1" dirty="0"/>
              <a:t>CSE</a:t>
            </a:r>
            <a:r>
              <a:rPr sz="1800" dirty="0"/>
              <a:t>			</a:t>
            </a:r>
            <a:r>
              <a:rPr sz="1800" b="1" dirty="0"/>
              <a:t>Year: II</a:t>
            </a:r>
          </a:p>
          <a:p>
            <a:pPr marL="0">
              <a:lnSpc>
                <a:spcPct val="150000"/>
              </a:lnSpc>
              <a:defRPr sz="1200" b="1">
                <a:solidFill>
                  <a:srgbClr val="5D7C3F"/>
                </a:solidFill>
              </a:defRPr>
            </a:pPr>
            <a:r>
              <a:rPr sz="1800" dirty="0"/>
              <a:t>Team Member 2 Name: </a:t>
            </a:r>
            <a:r>
              <a:rPr lang="en-US" sz="1800" dirty="0">
                <a:solidFill>
                  <a:srgbClr val="080A06"/>
                </a:solidFill>
              </a:rPr>
              <a:t>Aman Sharma</a:t>
            </a:r>
            <a:endParaRPr sz="1800" dirty="0">
              <a:solidFill>
                <a:srgbClr val="000000"/>
              </a:solidFill>
            </a:endParaRPr>
          </a:p>
          <a:p>
            <a:pPr marL="0">
              <a:lnSpc>
                <a:spcPct val="150000"/>
              </a:lnSpc>
              <a:defRPr sz="1200"/>
            </a:pPr>
            <a:r>
              <a:rPr sz="1800" b="1" dirty="0"/>
              <a:t>Branch: BE </a:t>
            </a:r>
            <a:r>
              <a:rPr sz="1800" dirty="0"/>
              <a:t>			                                           </a:t>
            </a:r>
            <a:r>
              <a:rPr sz="1800" b="1" dirty="0"/>
              <a:t>Stream:</a:t>
            </a:r>
            <a:r>
              <a:rPr sz="1800" dirty="0"/>
              <a:t> </a:t>
            </a:r>
            <a:r>
              <a:rPr sz="1800" b="1" dirty="0"/>
              <a:t>CSE</a:t>
            </a:r>
            <a:r>
              <a:rPr sz="1800" dirty="0"/>
              <a:t>			</a:t>
            </a:r>
            <a:r>
              <a:rPr sz="1800" b="1" dirty="0"/>
              <a:t>Year: II</a:t>
            </a:r>
          </a:p>
          <a:p>
            <a:pPr marL="0">
              <a:lnSpc>
                <a:spcPct val="150000"/>
              </a:lnSpc>
              <a:defRPr sz="1200" b="1">
                <a:solidFill>
                  <a:srgbClr val="5D7C3F"/>
                </a:solidFill>
              </a:defRPr>
            </a:pPr>
            <a:r>
              <a:rPr sz="1800" dirty="0"/>
              <a:t>Team Member 3 Name: </a:t>
            </a:r>
            <a:r>
              <a:rPr lang="en-US" sz="1800" dirty="0">
                <a:solidFill>
                  <a:srgbClr val="010100"/>
                </a:solidFill>
              </a:rPr>
              <a:t>Aishwary Chauhan</a:t>
            </a:r>
            <a:endParaRPr sz="1800" dirty="0">
              <a:solidFill>
                <a:srgbClr val="010100"/>
              </a:solidFill>
            </a:endParaRPr>
          </a:p>
          <a:p>
            <a:pPr marL="0">
              <a:lnSpc>
                <a:spcPct val="150000"/>
              </a:lnSpc>
              <a:defRPr sz="1200"/>
            </a:pPr>
            <a:r>
              <a:rPr sz="1800" b="1" dirty="0"/>
              <a:t>Branch: BE </a:t>
            </a:r>
            <a:r>
              <a:rPr sz="1800" dirty="0"/>
              <a:t>			                                           </a:t>
            </a:r>
            <a:r>
              <a:rPr sz="1800" b="1" dirty="0"/>
              <a:t>Stream:</a:t>
            </a:r>
            <a:r>
              <a:rPr sz="1800" dirty="0"/>
              <a:t> </a:t>
            </a:r>
            <a:r>
              <a:rPr sz="1800" b="1" dirty="0"/>
              <a:t>CSE</a:t>
            </a:r>
            <a:r>
              <a:rPr sz="1800" dirty="0"/>
              <a:t>			</a:t>
            </a:r>
            <a:r>
              <a:rPr sz="1800" b="1" dirty="0"/>
              <a:t>Year: II</a:t>
            </a:r>
          </a:p>
          <a:p>
            <a:pPr marL="0">
              <a:lnSpc>
                <a:spcPct val="150000"/>
              </a:lnSpc>
              <a:defRPr sz="1200" b="1">
                <a:solidFill>
                  <a:srgbClr val="5D7C3F"/>
                </a:solidFill>
              </a:defRPr>
            </a:pPr>
            <a:r>
              <a:rPr sz="1800" dirty="0"/>
              <a:t>		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Theme1">
  <a:themeElements>
    <a:clrScheme name="Theme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0000FF"/>
      </a:hlink>
      <a:folHlink>
        <a:srgbClr val="FF00FF"/>
      </a:folHlink>
    </a:clrScheme>
    <a:fontScheme name="Theme1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Them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heme1">
  <a:themeElements>
    <a:clrScheme name="Theme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0000FF"/>
      </a:hlink>
      <a:folHlink>
        <a:srgbClr val="FF00FF"/>
      </a:folHlink>
    </a:clrScheme>
    <a:fontScheme name="Theme1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Them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357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Franklin Gothic</vt:lpstr>
      <vt:lpstr>Helvetica</vt:lpstr>
      <vt:lpstr>Libre Franklin</vt:lpstr>
      <vt:lpstr>Lucida Grande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hp</dc:creator>
  <cp:lastModifiedBy>Kanushi Gupta</cp:lastModifiedBy>
  <cp:revision>2</cp:revision>
  <dcterms:modified xsi:type="dcterms:W3CDTF">2024-03-10T04:18:23Z</dcterms:modified>
</cp:coreProperties>
</file>