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7910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37583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10162"/>
      </p:ext>
    </p:extLst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14907"/>
      </p:ext>
    </p:extLst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59322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2513"/>
      </p:ext>
    </p:extLst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07037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0262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96072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56784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56669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3907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32381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76191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87270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7073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02641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2CE61C-BB16-4C7B-BEF3-91C5F677A5AA}" type="datetimeFigureOut">
              <a:rPr lang="en-US" smtClean="0"/>
              <a:t>07/Sep/2019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179C-927F-4175-A691-E1301E952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43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 dir="d"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646" y="2103446"/>
            <a:ext cx="116541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PYTHON WEB FRAMEWORK</a:t>
            </a:r>
          </a:p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/>
              <a:t>       By,</a:t>
            </a:r>
          </a:p>
          <a:p>
            <a:pPr algn="ctr"/>
            <a:r>
              <a:rPr lang="en-US" sz="3200" b="1" dirty="0" smtClean="0"/>
              <a:t>                                                     SHAIKH JASMINE KAUSER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757630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306" y="295835"/>
            <a:ext cx="11604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 of  CherryPy</a:t>
            </a:r>
          </a:p>
          <a:p>
            <a:r>
              <a:rPr lang="en-US" dirty="0"/>
              <a:t>	</a:t>
            </a:r>
            <a:r>
              <a:rPr lang="en-US" dirty="0" smtClean="0"/>
              <a:t>CherryPy is a web framework of Python which provides a friendly interface to the HTTP protocol for python developers. </a:t>
            </a:r>
          </a:p>
          <a:p>
            <a:r>
              <a:rPr lang="en-US" dirty="0" smtClean="0"/>
              <a:t>It is also called a web application Library. </a:t>
            </a:r>
          </a:p>
          <a:p>
            <a:r>
              <a:rPr lang="en-US" dirty="0"/>
              <a:t>	</a:t>
            </a:r>
          </a:p>
        </p:txBody>
      </p:sp>
      <p:pic>
        <p:nvPicPr>
          <p:cNvPr id="5" name="Picture 4" descr="file_system_output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5334" y="2272553"/>
            <a:ext cx="11929783" cy="44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341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976" y="457200"/>
            <a:ext cx="6979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Features:</a:t>
            </a:r>
          </a:p>
          <a:p>
            <a:r>
              <a:rPr lang="en-US" dirty="0"/>
              <a:t>	</a:t>
            </a:r>
            <a:r>
              <a:rPr lang="en-US" dirty="0" smtClean="0"/>
              <a:t>1. Simplicity.</a:t>
            </a:r>
          </a:p>
          <a:p>
            <a:r>
              <a:rPr lang="en-US" dirty="0"/>
              <a:t>	</a:t>
            </a:r>
            <a:r>
              <a:rPr lang="en-US" dirty="0" smtClean="0"/>
              <a:t>2. It is completely Free and Open Source.</a:t>
            </a:r>
          </a:p>
          <a:p>
            <a:r>
              <a:rPr lang="en-US" dirty="0"/>
              <a:t>	</a:t>
            </a:r>
            <a:r>
              <a:rPr lang="en-US" dirty="0" smtClean="0"/>
              <a:t>3. Powerful.</a:t>
            </a:r>
          </a:p>
          <a:p>
            <a:r>
              <a:rPr lang="en-US" dirty="0"/>
              <a:t>	</a:t>
            </a:r>
            <a:r>
              <a:rPr lang="en-US" dirty="0" smtClean="0"/>
              <a:t>4. Built-in-webserver.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444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989" y="457200"/>
            <a:ext cx="948017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TOPICS WHICH WE LEARN:</a:t>
            </a:r>
          </a:p>
          <a:p>
            <a:endParaRPr lang="en-US" sz="4400" b="1" dirty="0"/>
          </a:p>
          <a:p>
            <a:pPr marL="342900" indent="-342900">
              <a:buAutoNum type="arabicPeriod"/>
            </a:pPr>
            <a:r>
              <a:rPr lang="en-US" sz="4000" b="1" dirty="0" smtClean="0"/>
              <a:t>DJANGO</a:t>
            </a:r>
          </a:p>
          <a:p>
            <a:pPr marL="342900" indent="-342900">
              <a:buAutoNum type="arabicPeriod"/>
            </a:pPr>
            <a:r>
              <a:rPr lang="en-US" sz="4000" b="1" dirty="0" smtClean="0"/>
              <a:t>WEB2PY</a:t>
            </a:r>
          </a:p>
          <a:p>
            <a:pPr marL="342900" indent="-342900">
              <a:buAutoNum type="arabicPeriod"/>
            </a:pPr>
            <a:r>
              <a:rPr lang="en-US" sz="4000" b="1" dirty="0" smtClean="0"/>
              <a:t>CHERRYPY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649600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03412"/>
            <a:ext cx="127425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are discussing about  Frameworks so here we start with the First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Django:</a:t>
            </a:r>
          </a:p>
          <a:p>
            <a:r>
              <a:rPr lang="en-US" dirty="0" smtClean="0"/>
              <a:t>       It is free and open-source that enables developers to develop complex code and effective applications.</a:t>
            </a:r>
          </a:p>
          <a:p>
            <a:r>
              <a:rPr lang="en-US" dirty="0"/>
              <a:t>	</a:t>
            </a:r>
            <a:r>
              <a:rPr lang="en-US" dirty="0" smtClean="0"/>
              <a:t>It is extremely popular and fully featured server-side web framework, which is written in python.</a:t>
            </a:r>
          </a:p>
          <a:p>
            <a:r>
              <a:rPr lang="en-US" dirty="0"/>
              <a:t>	</a:t>
            </a:r>
            <a:r>
              <a:rPr lang="en-US" dirty="0" smtClean="0"/>
              <a:t>it include “Batteries =included” Philosophy  its size is 8.6mb.</a:t>
            </a:r>
          </a:p>
          <a:p>
            <a:r>
              <a:rPr lang="en-US" dirty="0"/>
              <a:t>	</a:t>
            </a:r>
            <a:r>
              <a:rPr lang="en-US" dirty="0" smtClean="0"/>
              <a:t>The Author of Framework is Andrian Holovaty, Simon Willison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3" name="Picture 2" descr="django-im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505082" y="3402106"/>
            <a:ext cx="11264153" cy="32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347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51914" y="1627095"/>
            <a:ext cx="10678086" cy="5092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3848" y="174812"/>
            <a:ext cx="523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Architecture of Django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7165" y="1083824"/>
            <a:ext cx="45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 Follows Model View Controller (MVC)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6173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036" y="537882"/>
            <a:ext cx="77858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Requirements:</a:t>
            </a:r>
          </a:p>
          <a:p>
            <a:r>
              <a:rPr lang="en-US" dirty="0"/>
              <a:t>	1. Python:3.5, 3.6, 3.7</a:t>
            </a:r>
          </a:p>
          <a:p>
            <a:r>
              <a:rPr lang="en-US" dirty="0"/>
              <a:t>	2. Django:1.11,2.0,2.1,2.2</a:t>
            </a:r>
          </a:p>
          <a:p>
            <a:r>
              <a:rPr lang="en-US" dirty="0"/>
              <a:t>	3. MySQL: 5.6,5.7/ MariaDB:10.0,10.1,10.2,10.3</a:t>
            </a:r>
          </a:p>
          <a:p>
            <a:r>
              <a:rPr lang="en-US" dirty="0"/>
              <a:t>	4. mysqlclient:1.3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Advantages:</a:t>
            </a:r>
          </a:p>
          <a:p>
            <a:r>
              <a:rPr lang="en-US" dirty="0"/>
              <a:t>	</a:t>
            </a:r>
            <a:r>
              <a:rPr lang="en-US" dirty="0" smtClean="0"/>
              <a:t>1. Written in Python.</a:t>
            </a:r>
          </a:p>
          <a:p>
            <a:r>
              <a:rPr lang="en-US" dirty="0"/>
              <a:t>	</a:t>
            </a:r>
            <a:r>
              <a:rPr lang="en-US" dirty="0" smtClean="0"/>
              <a:t>2. Provides Robust Security Features.</a:t>
            </a:r>
          </a:p>
          <a:p>
            <a:r>
              <a:rPr lang="en-US" dirty="0"/>
              <a:t>	</a:t>
            </a:r>
            <a:r>
              <a:rPr lang="en-US" dirty="0" smtClean="0"/>
              <a:t>3. Supported by Large and Active Community.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Disadvantages:</a:t>
            </a:r>
          </a:p>
          <a:p>
            <a:r>
              <a:rPr lang="en-US" dirty="0"/>
              <a:t>	</a:t>
            </a:r>
            <a:r>
              <a:rPr lang="en-US" dirty="0" smtClean="0"/>
              <a:t>1. Impact performance of  Web Applications.</a:t>
            </a:r>
          </a:p>
          <a:p>
            <a:r>
              <a:rPr lang="en-US" dirty="0"/>
              <a:t>	</a:t>
            </a:r>
            <a:r>
              <a:rPr lang="en-US" dirty="0" smtClean="0"/>
              <a:t>2. Make Web Application Tightly-Coupled.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418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5964" y="457200"/>
            <a:ext cx="11042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Web2Py: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It was originally designed as a teaching tool with emphasis on ease of use and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It is an Open-Source web application framework written in  the  Python Programming Language.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allows web developers to program dynamic web content using Python.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full-stack framework in that it has built-in components for all major functions.</a:t>
            </a:r>
          </a:p>
          <a:p>
            <a:endParaRPr lang="en-US" dirty="0"/>
          </a:p>
        </p:txBody>
      </p:sp>
      <p:pic>
        <p:nvPicPr>
          <p:cNvPr id="3" name="Picture 2" descr="web2Py-im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42453" y="2608730"/>
            <a:ext cx="11756259" cy="405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75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27" y="526473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Architecture of Web2Py</a:t>
            </a:r>
            <a:endParaRPr lang="en-US" sz="3600" b="1" dirty="0"/>
          </a:p>
        </p:txBody>
      </p:sp>
      <p:pic>
        <p:nvPicPr>
          <p:cNvPr id="5" name="Picture 4" descr="en30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56007" y="2248304"/>
            <a:ext cx="6473393" cy="4245610"/>
          </a:xfrm>
          <a:prstGeom prst="rect">
            <a:avLst/>
          </a:prstGeom>
        </p:spPr>
      </p:pic>
      <p:pic>
        <p:nvPicPr>
          <p:cNvPr id="6" name="Picture 5" descr="B05034_10_0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7046259" y="2248304"/>
            <a:ext cx="4989674" cy="42456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695" y="1341222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Follows MVC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900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805" y="5580529"/>
            <a:ext cx="8027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Advantages:</a:t>
            </a:r>
          </a:p>
          <a:p>
            <a:r>
              <a:rPr lang="en-US" dirty="0"/>
              <a:t>	</a:t>
            </a:r>
            <a:r>
              <a:rPr lang="en-US" dirty="0" smtClean="0"/>
              <a:t>1.  Web-Based IDE/Admin.	</a:t>
            </a:r>
          </a:p>
          <a:p>
            <a:r>
              <a:rPr lang="en-US" dirty="0"/>
              <a:t>	</a:t>
            </a:r>
            <a:r>
              <a:rPr lang="en-US" dirty="0" smtClean="0"/>
              <a:t>2. Built-in Ajax Support and Ajax Components.</a:t>
            </a:r>
          </a:p>
          <a:p>
            <a:r>
              <a:rPr lang="en-US" dirty="0"/>
              <a:t>	</a:t>
            </a:r>
            <a:r>
              <a:rPr lang="en-US" dirty="0" smtClean="0"/>
              <a:t>3. Regular Pythons in views/templates.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5" y="1196788"/>
            <a:ext cx="11835654" cy="4356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063" y="188258"/>
            <a:ext cx="469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Workflow of Web2Py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160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175" y="389965"/>
            <a:ext cx="11855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Cherrypy</a:t>
            </a:r>
          </a:p>
          <a:p>
            <a:r>
              <a:rPr lang="en-US" dirty="0"/>
              <a:t>	</a:t>
            </a:r>
            <a:r>
              <a:rPr lang="en-US" dirty="0" smtClean="0"/>
              <a:t>It is an Object-Oriented web application Framework using the python programming language.</a:t>
            </a:r>
          </a:p>
          <a:p>
            <a:r>
              <a:rPr lang="en-US" dirty="0"/>
              <a:t>	</a:t>
            </a:r>
            <a:r>
              <a:rPr lang="en-US" dirty="0" smtClean="0"/>
              <a:t>It is designed for rapid development of web applications by Wrapping the HTTP protocol.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3" name="Picture 2" descr="cherryPy-im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92740" y="2487706"/>
            <a:ext cx="11815483" cy="42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243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932</TotalTime>
  <Words>87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MKCL</cp:lastModifiedBy>
  <cp:revision>51</cp:revision>
  <dcterms:created xsi:type="dcterms:W3CDTF">2019-08-30T16:51:25Z</dcterms:created>
  <dcterms:modified xsi:type="dcterms:W3CDTF">2019-09-07T13:10:35Z</dcterms:modified>
</cp:coreProperties>
</file>