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0" r:id="rId5"/>
  </p:sldMasterIdLst>
  <p:notesMasterIdLst>
    <p:notesMasterId r:id="rId6"/>
  </p:notesMasterIdLst>
  <p:sldIdLst>
    <p:sldId id="256" r:id="rId7"/>
  </p:sldIdLst>
  <p:sldSz cy="6858000" cx="12192000"/>
  <p:notesSz cx="6858000" cy="9144000"/>
  <p:embeddedFontLst>
    <p:embeddedFont>
      <p:font typeface="EB Garamond"/>
      <p:regular r:id="rId8"/>
      <p:bold r:id="rId9"/>
      <p:italic r:id="rId10"/>
      <p:boldItalic r:id="rId11"/>
    </p:embeddedFont>
    <p:embeddedFont>
      <p:font typeface="Libre Baskerville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HLeURapirkEW5GPGHA4J1BYFD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C63233-1C70-4704-AF8F-27E8F61A55F6}">
  <a:tblStyle styleId="{64C63233-1C70-4704-AF8F-27E8F61A55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BGaramond-boldItalic.fntdata"/><Relationship Id="rId10" Type="http://schemas.openxmlformats.org/officeDocument/2006/relationships/font" Target="fonts/EBGaramond-italic.fntdata"/><Relationship Id="rId13" Type="http://schemas.openxmlformats.org/officeDocument/2006/relationships/font" Target="fonts/LibreBaskerville-bold.fntdata"/><Relationship Id="rId12" Type="http://schemas.openxmlformats.org/officeDocument/2006/relationships/font" Target="fonts/LibreBaskerville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EBGaramond-bold.fntdata"/><Relationship Id="rId15" Type="http://customschemas.google.com/relationships/presentationmetadata" Target="metadata"/><Relationship Id="rId14" Type="http://schemas.openxmlformats.org/officeDocument/2006/relationships/font" Target="fonts/LibreBaskervill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EBGaramo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c770e8f75_2_79:notes"/>
          <p:cNvSpPr txBox="1"/>
          <p:nvPr>
            <p:ph idx="12" type="sldNum"/>
          </p:nvPr>
        </p:nvSpPr>
        <p:spPr>
          <a:xfrm>
            <a:off x="3850621" y="8686366"/>
            <a:ext cx="3033616" cy="479344"/>
          </a:xfrm>
          <a:prstGeom prst="rect">
            <a:avLst/>
          </a:prstGeom>
          <a:noFill/>
          <a:ln>
            <a:noFill/>
          </a:ln>
        </p:spPr>
        <p:txBody>
          <a:bodyPr anchorCtr="0" anchor="b" bIns="45875" lIns="91750" spcFirstLastPara="1" rIns="91750" wrap="square" tIns="45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g34c770e8f75_2_79:notes"/>
          <p:cNvSpPr/>
          <p:nvPr>
            <p:ph idx="2" type="sldImg"/>
          </p:nvPr>
        </p:nvSpPr>
        <p:spPr>
          <a:xfrm>
            <a:off x="-169102" y="685149"/>
            <a:ext cx="7152938" cy="34185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34c770e8f75_2_79:notes"/>
          <p:cNvSpPr txBox="1"/>
          <p:nvPr>
            <p:ph idx="1" type="body"/>
          </p:nvPr>
        </p:nvSpPr>
        <p:spPr>
          <a:xfrm>
            <a:off x="887871" y="4376905"/>
            <a:ext cx="5034222" cy="4104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875" lIns="91750" spcFirstLastPara="1" rIns="91750" wrap="square" tIns="45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ctrTitle"/>
          </p:nvPr>
        </p:nvSpPr>
        <p:spPr>
          <a:xfrm>
            <a:off x="234461" y="193431"/>
            <a:ext cx="11713699" cy="33165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33"/>
              </a:buClr>
              <a:buSzPts val="6000"/>
              <a:buFont typeface="Arial"/>
              <a:buNone/>
              <a:defRPr sz="6000" u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234461" y="3602040"/>
            <a:ext cx="11713699" cy="2552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769876" y="6340975"/>
            <a:ext cx="153863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11334044" y="6340975"/>
            <a:ext cx="614116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781887" y="6340976"/>
            <a:ext cx="593916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43840" y="193431"/>
            <a:ext cx="11704320" cy="55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3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 rot="5400000">
            <a:off x="3385972" y="-2385221"/>
            <a:ext cx="5420055" cy="1170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9769876" y="6340975"/>
            <a:ext cx="153863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11334044" y="6340975"/>
            <a:ext cx="614116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781887" y="6340976"/>
            <a:ext cx="593916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 rot="5400000">
            <a:off x="772779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3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 rot="5400000">
            <a:off x="1813792" y="-1214206"/>
            <a:ext cx="5811838" cy="8970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9769876" y="6340975"/>
            <a:ext cx="153863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11334044" y="6340975"/>
            <a:ext cx="614116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>
            <a:off x="3781887" y="6340976"/>
            <a:ext cx="593916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c770e8f75_2_10"/>
          <p:cNvSpPr txBox="1"/>
          <p:nvPr>
            <p:ph idx="10" type="dt"/>
          </p:nvPr>
        </p:nvSpPr>
        <p:spPr>
          <a:xfrm>
            <a:off x="915017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97" name="Google Shape;97;g34c770e8f75_2_10"/>
          <p:cNvSpPr txBox="1"/>
          <p:nvPr>
            <p:ph idx="11" type="ftr"/>
          </p:nvPr>
        </p:nvSpPr>
        <p:spPr>
          <a:xfrm>
            <a:off x="4164983" y="6248466"/>
            <a:ext cx="3862035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98" name="Google Shape;98;g34c770e8f75_2_10"/>
          <p:cNvSpPr txBox="1"/>
          <p:nvPr>
            <p:ph idx="12" type="sldNum"/>
          </p:nvPr>
        </p:nvSpPr>
        <p:spPr>
          <a:xfrm>
            <a:off x="8736983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c770e8f75_2_14"/>
          <p:cNvSpPr txBox="1"/>
          <p:nvPr>
            <p:ph type="ctrTitle"/>
          </p:nvPr>
        </p:nvSpPr>
        <p:spPr>
          <a:xfrm>
            <a:off x="914479" y="2130557"/>
            <a:ext cx="10363044" cy="146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325" lIns="108650" spcFirstLastPara="1" rIns="108650" wrap="square" tIns="54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01" name="Google Shape;101;g34c770e8f75_2_14"/>
          <p:cNvSpPr txBox="1"/>
          <p:nvPr>
            <p:ph idx="1" type="subTitle"/>
          </p:nvPr>
        </p:nvSpPr>
        <p:spPr>
          <a:xfrm>
            <a:off x="1828957" y="3886068"/>
            <a:ext cx="8534086" cy="1752865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Times New Roman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9pPr>
          </a:lstStyle>
          <a:p/>
        </p:txBody>
      </p:sp>
      <p:sp>
        <p:nvSpPr>
          <p:cNvPr id="102" name="Google Shape;102;g34c770e8f75_2_14"/>
          <p:cNvSpPr txBox="1"/>
          <p:nvPr>
            <p:ph idx="10" type="dt"/>
          </p:nvPr>
        </p:nvSpPr>
        <p:spPr>
          <a:xfrm>
            <a:off x="915017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03" name="Google Shape;103;g34c770e8f75_2_14"/>
          <p:cNvSpPr txBox="1"/>
          <p:nvPr>
            <p:ph idx="11" type="ftr"/>
          </p:nvPr>
        </p:nvSpPr>
        <p:spPr>
          <a:xfrm>
            <a:off x="4164983" y="6248466"/>
            <a:ext cx="3862035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04" name="Google Shape;104;g34c770e8f75_2_14"/>
          <p:cNvSpPr txBox="1"/>
          <p:nvPr>
            <p:ph idx="12" type="sldNum"/>
          </p:nvPr>
        </p:nvSpPr>
        <p:spPr>
          <a:xfrm>
            <a:off x="8736983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c770e8f75_2_20"/>
          <p:cNvSpPr txBox="1"/>
          <p:nvPr>
            <p:ph type="title"/>
          </p:nvPr>
        </p:nvSpPr>
        <p:spPr>
          <a:xfrm>
            <a:off x="915017" y="609534"/>
            <a:ext cx="1036196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325" lIns="108650" spcFirstLastPara="1" rIns="108650" wrap="square" tIns="54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07" name="Google Shape;107;g34c770e8f75_2_20"/>
          <p:cNvSpPr txBox="1"/>
          <p:nvPr>
            <p:ph idx="1" type="body"/>
          </p:nvPr>
        </p:nvSpPr>
        <p:spPr>
          <a:xfrm>
            <a:off x="915017" y="1981068"/>
            <a:ext cx="10361965" cy="4114932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-26035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indent="-26035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–"/>
              <a:defRPr/>
            </a:lvl2pPr>
            <a:lvl3pPr indent="-26035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indent="-26035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–"/>
              <a:defRPr/>
            </a:lvl4pPr>
            <a:lvl5pPr indent="-26035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5pPr>
            <a:lvl6pPr indent="-26035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6pPr>
            <a:lvl7pPr indent="-26035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7pPr>
            <a:lvl8pPr indent="-26035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8pPr>
            <a:lvl9pPr indent="-26035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9pPr>
          </a:lstStyle>
          <a:p/>
        </p:txBody>
      </p:sp>
      <p:sp>
        <p:nvSpPr>
          <p:cNvPr id="108" name="Google Shape;108;g34c770e8f75_2_20"/>
          <p:cNvSpPr txBox="1"/>
          <p:nvPr>
            <p:ph idx="10" type="dt"/>
          </p:nvPr>
        </p:nvSpPr>
        <p:spPr>
          <a:xfrm>
            <a:off x="915017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09" name="Google Shape;109;g34c770e8f75_2_20"/>
          <p:cNvSpPr txBox="1"/>
          <p:nvPr>
            <p:ph idx="11" type="ftr"/>
          </p:nvPr>
        </p:nvSpPr>
        <p:spPr>
          <a:xfrm>
            <a:off x="4164983" y="6248466"/>
            <a:ext cx="3862035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10" name="Google Shape;110;g34c770e8f75_2_20"/>
          <p:cNvSpPr txBox="1"/>
          <p:nvPr>
            <p:ph idx="12" type="sldNum"/>
          </p:nvPr>
        </p:nvSpPr>
        <p:spPr>
          <a:xfrm>
            <a:off x="8736983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c770e8f75_2_26"/>
          <p:cNvSpPr txBox="1"/>
          <p:nvPr>
            <p:ph type="title"/>
          </p:nvPr>
        </p:nvSpPr>
        <p:spPr>
          <a:xfrm>
            <a:off x="963084" y="4406966"/>
            <a:ext cx="10363044" cy="1361943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 b="1" sz="1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13" name="Google Shape;113;g34c770e8f75_2_26"/>
          <p:cNvSpPr txBox="1"/>
          <p:nvPr>
            <p:ph idx="1" type="body"/>
          </p:nvPr>
        </p:nvSpPr>
        <p:spPr>
          <a:xfrm>
            <a:off x="963084" y="2906779"/>
            <a:ext cx="10363044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54325" lIns="108650" spcFirstLastPara="1" rIns="108650" wrap="square" tIns="54325">
            <a:no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  <a:defRPr sz="5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  <a:defRPr sz="5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  <a:defRPr sz="4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  <a:defRPr sz="4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  <a:defRPr sz="4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  <a:defRPr sz="4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  <a:defRPr sz="4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  <a:defRPr sz="4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  <a:defRPr sz="400"/>
            </a:lvl9pPr>
          </a:lstStyle>
          <a:p/>
        </p:txBody>
      </p:sp>
      <p:sp>
        <p:nvSpPr>
          <p:cNvPr id="114" name="Google Shape;114;g34c770e8f75_2_26"/>
          <p:cNvSpPr txBox="1"/>
          <p:nvPr>
            <p:ph idx="10" type="dt"/>
          </p:nvPr>
        </p:nvSpPr>
        <p:spPr>
          <a:xfrm>
            <a:off x="915017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15" name="Google Shape;115;g34c770e8f75_2_26"/>
          <p:cNvSpPr txBox="1"/>
          <p:nvPr>
            <p:ph idx="11" type="ftr"/>
          </p:nvPr>
        </p:nvSpPr>
        <p:spPr>
          <a:xfrm>
            <a:off x="4164983" y="6248466"/>
            <a:ext cx="3862035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16" name="Google Shape;116;g34c770e8f75_2_26"/>
          <p:cNvSpPr txBox="1"/>
          <p:nvPr>
            <p:ph idx="12" type="sldNum"/>
          </p:nvPr>
        </p:nvSpPr>
        <p:spPr>
          <a:xfrm>
            <a:off x="8736983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c770e8f75_2_32"/>
          <p:cNvSpPr txBox="1"/>
          <p:nvPr>
            <p:ph type="title"/>
          </p:nvPr>
        </p:nvSpPr>
        <p:spPr>
          <a:xfrm>
            <a:off x="915017" y="609534"/>
            <a:ext cx="1036196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325" lIns="108650" spcFirstLastPara="1" rIns="108650" wrap="square" tIns="54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19" name="Google Shape;119;g34c770e8f75_2_32"/>
          <p:cNvSpPr txBox="1"/>
          <p:nvPr>
            <p:ph idx="1" type="body"/>
          </p:nvPr>
        </p:nvSpPr>
        <p:spPr>
          <a:xfrm>
            <a:off x="914871" y="1981068"/>
            <a:ext cx="5162314" cy="4114932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-27305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Char char="•"/>
              <a:defRPr sz="700"/>
            </a:lvl1pPr>
            <a:lvl2pPr indent="-2667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Char char="–"/>
              <a:defRPr sz="600"/>
            </a:lvl2pPr>
            <a:lvl3pPr indent="-26035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•"/>
              <a:defRPr sz="500"/>
            </a:lvl3pPr>
            <a:lvl4pPr indent="-26035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–"/>
              <a:defRPr sz="500"/>
            </a:lvl4pPr>
            <a:lvl5pPr indent="-26035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»"/>
              <a:defRPr sz="500"/>
            </a:lvl5pPr>
            <a:lvl6pPr indent="-26035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»"/>
              <a:defRPr sz="500"/>
            </a:lvl6pPr>
            <a:lvl7pPr indent="-26035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»"/>
              <a:defRPr sz="500"/>
            </a:lvl7pPr>
            <a:lvl8pPr indent="-26035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»"/>
              <a:defRPr sz="500"/>
            </a:lvl8pPr>
            <a:lvl9pPr indent="-26035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»"/>
              <a:defRPr sz="500"/>
            </a:lvl9pPr>
          </a:lstStyle>
          <a:p/>
        </p:txBody>
      </p:sp>
      <p:sp>
        <p:nvSpPr>
          <p:cNvPr id="120" name="Google Shape;120;g34c770e8f75_2_32"/>
          <p:cNvSpPr txBox="1"/>
          <p:nvPr>
            <p:ph idx="2" type="body"/>
          </p:nvPr>
        </p:nvSpPr>
        <p:spPr>
          <a:xfrm>
            <a:off x="6114815" y="1981068"/>
            <a:ext cx="5162314" cy="4114932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-27305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Char char="•"/>
              <a:defRPr sz="700"/>
            </a:lvl1pPr>
            <a:lvl2pPr indent="-2667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Char char="–"/>
              <a:defRPr sz="600"/>
            </a:lvl2pPr>
            <a:lvl3pPr indent="-26035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•"/>
              <a:defRPr sz="500"/>
            </a:lvl3pPr>
            <a:lvl4pPr indent="-26035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–"/>
              <a:defRPr sz="500"/>
            </a:lvl4pPr>
            <a:lvl5pPr indent="-26035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»"/>
              <a:defRPr sz="500"/>
            </a:lvl5pPr>
            <a:lvl6pPr indent="-26035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»"/>
              <a:defRPr sz="500"/>
            </a:lvl6pPr>
            <a:lvl7pPr indent="-26035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»"/>
              <a:defRPr sz="500"/>
            </a:lvl7pPr>
            <a:lvl8pPr indent="-26035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»"/>
              <a:defRPr sz="500"/>
            </a:lvl8pPr>
            <a:lvl9pPr indent="-26035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»"/>
              <a:defRPr sz="500"/>
            </a:lvl9pPr>
          </a:lstStyle>
          <a:p/>
        </p:txBody>
      </p:sp>
      <p:sp>
        <p:nvSpPr>
          <p:cNvPr id="121" name="Google Shape;121;g34c770e8f75_2_32"/>
          <p:cNvSpPr txBox="1"/>
          <p:nvPr>
            <p:ph idx="10" type="dt"/>
          </p:nvPr>
        </p:nvSpPr>
        <p:spPr>
          <a:xfrm>
            <a:off x="915017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22" name="Google Shape;122;g34c770e8f75_2_32"/>
          <p:cNvSpPr txBox="1"/>
          <p:nvPr>
            <p:ph idx="11" type="ftr"/>
          </p:nvPr>
        </p:nvSpPr>
        <p:spPr>
          <a:xfrm>
            <a:off x="4164983" y="6248466"/>
            <a:ext cx="3862035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23" name="Google Shape;123;g34c770e8f75_2_32"/>
          <p:cNvSpPr txBox="1"/>
          <p:nvPr>
            <p:ph idx="12" type="sldNum"/>
          </p:nvPr>
        </p:nvSpPr>
        <p:spPr>
          <a:xfrm>
            <a:off x="8736983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c770e8f75_2_39"/>
          <p:cNvSpPr txBox="1"/>
          <p:nvPr>
            <p:ph type="title"/>
          </p:nvPr>
        </p:nvSpPr>
        <p:spPr>
          <a:xfrm>
            <a:off x="609522" y="274505"/>
            <a:ext cx="1097295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325" lIns="108650" spcFirstLastPara="1" rIns="108650" wrap="square" tIns="54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26" name="Google Shape;126;g34c770e8f75_2_39"/>
          <p:cNvSpPr txBox="1"/>
          <p:nvPr>
            <p:ph idx="1" type="body"/>
          </p:nvPr>
        </p:nvSpPr>
        <p:spPr>
          <a:xfrm>
            <a:off x="609522" y="1535245"/>
            <a:ext cx="5386917" cy="639630"/>
          </a:xfrm>
          <a:prstGeom prst="rect">
            <a:avLst/>
          </a:prstGeom>
          <a:noFill/>
          <a:ln>
            <a:noFill/>
          </a:ln>
        </p:spPr>
        <p:txBody>
          <a:bodyPr anchorCtr="0" anchor="b" bIns="54325" lIns="108650" spcFirstLastPara="1" rIns="108650" wrap="square" tIns="54325">
            <a:no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1" sz="6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  <a:defRPr b="1" sz="5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  <a:defRPr b="1"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  <a:defRPr b="1" sz="4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  <a:defRPr b="1" sz="4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  <a:defRPr b="1" sz="4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  <a:defRPr b="1" sz="4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  <a:defRPr b="1" sz="4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  <a:defRPr b="1" sz="400"/>
            </a:lvl9pPr>
          </a:lstStyle>
          <a:p/>
        </p:txBody>
      </p:sp>
      <p:sp>
        <p:nvSpPr>
          <p:cNvPr id="127" name="Google Shape;127;g34c770e8f75_2_39"/>
          <p:cNvSpPr txBox="1"/>
          <p:nvPr>
            <p:ph idx="2" type="body"/>
          </p:nvPr>
        </p:nvSpPr>
        <p:spPr>
          <a:xfrm>
            <a:off x="609522" y="2174875"/>
            <a:ext cx="5386917" cy="3951221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-2667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Char char="•"/>
              <a:defRPr sz="600"/>
            </a:lvl1pPr>
            <a:lvl2pPr indent="-26035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–"/>
              <a:defRPr sz="500"/>
            </a:lvl2pPr>
            <a:lvl3pPr indent="-26035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•"/>
              <a:defRPr sz="500"/>
            </a:lvl3pPr>
            <a:lvl4pPr indent="-2540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Char char="–"/>
              <a:defRPr sz="400"/>
            </a:lvl4pPr>
            <a:lvl5pPr indent="-2540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Char char="»"/>
              <a:defRPr sz="400"/>
            </a:lvl5pPr>
            <a:lvl6pPr indent="-2540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Char char="»"/>
              <a:defRPr sz="400"/>
            </a:lvl6pPr>
            <a:lvl7pPr indent="-2540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Char char="»"/>
              <a:defRPr sz="400"/>
            </a:lvl7pPr>
            <a:lvl8pPr indent="-2540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Char char="»"/>
              <a:defRPr sz="400"/>
            </a:lvl8pPr>
            <a:lvl9pPr indent="-2540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Char char="»"/>
              <a:defRPr sz="400"/>
            </a:lvl9pPr>
          </a:lstStyle>
          <a:p/>
        </p:txBody>
      </p:sp>
      <p:sp>
        <p:nvSpPr>
          <p:cNvPr id="128" name="Google Shape;128;g34c770e8f75_2_39"/>
          <p:cNvSpPr txBox="1"/>
          <p:nvPr>
            <p:ph idx="3" type="body"/>
          </p:nvPr>
        </p:nvSpPr>
        <p:spPr>
          <a:xfrm>
            <a:off x="6193210" y="1535245"/>
            <a:ext cx="5389269" cy="639630"/>
          </a:xfrm>
          <a:prstGeom prst="rect">
            <a:avLst/>
          </a:prstGeom>
          <a:noFill/>
          <a:ln>
            <a:noFill/>
          </a:ln>
        </p:spPr>
        <p:txBody>
          <a:bodyPr anchorCtr="0" anchor="b" bIns="54325" lIns="108650" spcFirstLastPara="1" rIns="108650" wrap="square" tIns="54325">
            <a:no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None/>
              <a:defRPr b="1" sz="6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  <a:defRPr b="1" sz="5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None/>
              <a:defRPr b="1"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  <a:defRPr b="1" sz="4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  <a:defRPr b="1" sz="4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  <a:defRPr b="1" sz="4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  <a:defRPr b="1" sz="4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  <a:defRPr b="1" sz="4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  <a:defRPr b="1" sz="400"/>
            </a:lvl9pPr>
          </a:lstStyle>
          <a:p/>
        </p:txBody>
      </p:sp>
      <p:sp>
        <p:nvSpPr>
          <p:cNvPr id="129" name="Google Shape;129;g34c770e8f75_2_39"/>
          <p:cNvSpPr txBox="1"/>
          <p:nvPr>
            <p:ph idx="4" type="body"/>
          </p:nvPr>
        </p:nvSpPr>
        <p:spPr>
          <a:xfrm>
            <a:off x="6193210" y="2174875"/>
            <a:ext cx="5389269" cy="3951221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-2667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Char char="•"/>
              <a:defRPr sz="600"/>
            </a:lvl1pPr>
            <a:lvl2pPr indent="-26035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–"/>
              <a:defRPr sz="500"/>
            </a:lvl2pPr>
            <a:lvl3pPr indent="-26035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•"/>
              <a:defRPr sz="500"/>
            </a:lvl3pPr>
            <a:lvl4pPr indent="-2540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Char char="–"/>
              <a:defRPr sz="400"/>
            </a:lvl4pPr>
            <a:lvl5pPr indent="-2540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Char char="»"/>
              <a:defRPr sz="400"/>
            </a:lvl5pPr>
            <a:lvl6pPr indent="-2540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Char char="»"/>
              <a:defRPr sz="400"/>
            </a:lvl6pPr>
            <a:lvl7pPr indent="-2540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Char char="»"/>
              <a:defRPr sz="400"/>
            </a:lvl7pPr>
            <a:lvl8pPr indent="-2540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Char char="»"/>
              <a:defRPr sz="400"/>
            </a:lvl8pPr>
            <a:lvl9pPr indent="-2540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Char char="»"/>
              <a:defRPr sz="400"/>
            </a:lvl9pPr>
          </a:lstStyle>
          <a:p/>
        </p:txBody>
      </p:sp>
      <p:sp>
        <p:nvSpPr>
          <p:cNvPr id="130" name="Google Shape;130;g34c770e8f75_2_39"/>
          <p:cNvSpPr txBox="1"/>
          <p:nvPr>
            <p:ph idx="10" type="dt"/>
          </p:nvPr>
        </p:nvSpPr>
        <p:spPr>
          <a:xfrm>
            <a:off x="915017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31" name="Google Shape;131;g34c770e8f75_2_39"/>
          <p:cNvSpPr txBox="1"/>
          <p:nvPr>
            <p:ph idx="11" type="ftr"/>
          </p:nvPr>
        </p:nvSpPr>
        <p:spPr>
          <a:xfrm>
            <a:off x="4164983" y="6248466"/>
            <a:ext cx="3862035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32" name="Google Shape;132;g34c770e8f75_2_39"/>
          <p:cNvSpPr txBox="1"/>
          <p:nvPr>
            <p:ph idx="12" type="sldNum"/>
          </p:nvPr>
        </p:nvSpPr>
        <p:spPr>
          <a:xfrm>
            <a:off x="8736983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c770e8f75_2_48"/>
          <p:cNvSpPr txBox="1"/>
          <p:nvPr>
            <p:ph type="title"/>
          </p:nvPr>
        </p:nvSpPr>
        <p:spPr>
          <a:xfrm>
            <a:off x="915017" y="609534"/>
            <a:ext cx="1036196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325" lIns="108650" spcFirstLastPara="1" rIns="108650" wrap="square" tIns="54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35" name="Google Shape;135;g34c770e8f75_2_48"/>
          <p:cNvSpPr txBox="1"/>
          <p:nvPr>
            <p:ph idx="10" type="dt"/>
          </p:nvPr>
        </p:nvSpPr>
        <p:spPr>
          <a:xfrm>
            <a:off x="915017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36" name="Google Shape;136;g34c770e8f75_2_48"/>
          <p:cNvSpPr txBox="1"/>
          <p:nvPr>
            <p:ph idx="11" type="ftr"/>
          </p:nvPr>
        </p:nvSpPr>
        <p:spPr>
          <a:xfrm>
            <a:off x="4164983" y="6248466"/>
            <a:ext cx="3862035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37" name="Google Shape;137;g34c770e8f75_2_48"/>
          <p:cNvSpPr txBox="1"/>
          <p:nvPr>
            <p:ph idx="12" type="sldNum"/>
          </p:nvPr>
        </p:nvSpPr>
        <p:spPr>
          <a:xfrm>
            <a:off x="8736983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c770e8f75_2_53"/>
          <p:cNvSpPr txBox="1"/>
          <p:nvPr>
            <p:ph type="title"/>
          </p:nvPr>
        </p:nvSpPr>
        <p:spPr>
          <a:xfrm>
            <a:off x="609522" y="273182"/>
            <a:ext cx="4011083" cy="1161852"/>
          </a:xfrm>
          <a:prstGeom prst="rect">
            <a:avLst/>
          </a:prstGeom>
          <a:noFill/>
          <a:ln>
            <a:noFill/>
          </a:ln>
        </p:spPr>
        <p:txBody>
          <a:bodyPr anchorCtr="0" anchor="b" bIns="54325" lIns="108650" spcFirstLastPara="1" rIns="108650" wrap="square" tIns="54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 b="1" sz="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40" name="Google Shape;140;g34c770e8f75_2_53"/>
          <p:cNvSpPr txBox="1"/>
          <p:nvPr>
            <p:ph idx="1" type="body"/>
          </p:nvPr>
        </p:nvSpPr>
        <p:spPr>
          <a:xfrm>
            <a:off x="4766812" y="273182"/>
            <a:ext cx="6815667" cy="5852914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-2794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Char char="•"/>
              <a:defRPr sz="800"/>
            </a:lvl1pPr>
            <a:lvl2pPr indent="-27305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Char char="–"/>
              <a:defRPr sz="700"/>
            </a:lvl2pPr>
            <a:lvl3pPr indent="-2667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Times New Roman"/>
              <a:buChar char="•"/>
              <a:defRPr sz="600"/>
            </a:lvl3pPr>
            <a:lvl4pPr indent="-26035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–"/>
              <a:defRPr sz="500"/>
            </a:lvl4pPr>
            <a:lvl5pPr indent="-26035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»"/>
              <a:defRPr sz="500"/>
            </a:lvl5pPr>
            <a:lvl6pPr indent="-26035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»"/>
              <a:defRPr sz="500"/>
            </a:lvl6pPr>
            <a:lvl7pPr indent="-26035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»"/>
              <a:defRPr sz="500"/>
            </a:lvl7pPr>
            <a:lvl8pPr indent="-26035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»"/>
              <a:defRPr sz="500"/>
            </a:lvl8pPr>
            <a:lvl9pPr indent="-26035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»"/>
              <a:defRPr sz="500"/>
            </a:lvl9pPr>
          </a:lstStyle>
          <a:p/>
        </p:txBody>
      </p:sp>
      <p:sp>
        <p:nvSpPr>
          <p:cNvPr id="141" name="Google Shape;141;g34c770e8f75_2_53"/>
          <p:cNvSpPr txBox="1"/>
          <p:nvPr>
            <p:ph idx="2" type="body"/>
          </p:nvPr>
        </p:nvSpPr>
        <p:spPr>
          <a:xfrm>
            <a:off x="609522" y="1435034"/>
            <a:ext cx="401108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  <a:defRPr sz="4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  <a:defRPr sz="3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  <a:defRPr sz="3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 New Roman"/>
              <a:buNone/>
              <a:defRPr sz="2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 New Roman"/>
              <a:buNone/>
              <a:defRPr sz="2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 New Roman"/>
              <a:buNone/>
              <a:defRPr sz="2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 New Roman"/>
              <a:buNone/>
              <a:defRPr sz="2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 New Roman"/>
              <a:buNone/>
              <a:defRPr sz="2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 New Roman"/>
              <a:buNone/>
              <a:defRPr sz="200"/>
            </a:lvl9pPr>
          </a:lstStyle>
          <a:p/>
        </p:txBody>
      </p:sp>
      <p:sp>
        <p:nvSpPr>
          <p:cNvPr id="142" name="Google Shape;142;g34c770e8f75_2_53"/>
          <p:cNvSpPr txBox="1"/>
          <p:nvPr>
            <p:ph idx="10" type="dt"/>
          </p:nvPr>
        </p:nvSpPr>
        <p:spPr>
          <a:xfrm>
            <a:off x="915017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43" name="Google Shape;143;g34c770e8f75_2_53"/>
          <p:cNvSpPr txBox="1"/>
          <p:nvPr>
            <p:ph idx="11" type="ftr"/>
          </p:nvPr>
        </p:nvSpPr>
        <p:spPr>
          <a:xfrm>
            <a:off x="4164983" y="6248466"/>
            <a:ext cx="3862035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44" name="Google Shape;144;g34c770e8f75_2_53"/>
          <p:cNvSpPr txBox="1"/>
          <p:nvPr>
            <p:ph idx="12" type="sldNum"/>
          </p:nvPr>
        </p:nvSpPr>
        <p:spPr>
          <a:xfrm>
            <a:off x="8736983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243840" y="193431"/>
            <a:ext cx="11704320" cy="55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3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243840" y="756911"/>
            <a:ext cx="11704320" cy="542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9769876" y="6340975"/>
            <a:ext cx="153863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11334044" y="6340975"/>
            <a:ext cx="614116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781887" y="6340976"/>
            <a:ext cx="593916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c770e8f75_2_60"/>
          <p:cNvSpPr txBox="1"/>
          <p:nvPr>
            <p:ph type="title"/>
          </p:nvPr>
        </p:nvSpPr>
        <p:spPr>
          <a:xfrm>
            <a:off x="2389874" y="4800534"/>
            <a:ext cx="7315044" cy="566870"/>
          </a:xfrm>
          <a:prstGeom prst="rect">
            <a:avLst/>
          </a:prstGeom>
          <a:noFill/>
          <a:ln>
            <a:noFill/>
          </a:ln>
        </p:spPr>
        <p:txBody>
          <a:bodyPr anchorCtr="0" anchor="b" bIns="54325" lIns="108650" spcFirstLastPara="1" rIns="108650" wrap="square" tIns="54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 b="1" sz="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47" name="Google Shape;147;g34c770e8f75_2_60"/>
          <p:cNvSpPr/>
          <p:nvPr>
            <p:ph idx="2" type="pic"/>
          </p:nvPr>
        </p:nvSpPr>
        <p:spPr>
          <a:xfrm>
            <a:off x="2389874" y="612841"/>
            <a:ext cx="7315044" cy="4114602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g34c770e8f75_2_60"/>
          <p:cNvSpPr txBox="1"/>
          <p:nvPr>
            <p:ph idx="1" type="body"/>
          </p:nvPr>
        </p:nvSpPr>
        <p:spPr>
          <a:xfrm>
            <a:off x="2389874" y="5367404"/>
            <a:ext cx="7315044" cy="804664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None/>
              <a:defRPr sz="4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  <a:defRPr sz="3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  <a:defRPr sz="3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 New Roman"/>
              <a:buNone/>
              <a:defRPr sz="2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 New Roman"/>
              <a:buNone/>
              <a:defRPr sz="2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 New Roman"/>
              <a:buNone/>
              <a:defRPr sz="2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 New Roman"/>
              <a:buNone/>
              <a:defRPr sz="2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 New Roman"/>
              <a:buNone/>
              <a:defRPr sz="2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imes New Roman"/>
              <a:buNone/>
              <a:defRPr sz="200"/>
            </a:lvl9pPr>
          </a:lstStyle>
          <a:p/>
        </p:txBody>
      </p:sp>
      <p:sp>
        <p:nvSpPr>
          <p:cNvPr id="149" name="Google Shape;149;g34c770e8f75_2_60"/>
          <p:cNvSpPr txBox="1"/>
          <p:nvPr>
            <p:ph idx="10" type="dt"/>
          </p:nvPr>
        </p:nvSpPr>
        <p:spPr>
          <a:xfrm>
            <a:off x="915017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50" name="Google Shape;150;g34c770e8f75_2_60"/>
          <p:cNvSpPr txBox="1"/>
          <p:nvPr>
            <p:ph idx="11" type="ftr"/>
          </p:nvPr>
        </p:nvSpPr>
        <p:spPr>
          <a:xfrm>
            <a:off x="4164983" y="6248466"/>
            <a:ext cx="3862035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51" name="Google Shape;151;g34c770e8f75_2_60"/>
          <p:cNvSpPr txBox="1"/>
          <p:nvPr>
            <p:ph idx="12" type="sldNum"/>
          </p:nvPr>
        </p:nvSpPr>
        <p:spPr>
          <a:xfrm>
            <a:off x="8736983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c770e8f75_2_67"/>
          <p:cNvSpPr txBox="1"/>
          <p:nvPr>
            <p:ph type="title"/>
          </p:nvPr>
        </p:nvSpPr>
        <p:spPr>
          <a:xfrm>
            <a:off x="915017" y="609534"/>
            <a:ext cx="1036196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325" lIns="108650" spcFirstLastPara="1" rIns="108650" wrap="square" tIns="54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54" name="Google Shape;154;g34c770e8f75_2_67"/>
          <p:cNvSpPr txBox="1"/>
          <p:nvPr>
            <p:ph idx="1" type="body"/>
          </p:nvPr>
        </p:nvSpPr>
        <p:spPr>
          <a:xfrm rot="5400000">
            <a:off x="4038534" y="-1142449"/>
            <a:ext cx="4114932" cy="10361965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-26035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indent="-26035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–"/>
              <a:defRPr/>
            </a:lvl2pPr>
            <a:lvl3pPr indent="-26035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indent="-26035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–"/>
              <a:defRPr/>
            </a:lvl4pPr>
            <a:lvl5pPr indent="-26035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5pPr>
            <a:lvl6pPr indent="-26035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6pPr>
            <a:lvl7pPr indent="-26035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7pPr>
            <a:lvl8pPr indent="-26035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8pPr>
            <a:lvl9pPr indent="-26035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9pPr>
          </a:lstStyle>
          <a:p/>
        </p:txBody>
      </p:sp>
      <p:sp>
        <p:nvSpPr>
          <p:cNvPr id="155" name="Google Shape;155;g34c770e8f75_2_67"/>
          <p:cNvSpPr txBox="1"/>
          <p:nvPr>
            <p:ph idx="10" type="dt"/>
          </p:nvPr>
        </p:nvSpPr>
        <p:spPr>
          <a:xfrm>
            <a:off x="915017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56" name="Google Shape;156;g34c770e8f75_2_67"/>
          <p:cNvSpPr txBox="1"/>
          <p:nvPr>
            <p:ph idx="11" type="ftr"/>
          </p:nvPr>
        </p:nvSpPr>
        <p:spPr>
          <a:xfrm>
            <a:off x="4164983" y="6248466"/>
            <a:ext cx="3862035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57" name="Google Shape;157;g34c770e8f75_2_67"/>
          <p:cNvSpPr txBox="1"/>
          <p:nvPr>
            <p:ph idx="12" type="sldNum"/>
          </p:nvPr>
        </p:nvSpPr>
        <p:spPr>
          <a:xfrm>
            <a:off x="8736983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c770e8f75_2_73"/>
          <p:cNvSpPr txBox="1"/>
          <p:nvPr>
            <p:ph type="title"/>
          </p:nvPr>
        </p:nvSpPr>
        <p:spPr>
          <a:xfrm rot="5400000">
            <a:off x="7238615" y="2057485"/>
            <a:ext cx="5486466" cy="2590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4325" lIns="108650" spcFirstLastPara="1" rIns="108650" wrap="square" tIns="54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60" name="Google Shape;160;g34c770e8f75_2_73"/>
          <p:cNvSpPr txBox="1"/>
          <p:nvPr>
            <p:ph idx="1" type="body"/>
          </p:nvPr>
        </p:nvSpPr>
        <p:spPr>
          <a:xfrm rot="5400000">
            <a:off x="2038670" y="-514266"/>
            <a:ext cx="5486466" cy="7734065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-26035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1pPr>
            <a:lvl2pPr indent="-26035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–"/>
              <a:defRPr/>
            </a:lvl2pPr>
            <a:lvl3pPr indent="-26035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•"/>
              <a:defRPr/>
            </a:lvl3pPr>
            <a:lvl4pPr indent="-26035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–"/>
              <a:defRPr/>
            </a:lvl4pPr>
            <a:lvl5pPr indent="-26035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5pPr>
            <a:lvl6pPr indent="-26035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6pPr>
            <a:lvl7pPr indent="-26035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7pPr>
            <a:lvl8pPr indent="-26035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8pPr>
            <a:lvl9pPr indent="-26035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Char char="»"/>
              <a:defRPr/>
            </a:lvl9pPr>
          </a:lstStyle>
          <a:p/>
        </p:txBody>
      </p:sp>
      <p:sp>
        <p:nvSpPr>
          <p:cNvPr id="161" name="Google Shape;161;g34c770e8f75_2_73"/>
          <p:cNvSpPr txBox="1"/>
          <p:nvPr>
            <p:ph idx="10" type="dt"/>
          </p:nvPr>
        </p:nvSpPr>
        <p:spPr>
          <a:xfrm>
            <a:off x="915017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62" name="Google Shape;162;g34c770e8f75_2_73"/>
          <p:cNvSpPr txBox="1"/>
          <p:nvPr>
            <p:ph idx="11" type="ftr"/>
          </p:nvPr>
        </p:nvSpPr>
        <p:spPr>
          <a:xfrm>
            <a:off x="4164983" y="6248466"/>
            <a:ext cx="3862035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00"/>
              <a:buNone/>
              <a:defRPr/>
            </a:lvl9pPr>
          </a:lstStyle>
          <a:p/>
        </p:txBody>
      </p:sp>
      <p:sp>
        <p:nvSpPr>
          <p:cNvPr id="163" name="Google Shape;163;g34c770e8f75_2_73"/>
          <p:cNvSpPr txBox="1"/>
          <p:nvPr>
            <p:ph idx="12" type="sldNum"/>
          </p:nvPr>
        </p:nvSpPr>
        <p:spPr>
          <a:xfrm>
            <a:off x="8736983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234461" y="193434"/>
            <a:ext cx="11713699" cy="4369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33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234461" y="4589464"/>
            <a:ext cx="11713699" cy="1582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0" type="dt"/>
          </p:nvPr>
        </p:nvSpPr>
        <p:spPr>
          <a:xfrm>
            <a:off x="9769876" y="6340975"/>
            <a:ext cx="153863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1334044" y="6340975"/>
            <a:ext cx="614116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3781887" y="6340976"/>
            <a:ext cx="593916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243840" y="193431"/>
            <a:ext cx="11704320" cy="55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3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243840" y="745068"/>
            <a:ext cx="5775960" cy="5431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6172200" y="756911"/>
            <a:ext cx="5775960" cy="542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9769876" y="6340975"/>
            <a:ext cx="153863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1334044" y="6340975"/>
            <a:ext cx="614116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9"/>
          <p:cNvSpPr txBox="1"/>
          <p:nvPr>
            <p:ph idx="11" type="ftr"/>
          </p:nvPr>
        </p:nvSpPr>
        <p:spPr>
          <a:xfrm>
            <a:off x="3781887" y="6340976"/>
            <a:ext cx="593916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243840" y="195204"/>
            <a:ext cx="11704320" cy="54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3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243839" y="770138"/>
            <a:ext cx="575373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243840" y="1625600"/>
            <a:ext cx="5753736" cy="4564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3" type="body"/>
          </p:nvPr>
        </p:nvSpPr>
        <p:spPr>
          <a:xfrm>
            <a:off x="6172199" y="770138"/>
            <a:ext cx="57759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0"/>
          <p:cNvSpPr txBox="1"/>
          <p:nvPr>
            <p:ph idx="4" type="body"/>
          </p:nvPr>
        </p:nvSpPr>
        <p:spPr>
          <a:xfrm>
            <a:off x="6172200" y="1625600"/>
            <a:ext cx="5775960" cy="4564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9769876" y="6340975"/>
            <a:ext cx="153863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1334044" y="6340975"/>
            <a:ext cx="614116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>
            <a:off x="3781887" y="6340976"/>
            <a:ext cx="593916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243840" y="193431"/>
            <a:ext cx="11704320" cy="55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33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0" type="dt"/>
          </p:nvPr>
        </p:nvSpPr>
        <p:spPr>
          <a:xfrm>
            <a:off x="9769876" y="6340975"/>
            <a:ext cx="153863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1334044" y="6340975"/>
            <a:ext cx="614116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3781887" y="6340976"/>
            <a:ext cx="593916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0" type="dt"/>
          </p:nvPr>
        </p:nvSpPr>
        <p:spPr>
          <a:xfrm>
            <a:off x="9769876" y="6340975"/>
            <a:ext cx="153863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1334044" y="6340975"/>
            <a:ext cx="614116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2"/>
          <p:cNvSpPr txBox="1"/>
          <p:nvPr>
            <p:ph idx="11" type="ftr"/>
          </p:nvPr>
        </p:nvSpPr>
        <p:spPr>
          <a:xfrm>
            <a:off x="3781887" y="6340976"/>
            <a:ext cx="593916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234463" y="193434"/>
            <a:ext cx="4537564" cy="1863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33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947139" y="193434"/>
            <a:ext cx="700102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234463" y="2057400"/>
            <a:ext cx="4537564" cy="4079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9769876" y="6340975"/>
            <a:ext cx="153863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11334044" y="6340975"/>
            <a:ext cx="614116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3781887" y="6340976"/>
            <a:ext cx="593916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234463" y="193434"/>
            <a:ext cx="4537564" cy="1863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33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/>
          <p:nvPr>
            <p:ph idx="2" type="pic"/>
          </p:nvPr>
        </p:nvSpPr>
        <p:spPr>
          <a:xfrm>
            <a:off x="4947139" y="193432"/>
            <a:ext cx="7001020" cy="5943598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234463" y="2057402"/>
            <a:ext cx="4537564" cy="4079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4"/>
          <p:cNvSpPr txBox="1"/>
          <p:nvPr>
            <p:ph idx="10" type="dt"/>
          </p:nvPr>
        </p:nvSpPr>
        <p:spPr>
          <a:xfrm>
            <a:off x="9769876" y="6340975"/>
            <a:ext cx="153863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11334044" y="6340975"/>
            <a:ext cx="614116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781887" y="6340976"/>
            <a:ext cx="593916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243840" y="193431"/>
            <a:ext cx="11704320" cy="1420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33"/>
              </a:buClr>
              <a:buSzPts val="2800"/>
              <a:buFont typeface="Arial"/>
              <a:buNone/>
              <a:defRPr b="0" i="0" sz="2800" u="sng" cap="none" strike="noStrike">
                <a:solidFill>
                  <a:srgbClr val="99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243840" y="1701561"/>
            <a:ext cx="11704320" cy="447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9769876" y="6340975"/>
            <a:ext cx="153863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11334044" y="6340975"/>
            <a:ext cx="614116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5"/>
          <p:cNvSpPr txBox="1"/>
          <p:nvPr>
            <p:ph idx="11" type="ftr"/>
          </p:nvPr>
        </p:nvSpPr>
        <p:spPr>
          <a:xfrm>
            <a:off x="3781887" y="6340976"/>
            <a:ext cx="5939162" cy="467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43840" y="6340976"/>
            <a:ext cx="3413760" cy="46763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0094B3"/>
            </a:gs>
          </a:gsLst>
          <a:lin ang="5400000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c770e8f75_2_0"/>
          <p:cNvSpPr txBox="1"/>
          <p:nvPr>
            <p:ph type="title"/>
          </p:nvPr>
        </p:nvSpPr>
        <p:spPr>
          <a:xfrm>
            <a:off x="915017" y="609534"/>
            <a:ext cx="1036196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325" lIns="108650" spcFirstLastPara="1" rIns="108650" wrap="square" tIns="54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5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5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5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5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5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5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5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5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5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g34c770e8f75_2_0"/>
          <p:cNvSpPr txBox="1"/>
          <p:nvPr>
            <p:ph idx="1" type="body"/>
          </p:nvPr>
        </p:nvSpPr>
        <p:spPr>
          <a:xfrm>
            <a:off x="915017" y="1981068"/>
            <a:ext cx="10361965" cy="4114932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-4699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Times New Roman"/>
              <a:buChar char="•"/>
              <a:defRPr b="0" i="0" sz="3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38150" lvl="1" marL="9144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Char char="–"/>
              <a:defRPr b="0" i="0" sz="3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1275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•"/>
              <a:defRPr b="0" i="0" sz="2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810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810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»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810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»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810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»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810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»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810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»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g34c770e8f75_2_0"/>
          <p:cNvSpPr txBox="1"/>
          <p:nvPr>
            <p:ph idx="10" type="dt"/>
          </p:nvPr>
        </p:nvSpPr>
        <p:spPr>
          <a:xfrm>
            <a:off x="915017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g34c770e8f75_2_0"/>
          <p:cNvSpPr txBox="1"/>
          <p:nvPr>
            <p:ph idx="11" type="ftr"/>
          </p:nvPr>
        </p:nvSpPr>
        <p:spPr>
          <a:xfrm>
            <a:off x="4164983" y="6248466"/>
            <a:ext cx="3862035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400"/>
              <a:buNone/>
              <a:defRPr b="0" i="0" sz="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g34c770e8f75_2_0"/>
          <p:cNvSpPr txBox="1"/>
          <p:nvPr>
            <p:ph idx="12" type="sldNum"/>
          </p:nvPr>
        </p:nvSpPr>
        <p:spPr>
          <a:xfrm>
            <a:off x="8736983" y="6248466"/>
            <a:ext cx="2540000" cy="457068"/>
          </a:xfrm>
          <a:prstGeom prst="rect">
            <a:avLst/>
          </a:prstGeom>
          <a:noFill/>
          <a:ln>
            <a:noFill/>
          </a:ln>
        </p:spPr>
        <p:txBody>
          <a:bodyPr anchorCtr="0" anchor="t" bIns="54325" lIns="108650" spcFirstLastPara="1" rIns="108650" wrap="square" tIns="543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g34c770e8f75_2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5400000">
            <a:off x="-2717271" y="3429000"/>
            <a:ext cx="2973917" cy="820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34c770e8f75_2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11935354" y="3429000"/>
            <a:ext cx="2973917" cy="820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34c770e8f75_2_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29694" y="6963833"/>
            <a:ext cx="6249458" cy="301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34c770e8f75_2_0"/>
          <p:cNvSpPr/>
          <p:nvPr/>
        </p:nvSpPr>
        <p:spPr>
          <a:xfrm>
            <a:off x="1929694" y="7082896"/>
            <a:ext cx="6096000" cy="264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25" lIns="23275" spcFirstLastPara="1" rIns="23275" wrap="square" tIns="11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ID: persuadingsapphire  Size: 48x36</a:t>
            </a:r>
            <a:endParaRPr sz="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1482A5"/>
            </a:gs>
          </a:gsLst>
          <a:lin ang="5400000" scaled="0"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c770e8f75_2_79"/>
          <p:cNvSpPr/>
          <p:nvPr/>
        </p:nvSpPr>
        <p:spPr>
          <a:xfrm>
            <a:off x="7809975" y="4987625"/>
            <a:ext cx="4281600" cy="178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25" lIns="23275" spcFirstLastPara="1" rIns="23275" wrap="square" tIns="11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g34c770e8f75_2_79"/>
          <p:cNvSpPr/>
          <p:nvPr/>
        </p:nvSpPr>
        <p:spPr>
          <a:xfrm>
            <a:off x="7809800" y="1240250"/>
            <a:ext cx="4281600" cy="363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25" lIns="23275" spcFirstLastPara="1" rIns="23275" wrap="square" tIns="11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g34c770e8f75_2_79"/>
          <p:cNvSpPr txBox="1"/>
          <p:nvPr/>
        </p:nvSpPr>
        <p:spPr>
          <a:xfrm>
            <a:off x="1166254" y="288650"/>
            <a:ext cx="9601916" cy="564229"/>
          </a:xfrm>
          <a:prstGeom prst="rect">
            <a:avLst/>
          </a:prstGeom>
          <a:noFill/>
          <a:ln>
            <a:noFill/>
          </a:ln>
        </p:spPr>
        <p:txBody>
          <a:bodyPr anchorCtr="0" anchor="t" bIns="16300" lIns="32600" spcFirstLastPara="1" rIns="32600" wrap="square" tIns="16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35078"/>
              </a:buClr>
              <a:buSzPts val="2200"/>
              <a:buFont typeface="Times New Roman"/>
              <a:buNone/>
            </a:pPr>
            <a:r>
              <a:rPr i="0" lang="en-US" sz="2200" u="none" cap="none" strike="noStrike">
                <a:solidFill>
                  <a:srgbClr val="235078"/>
                </a:solidFill>
                <a:latin typeface="EB Garamond"/>
                <a:ea typeface="EB Garamond"/>
                <a:cs typeface="EB Garamond"/>
                <a:sym typeface="EB Garamond"/>
              </a:rPr>
              <a:t>Relationship of Blue Bike trip duration and Boston neighborhood demographics</a:t>
            </a:r>
            <a:endParaRPr i="0" sz="2200" u="none" cap="none" strike="noStrike">
              <a:solidFill>
                <a:srgbClr val="235078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2" name="Google Shape;172;g34c770e8f75_2_79"/>
          <p:cNvSpPr txBox="1"/>
          <p:nvPr/>
        </p:nvSpPr>
        <p:spPr>
          <a:xfrm>
            <a:off x="1015950" y="718910"/>
            <a:ext cx="101601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00" lIns="32600" spcFirstLastPara="1" rIns="32600" wrap="square" tIns="163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482A5"/>
              </a:buClr>
              <a:buSzPts val="1400"/>
              <a:buFont typeface="Arial"/>
              <a:buNone/>
            </a:pPr>
            <a:r>
              <a:rPr i="0" lang="en-US" sz="1400" u="none" cap="none" strike="noStrike">
                <a:solidFill>
                  <a:srgbClr val="1482A5"/>
                </a:solidFill>
                <a:latin typeface="EB Garamond"/>
                <a:ea typeface="EB Garamond"/>
                <a:cs typeface="EB Garamond"/>
                <a:sym typeface="EB Garamond"/>
              </a:rPr>
              <a:t>Jasmine Le 2025 Data Science Capstone Project</a:t>
            </a:r>
            <a:endParaRPr i="0" sz="34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3" name="Google Shape;173;g34c770e8f75_2_79"/>
          <p:cNvSpPr/>
          <p:nvPr/>
        </p:nvSpPr>
        <p:spPr>
          <a:xfrm>
            <a:off x="96900" y="1242500"/>
            <a:ext cx="2992500" cy="248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25" lIns="23275" spcFirstLastPara="1" rIns="23275" wrap="square" tIns="11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34c770e8f75_2_79"/>
          <p:cNvSpPr txBox="1"/>
          <p:nvPr/>
        </p:nvSpPr>
        <p:spPr>
          <a:xfrm>
            <a:off x="287525" y="1568393"/>
            <a:ext cx="24249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" lIns="23275" spcFirstLastPara="1" rIns="23275" wrap="square" tIns="116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Research Question</a:t>
            </a:r>
            <a:endParaRPr b="1" i="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5" name="Google Shape;175;g34c770e8f75_2_79"/>
          <p:cNvSpPr txBox="1"/>
          <p:nvPr/>
        </p:nvSpPr>
        <p:spPr>
          <a:xfrm>
            <a:off x="259644" y="1242394"/>
            <a:ext cx="26670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" lIns="23275" spcFirstLastPara="1" rIns="23275" wrap="square" tIns="116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00" u="none" cap="none" strike="noStrike">
                <a:solidFill>
                  <a:srgbClr val="235078"/>
                </a:solidFill>
                <a:latin typeface="EB Garamond"/>
                <a:ea typeface="EB Garamond"/>
                <a:cs typeface="EB Garamond"/>
                <a:sym typeface="EB Garamond"/>
              </a:rPr>
              <a:t>Introduction</a:t>
            </a:r>
            <a:endParaRPr b="1" i="0" sz="17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File:Formal Logo of Wellesley College, Wellesley, MA, USA.svg - Wikipedia" id="176" name="Google Shape;176;g34c770e8f75_2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8500" y="288650"/>
            <a:ext cx="1518394" cy="8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34c770e8f75_2_79"/>
          <p:cNvSpPr txBox="1"/>
          <p:nvPr/>
        </p:nvSpPr>
        <p:spPr>
          <a:xfrm>
            <a:off x="283163" y="2800695"/>
            <a:ext cx="24249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" lIns="23275" spcFirstLastPara="1" rIns="23275" wrap="square" tIns="116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Background</a:t>
            </a:r>
            <a:endParaRPr i="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8" name="Google Shape;178;g34c770e8f75_2_79"/>
          <p:cNvSpPr txBox="1"/>
          <p:nvPr/>
        </p:nvSpPr>
        <p:spPr>
          <a:xfrm>
            <a:off x="440475" y="1802800"/>
            <a:ext cx="22719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" lIns="23275" spcFirstLastPara="1" rIns="23275" wrap="square" tIns="116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trip duration vary across different neighborhoods in Boston, and is there a relationship between the demographics of a given area and the duration of bike trips? Can we predict based social demographics of 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one's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neighborhood how long their 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trip duration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last? </a:t>
            </a:r>
            <a:endParaRPr b="0" i="0" sz="300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g34c770e8f75_2_79"/>
          <p:cNvSpPr/>
          <p:nvPr/>
        </p:nvSpPr>
        <p:spPr>
          <a:xfrm>
            <a:off x="88525" y="3777250"/>
            <a:ext cx="2992500" cy="299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25" lIns="23275" spcFirstLastPara="1" rIns="23275" wrap="square" tIns="11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i="0" sz="26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0" name="Google Shape;180;g34c770e8f75_2_79"/>
          <p:cNvSpPr txBox="1"/>
          <p:nvPr/>
        </p:nvSpPr>
        <p:spPr>
          <a:xfrm>
            <a:off x="279726" y="4032991"/>
            <a:ext cx="24318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" lIns="23275" spcFirstLastPara="1" rIns="23275" wrap="square" tIns="116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Sources</a:t>
            </a:r>
            <a:endParaRPr b="1" i="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" name="Google Shape;181;g34c770e8f75_2_79"/>
          <p:cNvSpPr txBox="1"/>
          <p:nvPr/>
        </p:nvSpPr>
        <p:spPr>
          <a:xfrm>
            <a:off x="314370" y="3793986"/>
            <a:ext cx="26748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" lIns="23275" spcFirstLastPara="1" rIns="23275" wrap="square" tIns="116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235078"/>
                </a:solidFill>
                <a:latin typeface="EB Garamond"/>
                <a:ea typeface="EB Garamond"/>
                <a:cs typeface="EB Garamond"/>
                <a:sym typeface="EB Garamond"/>
              </a:rPr>
              <a:t>Data</a:t>
            </a:r>
            <a:endParaRPr b="1" i="0" sz="170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2" name="Google Shape;182;g34c770e8f75_2_79"/>
          <p:cNvSpPr txBox="1"/>
          <p:nvPr/>
        </p:nvSpPr>
        <p:spPr>
          <a:xfrm>
            <a:off x="433125" y="4442601"/>
            <a:ext cx="2173500" cy="1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" lIns="23275" spcFirstLastPara="1" rIns="23275" wrap="square" tIns="116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0" sz="500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3" name="Google Shape;183;g34c770e8f75_2_79"/>
          <p:cNvSpPr/>
          <p:nvPr/>
        </p:nvSpPr>
        <p:spPr>
          <a:xfrm>
            <a:off x="3230800" y="1240250"/>
            <a:ext cx="4496400" cy="553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625" lIns="23275" spcFirstLastPara="1" rIns="23275" wrap="square" tIns="11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g34c770e8f75_2_79"/>
          <p:cNvSpPr txBox="1"/>
          <p:nvPr/>
        </p:nvSpPr>
        <p:spPr>
          <a:xfrm>
            <a:off x="307425" y="5649650"/>
            <a:ext cx="2548800" cy="11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●"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US 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census data on a neighborhood level, it was averaged out to represent each zip code.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●"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Grouping bikers by their zip code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●"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 of White Residents in a neighborhood was dropped due to collinearity 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5" name="Google Shape;185;g34c770e8f75_2_79"/>
          <p:cNvSpPr txBox="1"/>
          <p:nvPr/>
        </p:nvSpPr>
        <p:spPr>
          <a:xfrm>
            <a:off x="3371019" y="1329294"/>
            <a:ext cx="26670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" lIns="23275" spcFirstLastPara="1" rIns="23275" wrap="square" tIns="116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Visualizations</a:t>
            </a:r>
            <a:endParaRPr b="1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g34c770e8f75_2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2998" y="1608624"/>
            <a:ext cx="4163625" cy="2168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g34c770e8f75_2_79"/>
          <p:cNvSpPr txBox="1"/>
          <p:nvPr/>
        </p:nvSpPr>
        <p:spPr>
          <a:xfrm>
            <a:off x="3393000" y="3730375"/>
            <a:ext cx="4163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 Heat Map showing each social demographics correlation with blue bike trip duration.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graph with a line and a black line&#10;&#10;AI-generated content may be incorrect." id="188" name="Google Shape;188;g34c770e8f75_2_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1025" y="3971375"/>
            <a:ext cx="2667000" cy="1615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34c770e8f75_2_79" title="Screen Shot 2025-04-09 at 11.23.01 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6725" y="5111576"/>
            <a:ext cx="2548900" cy="157262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34c770e8f75_2_79"/>
          <p:cNvSpPr txBox="1"/>
          <p:nvPr/>
        </p:nvSpPr>
        <p:spPr>
          <a:xfrm>
            <a:off x="5851750" y="4338175"/>
            <a:ext cx="17853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2: Plo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Average Family Size versus log of trip duration. Color coding dots based on percentage of Black Residents in neighborhood. 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34c770e8f75_2_79"/>
          <p:cNvSpPr txBox="1"/>
          <p:nvPr/>
        </p:nvSpPr>
        <p:spPr>
          <a:xfrm>
            <a:off x="3393000" y="5632263"/>
            <a:ext cx="17853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3: Plot of Percentage of 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residents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a 4 year degree versus log of trip duration. Color cod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 dots based on percentage of Black Residents in neighborhood.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g34c770e8f75_2_79"/>
          <p:cNvSpPr txBox="1"/>
          <p:nvPr/>
        </p:nvSpPr>
        <p:spPr>
          <a:xfrm>
            <a:off x="259651" y="5451366"/>
            <a:ext cx="24318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" lIns="23275" spcFirstLastPara="1" rIns="23275" wrap="square" tIns="116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Manipulation</a:t>
            </a:r>
            <a:endParaRPr b="1" i="0" u="none" cap="none" strike="noStrik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3" name="Google Shape;193;g34c770e8f75_2_79"/>
          <p:cNvSpPr txBox="1"/>
          <p:nvPr/>
        </p:nvSpPr>
        <p:spPr>
          <a:xfrm>
            <a:off x="8031344" y="1301144"/>
            <a:ext cx="26670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" lIns="23275" spcFirstLastPara="1" rIns="23275" wrap="square" tIns="116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Results</a:t>
            </a:r>
            <a:endParaRPr b="1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graph with black text&#10;&#10;AI-generated content may be incorrect." id="194" name="Google Shape;194;g34c770e8f75_2_79"/>
          <p:cNvPicPr preferRelativeResize="0"/>
          <p:nvPr/>
        </p:nvPicPr>
        <p:blipFill rotWithShape="1">
          <a:blip r:embed="rId7">
            <a:alphaModFix/>
          </a:blip>
          <a:srcRect b="0" l="-90" r="0" t="3456"/>
          <a:stretch/>
        </p:blipFill>
        <p:spPr>
          <a:xfrm>
            <a:off x="9459070" y="3111625"/>
            <a:ext cx="2487255" cy="134464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95" name="Google Shape;195;g34c770e8f75_2_79"/>
          <p:cNvGraphicFramePr/>
          <p:nvPr/>
        </p:nvGraphicFramePr>
        <p:xfrm>
          <a:off x="8031350" y="2097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{64C63233-1C70-4704-AF8F-27E8F61A55F6}</a:tableStyleId>
              </a:tblPr>
              <a:tblGrid>
                <a:gridCol w="948275"/>
                <a:gridCol w="948275"/>
                <a:gridCol w="948275"/>
                <a:gridCol w="948275"/>
              </a:tblGrid>
              <a:tr h="1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MAE</a:t>
                      </a:r>
                      <a:endParaRPr b="1" sz="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RMSE</a:t>
                      </a:r>
                      <a:endParaRPr b="1" sz="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Adjusted R2</a:t>
                      </a:r>
                      <a:endParaRPr b="1" sz="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First Order Model </a:t>
                      </a:r>
                      <a:endParaRPr b="1" sz="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0.386</a:t>
                      </a:r>
                      <a:endParaRPr sz="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0.439</a:t>
                      </a:r>
                      <a:endParaRPr sz="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0.694</a:t>
                      </a:r>
                      <a:endParaRPr sz="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KNN (k = 5) </a:t>
                      </a:r>
                      <a:endParaRPr b="1" sz="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0.316</a:t>
                      </a:r>
                      <a:endParaRPr sz="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0.404</a:t>
                      </a:r>
                      <a:endParaRPr sz="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0.687</a:t>
                      </a:r>
                      <a:endParaRPr sz="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Random Forest</a:t>
                      </a:r>
                      <a:endParaRPr b="1" sz="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0.316</a:t>
                      </a:r>
                      <a:endParaRPr sz="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0.402</a:t>
                      </a:r>
                      <a:endParaRPr sz="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0.734</a:t>
                      </a:r>
                      <a:endParaRPr sz="600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g34c770e8f75_2_79"/>
          <p:cNvSpPr txBox="1"/>
          <p:nvPr/>
        </p:nvSpPr>
        <p:spPr>
          <a:xfrm>
            <a:off x="7934369" y="5139094"/>
            <a:ext cx="2667000" cy="2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25" lIns="23275" spcFirstLastPara="1" rIns="23275" wrap="square" tIns="116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3507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Conclusions &amp; Limitations </a:t>
            </a:r>
            <a:endParaRPr b="1" i="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g34c770e8f75_2_79"/>
          <p:cNvSpPr txBox="1"/>
          <p:nvPr/>
        </p:nvSpPr>
        <p:spPr>
          <a:xfrm>
            <a:off x="8101775" y="5385250"/>
            <a:ext cx="3793200" cy="11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Demographics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important for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users trip duration. However there are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this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due to it being on a neighborhood level and can not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instances on a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bike level.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later datasets do not document users zipcodes so this model may not be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</a:t>
            </a:r>
            <a:r>
              <a:rPr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predictions after 2021.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g34c770e8f75_2_79"/>
          <p:cNvSpPr txBox="1"/>
          <p:nvPr/>
        </p:nvSpPr>
        <p:spPr>
          <a:xfrm>
            <a:off x="8190600" y="1461525"/>
            <a:ext cx="34746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three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models, a first order linear regression, KNN, and Random Forest. Random Forest performed the best on all three measures.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g34c770e8f75_2_79"/>
          <p:cNvSpPr txBox="1"/>
          <p:nvPr/>
        </p:nvSpPr>
        <p:spPr>
          <a:xfrm>
            <a:off x="8031350" y="3125150"/>
            <a:ext cx="13143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better understand the Random Forest Model. Figure 4 shows how important each listed social demographic is in prediction. With percentage of 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residents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have a 4 year degree being the most important variable in prediction.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g34c770e8f75_2_79"/>
          <p:cNvSpPr txBox="1"/>
          <p:nvPr/>
        </p:nvSpPr>
        <p:spPr>
          <a:xfrm>
            <a:off x="9174350" y="4416663"/>
            <a:ext cx="30567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4: Showing importance of listed social demographics in Random Forest Model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g34c770e8f75_2_79"/>
          <p:cNvSpPr txBox="1"/>
          <p:nvPr/>
        </p:nvSpPr>
        <p:spPr>
          <a:xfrm>
            <a:off x="96900" y="2985375"/>
            <a:ext cx="2992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●"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 Bike is 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Boston's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bike sharing system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●"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Assessing the demographics of Blue Bike users to evaluate service equity and identify target groups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g34c770e8f75_2_79"/>
          <p:cNvSpPr txBox="1"/>
          <p:nvPr/>
        </p:nvSpPr>
        <p:spPr>
          <a:xfrm>
            <a:off x="155525" y="4183475"/>
            <a:ext cx="2992500" cy="11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●"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 Bike Trips from 2021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○"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of interest: Users Zip Code, Trip Duration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●"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 Census Social Demographic Data on Boston Area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○"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 of interest: Age, Income, Gender, Race, Family Size, Education, Commute Time to work, Marriage Status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T-Theme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2017-05-01T06:58:02Z</dcterms:created>
  <dc:creator>Freddy Nguyen</dc:creator>
</cp:coreProperties>
</file>