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Light" panose="000004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867FDA-2FF5-489A-927C-F1CA676E0460}">
  <a:tblStyle styleId="{3D867FDA-2FF5-489A-927C-F1CA676E0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0" y="1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21ad7e3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21ad7e32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621ad7e32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9b7ee924a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f9b7ee924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1fe16ff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1fe16ffc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f61fe16ffc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859efa8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859efa8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f3859efa83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21ad7e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21ad7e32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f621ad7e32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21ad7e3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21ad7e32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f621ad7e32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621ad7e3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621ad7e32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f621ad7e32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21ad7e3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21ad7e32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more on producing the batches and the masks not on producing the neural network which is the circle in the middle. </a:t>
            </a:r>
            <a:br>
              <a:rPr lang="en-US" dirty="0"/>
            </a:br>
            <a:endParaRPr dirty="0"/>
          </a:p>
        </p:txBody>
      </p:sp>
      <p:sp>
        <p:nvSpPr>
          <p:cNvPr id="201" name="Google Shape;201;gf621ad7e32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621ad7e3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621ad7e32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f621ad7e32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6000"/>
          </a:blip>
          <a:srcRect l="8650" t="-11735" r="-6392" b="11434"/>
          <a:stretch/>
        </p:blipFill>
        <p:spPr>
          <a:xfrm rot="10800000">
            <a:off x="-1116002" y="1"/>
            <a:ext cx="8424002" cy="93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092901" y="2971307"/>
            <a:ext cx="88104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089531" y="3849641"/>
            <a:ext cx="88104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1" y="6721475"/>
            <a:ext cx="12192081" cy="136500"/>
            <a:chOff x="1" y="6721475"/>
            <a:chExt cx="12192081" cy="136500"/>
          </a:xfrm>
        </p:grpSpPr>
        <p:sp>
          <p:nvSpPr>
            <p:cNvPr id="59" name="Google Shape;59;p13"/>
            <p:cNvSpPr/>
            <p:nvPr/>
          </p:nvSpPr>
          <p:spPr>
            <a:xfrm>
              <a:off x="1" y="6721475"/>
              <a:ext cx="2320200" cy="136500"/>
            </a:xfrm>
            <a:prstGeom prst="rect">
              <a:avLst/>
            </a:prstGeom>
            <a:solidFill>
              <a:srgbClr val="FECB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320282" y="6721475"/>
              <a:ext cx="9871800" cy="136500"/>
            </a:xfrm>
            <a:prstGeom prst="rect">
              <a:avLst/>
            </a:prstGeom>
            <a:solidFill>
              <a:srgbClr val="026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9031246" y="3708236"/>
            <a:ext cx="2871900" cy="45600"/>
          </a:xfrm>
          <a:prstGeom prst="rect">
            <a:avLst/>
          </a:prstGeom>
          <a:solidFill>
            <a:srgbClr val="0269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3092901" y="4387759"/>
            <a:ext cx="8810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1774492" y="5994164"/>
            <a:ext cx="10253709" cy="615798"/>
            <a:chOff x="1774492" y="5994164"/>
            <a:chExt cx="10253709" cy="615798"/>
          </a:xfrm>
        </p:grpSpPr>
        <p:pic>
          <p:nvPicPr>
            <p:cNvPr id="64" name="Google Shape;64;p13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38167" y="6028478"/>
              <a:ext cx="1165282" cy="543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87264" y="6032280"/>
              <a:ext cx="575493" cy="549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91108" y="6032280"/>
              <a:ext cx="418708" cy="539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 descr="A close up of a sig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89069" y="6114964"/>
              <a:ext cx="2039133" cy="438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 descr="A black and white logo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17557" y="5994347"/>
              <a:ext cx="2154617" cy="585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 descr="Logo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33208" y="5994346"/>
              <a:ext cx="591188" cy="585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 descr="Icon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74492" y="5994164"/>
              <a:ext cx="2630079" cy="6157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0" y="0"/>
            <a:ext cx="12192081" cy="136500"/>
            <a:chOff x="1" y="6721475"/>
            <a:chExt cx="12192081" cy="136500"/>
          </a:xfrm>
        </p:grpSpPr>
        <p:sp>
          <p:nvSpPr>
            <p:cNvPr id="78" name="Google Shape;78;p14"/>
            <p:cNvSpPr/>
            <p:nvPr/>
          </p:nvSpPr>
          <p:spPr>
            <a:xfrm>
              <a:off x="1" y="6721475"/>
              <a:ext cx="2320200" cy="136500"/>
            </a:xfrm>
            <a:prstGeom prst="rect">
              <a:avLst/>
            </a:prstGeom>
            <a:solidFill>
              <a:srgbClr val="FECB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320282" y="6721475"/>
              <a:ext cx="9871800" cy="136500"/>
            </a:xfrm>
            <a:prstGeom prst="rect">
              <a:avLst/>
            </a:prstGeom>
            <a:solidFill>
              <a:srgbClr val="026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>
            <a:off x="0" y="6421821"/>
            <a:ext cx="12192000" cy="475200"/>
          </a:xfrm>
          <a:prstGeom prst="rect">
            <a:avLst/>
          </a:prstGeom>
          <a:solidFill>
            <a:srgbClr val="DFDD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612188" y="646760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160583" y="6497237"/>
            <a:ext cx="5427034" cy="315842"/>
            <a:chOff x="160583" y="6497237"/>
            <a:chExt cx="5427034" cy="315842"/>
          </a:xfrm>
        </p:grpSpPr>
        <p:pic>
          <p:nvPicPr>
            <p:cNvPr id="83" name="Google Shape;83;p14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69636" y="6511448"/>
              <a:ext cx="222342" cy="286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95882" y="6511448"/>
              <a:ext cx="305598" cy="291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 descr="A close up of a sig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8102" y="6502145"/>
              <a:ext cx="634395" cy="296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 descr="A close up of a sig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2355" y="6549547"/>
              <a:ext cx="1155262" cy="248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 descr="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62080" y="6502145"/>
              <a:ext cx="304995" cy="30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 descr="A black and white logo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32099" y="6504757"/>
              <a:ext cx="1098759" cy="298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 descr="Icon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0583" y="6497237"/>
              <a:ext cx="1348956" cy="315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0" y="0"/>
            <a:ext cx="12192081" cy="136500"/>
            <a:chOff x="1" y="6721475"/>
            <a:chExt cx="12192081" cy="136500"/>
          </a:xfrm>
        </p:grpSpPr>
        <p:sp>
          <p:nvSpPr>
            <p:cNvPr id="94" name="Google Shape;94;p15"/>
            <p:cNvSpPr/>
            <p:nvPr/>
          </p:nvSpPr>
          <p:spPr>
            <a:xfrm>
              <a:off x="1" y="6721475"/>
              <a:ext cx="2320200" cy="136500"/>
            </a:xfrm>
            <a:prstGeom prst="rect">
              <a:avLst/>
            </a:prstGeom>
            <a:solidFill>
              <a:srgbClr val="FECB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320282" y="6721475"/>
              <a:ext cx="9871800" cy="136500"/>
            </a:xfrm>
            <a:prstGeom prst="rect">
              <a:avLst/>
            </a:prstGeom>
            <a:solidFill>
              <a:srgbClr val="026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5"/>
          <p:cNvSpPr/>
          <p:nvPr/>
        </p:nvSpPr>
        <p:spPr>
          <a:xfrm>
            <a:off x="0" y="6421821"/>
            <a:ext cx="12192000" cy="475200"/>
          </a:xfrm>
          <a:prstGeom prst="rect">
            <a:avLst/>
          </a:prstGeom>
          <a:solidFill>
            <a:srgbClr val="DFDD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2188" y="646760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160583" y="6497237"/>
            <a:ext cx="5427034" cy="315842"/>
            <a:chOff x="160583" y="6497237"/>
            <a:chExt cx="5427034" cy="315842"/>
          </a:xfrm>
        </p:grpSpPr>
        <p:pic>
          <p:nvPicPr>
            <p:cNvPr id="99" name="Google Shape;99;p15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69636" y="6511448"/>
              <a:ext cx="222342" cy="286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95882" y="6511448"/>
              <a:ext cx="305598" cy="291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5" descr="A close up of a sig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8102" y="6502145"/>
              <a:ext cx="634395" cy="296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5" descr="A close up of a sig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2355" y="6549547"/>
              <a:ext cx="1155262" cy="248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 descr="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62080" y="6502145"/>
              <a:ext cx="304995" cy="30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 descr="A black and white logo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32099" y="6504757"/>
              <a:ext cx="1098759" cy="298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 descr="Icon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0583" y="6497237"/>
              <a:ext cx="1348956" cy="315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/>
            </a:lvl1pPr>
            <a:lvl2pPr marL="914400" lvl="1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0" y="0"/>
            <a:ext cx="12192081" cy="136500"/>
            <a:chOff x="1" y="6721475"/>
            <a:chExt cx="12192081" cy="136500"/>
          </a:xfrm>
        </p:grpSpPr>
        <p:sp>
          <p:nvSpPr>
            <p:cNvPr id="110" name="Google Shape;110;p16"/>
            <p:cNvSpPr/>
            <p:nvPr/>
          </p:nvSpPr>
          <p:spPr>
            <a:xfrm>
              <a:off x="1" y="6721475"/>
              <a:ext cx="2320200" cy="136500"/>
            </a:xfrm>
            <a:prstGeom prst="rect">
              <a:avLst/>
            </a:prstGeom>
            <a:solidFill>
              <a:srgbClr val="FECB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320282" y="6721475"/>
              <a:ext cx="9871800" cy="136500"/>
            </a:xfrm>
            <a:prstGeom prst="rect">
              <a:avLst/>
            </a:prstGeom>
            <a:solidFill>
              <a:srgbClr val="026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0" y="6421821"/>
            <a:ext cx="12192000" cy="475200"/>
          </a:xfrm>
          <a:prstGeom prst="rect">
            <a:avLst/>
          </a:prstGeom>
          <a:solidFill>
            <a:srgbClr val="DFDD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612188" y="646760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60583" y="6497237"/>
            <a:ext cx="5427034" cy="315842"/>
            <a:chOff x="160583" y="6497237"/>
            <a:chExt cx="5427034" cy="315842"/>
          </a:xfrm>
        </p:grpSpPr>
        <p:pic>
          <p:nvPicPr>
            <p:cNvPr id="115" name="Google Shape;115;p16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69636" y="6511448"/>
              <a:ext cx="222342" cy="286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95882" y="6511448"/>
              <a:ext cx="305598" cy="291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6" descr="A close up of a sig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8102" y="6502145"/>
              <a:ext cx="634395" cy="296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 descr="A close up of a sig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2355" y="6549547"/>
              <a:ext cx="1155262" cy="248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 descr="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62080" y="6502145"/>
              <a:ext cx="304995" cy="30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 descr="A black and white logo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32099" y="6504757"/>
              <a:ext cx="1098759" cy="298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 descr="Icon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0583" y="6497237"/>
              <a:ext cx="1348956" cy="315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 rot="10800000">
            <a:off x="-1869954" y="-1015956"/>
            <a:ext cx="8617904" cy="9295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7"/>
          <p:cNvGrpSpPr/>
          <p:nvPr/>
        </p:nvGrpSpPr>
        <p:grpSpPr>
          <a:xfrm>
            <a:off x="0" y="0"/>
            <a:ext cx="12192081" cy="136500"/>
            <a:chOff x="1" y="6721475"/>
            <a:chExt cx="12192081" cy="136500"/>
          </a:xfrm>
        </p:grpSpPr>
        <p:sp>
          <p:nvSpPr>
            <p:cNvPr id="125" name="Google Shape;125;p17"/>
            <p:cNvSpPr/>
            <p:nvPr/>
          </p:nvSpPr>
          <p:spPr>
            <a:xfrm>
              <a:off x="1" y="6721475"/>
              <a:ext cx="2320200" cy="136500"/>
            </a:xfrm>
            <a:prstGeom prst="rect">
              <a:avLst/>
            </a:prstGeom>
            <a:solidFill>
              <a:srgbClr val="FECB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20282" y="6721475"/>
              <a:ext cx="9871800" cy="136500"/>
            </a:xfrm>
            <a:prstGeom prst="rect">
              <a:avLst/>
            </a:prstGeom>
            <a:solidFill>
              <a:srgbClr val="026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7"/>
          <p:cNvSpPr txBox="1"/>
          <p:nvPr/>
        </p:nvSpPr>
        <p:spPr>
          <a:xfrm>
            <a:off x="838200" y="2887250"/>
            <a:ext cx="10515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38200" y="4296617"/>
            <a:ext cx="10515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enccs.se</a:t>
            </a:r>
            <a:endParaRPr sz="3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774297" y="3483855"/>
            <a:ext cx="10579503" cy="610120"/>
            <a:chOff x="774297" y="3483855"/>
            <a:chExt cx="10579503" cy="610120"/>
          </a:xfrm>
        </p:grpSpPr>
        <p:pic>
          <p:nvPicPr>
            <p:cNvPr id="130" name="Google Shape;130;p17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01726" y="3502093"/>
              <a:ext cx="435878" cy="562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7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69022" y="3502093"/>
              <a:ext cx="599091" cy="571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7" descr="A close up of a sig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86837" y="3483855"/>
              <a:ext cx="1243660" cy="58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7" descr="A close up of a sig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89033" y="3576781"/>
              <a:ext cx="2264767" cy="487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 descr="Logo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462168" y="3483855"/>
              <a:ext cx="597910" cy="591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7" descr="A black and white logo&#10;&#10;Description automatically generated with low confidenc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187550" y="3488976"/>
              <a:ext cx="2153999" cy="584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7" descr="Icon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4297" y="3499585"/>
              <a:ext cx="2538635" cy="5943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ctrTitle"/>
          </p:nvPr>
        </p:nvSpPr>
        <p:spPr>
          <a:xfrm>
            <a:off x="415600" y="1957900"/>
            <a:ext cx="113607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4110" b="1">
                <a:latin typeface="Montserrat"/>
                <a:ea typeface="Montserrat"/>
                <a:cs typeface="Montserrat"/>
                <a:sym typeface="Montserrat"/>
              </a:rPr>
              <a:t>Graph Neural Networks and Transformers Workshop</a:t>
            </a:r>
            <a:endParaRPr sz="411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415600" y="3496899"/>
            <a:ext cx="113607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>
                <a:latin typeface="Montserrat Light"/>
                <a:ea typeface="Montserrat Light"/>
                <a:cs typeface="Montserrat Light"/>
                <a:sym typeface="Montserrat Light"/>
              </a:rPr>
              <a:t>ENCCS and RISE</a:t>
            </a:r>
            <a:endParaRPr sz="3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4294967295"/>
          </p:nvPr>
        </p:nvSpPr>
        <p:spPr>
          <a:xfrm>
            <a:off x="3092900" y="4387750"/>
            <a:ext cx="8683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z="1400" b="1">
                <a:latin typeface="Montserrat"/>
                <a:ea typeface="Montserrat"/>
                <a:cs typeface="Montserrat"/>
                <a:sym typeface="Montserrat"/>
              </a:rPr>
              <a:t>Erik Ylipää and Leon Sütfeld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6071450" y="3016225"/>
            <a:ext cx="2951100" cy="1787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550" y="2862298"/>
            <a:ext cx="10102448" cy="19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770150" y="4904325"/>
            <a:ext cx="155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Broadcasting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Masking tensors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2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ctrTitle"/>
          </p:nvPr>
        </p:nvSpPr>
        <p:spPr>
          <a:xfrm>
            <a:off x="415600" y="1957900"/>
            <a:ext cx="113607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4110" b="1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11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1"/>
          </p:nvPr>
        </p:nvSpPr>
        <p:spPr>
          <a:xfrm>
            <a:off x="415600" y="3496899"/>
            <a:ext cx="113607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>
                <a:latin typeface="Montserrat Light"/>
                <a:ea typeface="Montserrat Light"/>
                <a:cs typeface="Montserrat Light"/>
                <a:sym typeface="Montserrat Light"/>
              </a:rPr>
              <a:t>enccs.se</a:t>
            </a:r>
            <a:endParaRPr sz="3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400925" y="1334600"/>
            <a:ext cx="5606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Thursday October 21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4294967295"/>
          </p:nvPr>
        </p:nvSpPr>
        <p:spPr>
          <a:xfrm>
            <a:off x="6390750" y="1344325"/>
            <a:ext cx="5606700" cy="4191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Friday October 22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400913" y="176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{3D867FDA-2FF5-489A-927C-F1CA676E0460}</a:tableStyleId>
              </a:tblPr>
              <a:tblGrid>
                <a:gridCol w="160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09:00 - 09:20</a:t>
                      </a:r>
                      <a:endParaRPr sz="1600"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Workshop intro</a:t>
                      </a:r>
                      <a:endParaRPr sz="1600"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09:20 - 10:00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 for session 1 notebooks: Graphs and what to do with them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10:00 - 12:00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 on notebooks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12:00 - 13:00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Lunch break</a:t>
                      </a:r>
                      <a:endParaRPr sz="16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13:00 - 13:30 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 for session 2 notebooks: From graphs to tensors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13:30 - 15:50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 on notebooks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15:50 - 16:00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Recap of the day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1" name="Google Shape;151;p19"/>
          <p:cNvGraphicFramePr/>
          <p:nvPr/>
        </p:nvGraphicFramePr>
        <p:xfrm>
          <a:off x="6390738" y="176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{3D867FDA-2FF5-489A-927C-F1CA676E0460}</a:tableStyleId>
              </a:tblPr>
              <a:tblGrid>
                <a:gridCol w="160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09:00 - 09:30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 to session 3, Inner workings of Graph Neural Networks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09:30 - 12:00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 on notebooks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12:00 - 13:00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Lunch break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13:00 - 13:30 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 for session 4 notebooks: From GNNs to Transformers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13:30 - 15:40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 on notebooks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15:40 - 16:00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Recap of the workshop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Google Shape;152;p19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Workshop outline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From graphs to tensors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"/>
          </p:nvPr>
        </p:nvSpPr>
        <p:spPr>
          <a:xfrm>
            <a:off x="415600" y="354798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1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From graphs to arrays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534488" y="2111951"/>
            <a:ext cx="11123024" cy="2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1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750" y="1892725"/>
            <a:ext cx="6643999" cy="35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From graphs to arrays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1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425" y="2317413"/>
            <a:ext cx="4677700" cy="2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025" y="2153800"/>
            <a:ext cx="4488975" cy="313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2121925" y="5443150"/>
            <a:ext cx="2418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ontserrat"/>
                <a:ea typeface="Montserrat"/>
                <a:cs typeface="Montserrat"/>
                <a:sym typeface="Montserrat"/>
              </a:rPr>
              <a:t>Node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719763" y="5443150"/>
            <a:ext cx="235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ontserrat"/>
                <a:ea typeface="Montserrat"/>
                <a:cs typeface="Montserrat"/>
                <a:sym typeface="Montserrat"/>
              </a:rPr>
              <a:t>Edge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From graphs to arrays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2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00" y="1638825"/>
            <a:ext cx="4673000" cy="41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Batching graphs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2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1159975" y="2213025"/>
            <a:ext cx="9620252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Dealing with differently sized graphs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2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75" y="2507238"/>
            <a:ext cx="4902024" cy="27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63825"/>
            <a:ext cx="4252400" cy="38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>
            <a:spLocks noGrp="1"/>
          </p:cNvSpPr>
          <p:nvPr>
            <p:ph type="title" idx="4294967295"/>
          </p:nvPr>
        </p:nvSpPr>
        <p:spPr>
          <a:xfrm>
            <a:off x="415600" y="405271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/>
                <a:ea typeface="Montserrat"/>
                <a:cs typeface="Montserrat"/>
                <a:sym typeface="Montserrat"/>
              </a:rPr>
              <a:t>Masks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415600" y="940303"/>
            <a:ext cx="11360700" cy="6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SESSION 2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Montserrat Light</vt:lpstr>
      <vt:lpstr>Calibri</vt:lpstr>
      <vt:lpstr>Simple Light</vt:lpstr>
      <vt:lpstr>Graph Neural Networks and Transformers Workshop</vt:lpstr>
      <vt:lpstr>Workshop outline</vt:lpstr>
      <vt:lpstr>From graphs to tensors</vt:lpstr>
      <vt:lpstr>From graphs to arrays</vt:lpstr>
      <vt:lpstr>From graphs to arrays</vt:lpstr>
      <vt:lpstr>From graphs to arrays</vt:lpstr>
      <vt:lpstr>Batching graphs</vt:lpstr>
      <vt:lpstr>Dealing with differently sized graphs</vt:lpstr>
      <vt:lpstr>Masks</vt:lpstr>
      <vt:lpstr>Masking tensors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and Transformers Workshop</dc:title>
  <cp:lastModifiedBy>Yasmin Tesfaldet Gebreyesus</cp:lastModifiedBy>
  <cp:revision>3</cp:revision>
  <dcterms:modified xsi:type="dcterms:W3CDTF">2021-10-21T11:32:57Z</dcterms:modified>
</cp:coreProperties>
</file>