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前端线上错误监控系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前端线上错误监控系统</a:t>
            </a:r>
          </a:p>
        </p:txBody>
      </p:sp>
      <p:sp>
        <p:nvSpPr>
          <p:cNvPr id="120" name="— 六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六弦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7224" y="824707"/>
            <a:ext cx="14652558" cy="11715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总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</a:t>
            </a:r>
          </a:p>
        </p:txBody>
      </p:sp>
      <p:sp>
        <p:nvSpPr>
          <p:cNvPr id="151" name="线上错误监控系统的技术实现相对没有太大的难点，关键在于如何将其与工程化、发布流程、运维日志服务、企业OA相结合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线上错误监控系统的技术实现相对没有太大的难点，关键在于如何将其与工程化、发布流程、运维日志服务、企业OA相结合。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鸣谢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鸣谢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淘宝双11.jpeg" descr="淘宝双11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967" t="0" r="4967" b="0"/>
          <a:stretch>
            <a:fillRect/>
          </a:stretch>
        </p:blipFill>
        <p:spPr>
          <a:xfrm>
            <a:off x="12598400" y="3641951"/>
            <a:ext cx="10007600" cy="8851901"/>
          </a:xfrm>
          <a:prstGeom prst="rect">
            <a:avLst/>
          </a:prstGeom>
        </p:spPr>
      </p:pic>
      <p:sp>
        <p:nvSpPr>
          <p:cNvPr id="123" name="背景—及时止损与增加收益价值相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pPr/>
            <a:r>
              <a:t>背景—及时止损与增加收益价值相同</a:t>
            </a:r>
          </a:p>
        </p:txBody>
      </p:sp>
      <p:sp>
        <p:nvSpPr>
          <p:cNvPr id="124" name="电商、金融类等产品出现线上bug，问题遗留的时长与业务损失成正比。及时解决就意味着减少损失。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电商、金融类等产品出现线上bug，问题遗留的时长与业务损失成正比。及时解决就意味着减少损失。</a:t>
            </a:r>
          </a:p>
          <a:p>
            <a:pPr/>
            <a:r>
              <a:t>期望能有一套线上错误监控系统，当客户端发生错误时，第一时间定位该错误源头并及时安排开发人员解决。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需求分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需求分析</a:t>
            </a:r>
          </a:p>
        </p:txBody>
      </p:sp>
      <p:sp>
        <p:nvSpPr>
          <p:cNvPr id="127" name="线上异常发生的第一时间将其捕获并上报。(时效性)…"/>
          <p:cNvSpPr txBox="1"/>
          <p:nvPr>
            <p:ph type="body" idx="1"/>
          </p:nvPr>
        </p:nvSpPr>
        <p:spPr>
          <a:xfrm>
            <a:off x="1580089" y="3434289"/>
            <a:ext cx="20815301" cy="8839201"/>
          </a:xfrm>
          <a:prstGeom prst="rect">
            <a:avLst/>
          </a:prstGeom>
        </p:spPr>
        <p:txBody>
          <a:bodyPr/>
          <a:lstStyle/>
          <a:p>
            <a:pPr marL="431800" indent="-431800">
              <a:spcBef>
                <a:spcPts val="5300"/>
              </a:spcBef>
              <a:defRPr sz="3800"/>
            </a:pPr>
            <a:r>
              <a:t>线上异常发生的第一时间将其捕获并上报。(时效性)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要精准定位异常发生的源头。(异常源码追踪)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找到对应的开发者信息。(开发者精准定位)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通知到该开发者。(强通知)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技术解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技术解析</a:t>
            </a:r>
          </a:p>
        </p:txBody>
      </p:sp>
      <p:sp>
        <p:nvSpPr>
          <p:cNvPr id="130" name="异常捕获时效性——异常捕获，埋点上报…"/>
          <p:cNvSpPr txBox="1"/>
          <p:nvPr>
            <p:ph type="body" idx="1"/>
          </p:nvPr>
        </p:nvSpPr>
        <p:spPr>
          <a:xfrm>
            <a:off x="2118316" y="3481091"/>
            <a:ext cx="20815301" cy="8839201"/>
          </a:xfrm>
          <a:prstGeom prst="rect">
            <a:avLst/>
          </a:prstGeom>
        </p:spPr>
        <p:txBody>
          <a:bodyPr/>
          <a:lstStyle/>
          <a:p>
            <a:pPr marL="431800" indent="-431800">
              <a:spcBef>
                <a:spcPts val="5300"/>
              </a:spcBef>
              <a:defRPr sz="3800"/>
            </a:pPr>
            <a:r>
              <a:t>异常捕获时效性——异常捕获，埋点上报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异常源码追踪: 客户端代码由源码打包而成，打包后的代码报错要精准地定位到源码——source-map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开发者精准定位——git-api</a:t>
            </a:r>
          </a:p>
          <a:p>
            <a:pPr marL="431800" indent="-431800">
              <a:spcBef>
                <a:spcPts val="5300"/>
              </a:spcBef>
              <a:defRPr sz="3800"/>
            </a:pPr>
            <a:r>
              <a:t>强通知——企业OA开放api(钉钉/企业微信/Others)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722" y="805084"/>
            <a:ext cx="20592556" cy="12605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ode-catch.png" descr="code-catch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9023" r="0" b="9023"/>
          <a:stretch>
            <a:fillRect/>
          </a:stretch>
        </p:blipFill>
        <p:spPr>
          <a:xfrm>
            <a:off x="9650843" y="2818606"/>
            <a:ext cx="11890453" cy="10517316"/>
          </a:xfrm>
          <a:prstGeom prst="rect">
            <a:avLst/>
          </a:prstGeom>
        </p:spPr>
      </p:pic>
      <p:sp>
        <p:nvSpPr>
          <p:cNvPr id="135" name="异常捕获"/>
          <p:cNvSpPr txBox="1"/>
          <p:nvPr>
            <p:ph type="title"/>
          </p:nvPr>
        </p:nvSpPr>
        <p:spPr>
          <a:xfrm>
            <a:off x="1065264" y="267285"/>
            <a:ext cx="20815301" cy="2984501"/>
          </a:xfrm>
          <a:prstGeom prst="rect">
            <a:avLst/>
          </a:prstGeom>
        </p:spPr>
        <p:txBody>
          <a:bodyPr/>
          <a:lstStyle/>
          <a:p>
            <a:pPr/>
            <a:r>
              <a:t>异常捕获</a:t>
            </a:r>
          </a:p>
        </p:txBody>
      </p:sp>
      <p:sp>
        <p:nvSpPr>
          <p:cNvPr id="136" name="js代码运行时错误…"/>
          <p:cNvSpPr txBox="1"/>
          <p:nvPr>
            <p:ph type="body" sz="quarter" idx="1"/>
          </p:nvPr>
        </p:nvSpPr>
        <p:spPr>
          <a:xfrm>
            <a:off x="2094914" y="3236379"/>
            <a:ext cx="5775558" cy="8839201"/>
          </a:xfrm>
          <a:prstGeom prst="rect">
            <a:avLst/>
          </a:prstGeom>
        </p:spPr>
        <p:txBody>
          <a:bodyPr/>
          <a:lstStyle/>
          <a:p>
            <a:pPr/>
            <a:r>
              <a:t>js代码运行时错误</a:t>
            </a:r>
          </a:p>
          <a:p>
            <a:pPr/>
            <a:r>
              <a:t>静态资源加载异常(img,script,link等）</a:t>
            </a:r>
          </a:p>
          <a:p>
            <a:pPr/>
            <a:r>
              <a:t>未捕获的Promise错误</a:t>
            </a:r>
          </a:p>
          <a:p>
            <a:pPr/>
            <a:r>
              <a:t>接口请求api错误</a:t>
            </a:r>
          </a:p>
          <a:p>
            <a:pPr/>
            <a:r>
              <a:t>其他类型错误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code-catch2.png" descr="code-catch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70" t="10078" r="3970" b="11586"/>
          <a:stretch>
            <a:fillRect/>
          </a:stretch>
        </p:blipFill>
        <p:spPr>
          <a:xfrm>
            <a:off x="9262455" y="4294421"/>
            <a:ext cx="14456196" cy="7404452"/>
          </a:xfrm>
          <a:prstGeom prst="rect">
            <a:avLst/>
          </a:prstGeom>
        </p:spPr>
      </p:pic>
      <p:sp>
        <p:nvSpPr>
          <p:cNvPr id="139" name="source-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source-map</a:t>
            </a:r>
          </a:p>
        </p:txBody>
      </p:sp>
      <p:sp>
        <p:nvSpPr>
          <p:cNvPr id="140" name="soucemap源码追踪需要两个条件:  1 source-map文件；  2错误代码堆栈行列信息…"/>
          <p:cNvSpPr txBox="1"/>
          <p:nvPr>
            <p:ph type="body" sz="quarter" idx="1"/>
          </p:nvPr>
        </p:nvSpPr>
        <p:spPr>
          <a:xfrm>
            <a:off x="1767298" y="3577069"/>
            <a:ext cx="6716540" cy="8839201"/>
          </a:xfrm>
          <a:prstGeom prst="rect">
            <a:avLst/>
          </a:prstGeom>
        </p:spPr>
        <p:txBody>
          <a:bodyPr/>
          <a:lstStyle/>
          <a:p>
            <a:pPr/>
            <a:r>
              <a:t>soucemap源码追踪需要两个条件:  1 source-map文件；  2错误代码堆栈行列信息</a:t>
            </a:r>
          </a:p>
          <a:p>
            <a:pPr/>
            <a:r>
              <a:t>注意: 线上不能含有source-map文件。(将source-map文件上传到server端)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739" y="786854"/>
            <a:ext cx="21117528" cy="12365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developer.png" descr="developer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413" t="0" r="6591" b="0"/>
          <a:stretch>
            <a:fillRect/>
          </a:stretch>
        </p:blipFill>
        <p:spPr>
          <a:xfrm>
            <a:off x="11294516" y="3641951"/>
            <a:ext cx="12737127" cy="8851901"/>
          </a:xfrm>
          <a:prstGeom prst="rect">
            <a:avLst/>
          </a:prstGeom>
        </p:spPr>
      </p:pic>
      <p:sp>
        <p:nvSpPr>
          <p:cNvPr id="145" name="开发者精准定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开发者精准定位</a:t>
            </a:r>
          </a:p>
        </p:txBody>
      </p:sp>
      <p:sp>
        <p:nvSpPr>
          <p:cNvPr id="146" name="最后提交该行代码的人，即为对应的开发者。…"/>
          <p:cNvSpPr txBox="1"/>
          <p:nvPr>
            <p:ph type="body" sz="half" idx="1"/>
          </p:nvPr>
        </p:nvSpPr>
        <p:spPr>
          <a:xfrm>
            <a:off x="1777999" y="3648301"/>
            <a:ext cx="8577023" cy="8839201"/>
          </a:xfrm>
          <a:prstGeom prst="rect">
            <a:avLst/>
          </a:prstGeom>
        </p:spPr>
        <p:txBody>
          <a:bodyPr/>
          <a:lstStyle/>
          <a:p>
            <a:pPr/>
            <a:r>
              <a:t>最后提交该行代码的人，即为对应的开发者。</a:t>
            </a:r>
          </a:p>
          <a:p>
            <a:pPr/>
            <a:r>
              <a:t>在服务端本地使用git blame命令，保证定位过程的性能。(在发布后要clone源码到服务端。)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