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315" r:id="rId2"/>
    <p:sldId id="285" r:id="rId3"/>
    <p:sldId id="259" r:id="rId4"/>
    <p:sldId id="316" r:id="rId5"/>
    <p:sldId id="317" r:id="rId6"/>
    <p:sldId id="318" r:id="rId7"/>
    <p:sldId id="284" r:id="rId8"/>
    <p:sldId id="296" r:id="rId9"/>
    <p:sldId id="319" r:id="rId10"/>
    <p:sldId id="293" r:id="rId11"/>
    <p:sldId id="286" r:id="rId12"/>
    <p:sldId id="31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392A8E4-F4B0-4717-A1E0-5F547B7C466D}">
  <a:tblStyle styleId="{E392A8E4-F4B0-4717-A1E0-5F547B7C46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2251" autoAdjust="0"/>
  </p:normalViewPr>
  <p:slideViewPr>
    <p:cSldViewPr>
      <p:cViewPr>
        <p:scale>
          <a:sx n="98" d="100"/>
          <a:sy n="98" d="100"/>
        </p:scale>
        <p:origin x="5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67947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5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95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47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58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99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7CC4-03F1-4F56-B421-4D8F417E4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95350"/>
            <a:ext cx="7391400" cy="2961900"/>
          </a:xfrm>
        </p:spPr>
        <p:txBody>
          <a:bodyPr/>
          <a:lstStyle/>
          <a:p>
            <a:r>
              <a:rPr lang="en-US" dirty="0"/>
              <a:t>SPRING WEB MVC</a:t>
            </a:r>
          </a:p>
        </p:txBody>
      </p:sp>
    </p:spTree>
    <p:extLst>
      <p:ext uri="{BB962C8B-B14F-4D97-AF65-F5344CB8AC3E}">
        <p14:creationId xmlns:p14="http://schemas.microsoft.com/office/powerpoint/2010/main" val="169949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497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333375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8313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 descr="A picture containing clipar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33550"/>
            <a:ext cx="5779754" cy="21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4400" y="1733550"/>
            <a:ext cx="7467600" cy="27243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Spring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about Spring MVC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Shape 325"/>
          <p:cNvGrpSpPr/>
          <p:nvPr/>
        </p:nvGrpSpPr>
        <p:grpSpPr>
          <a:xfrm>
            <a:off x="263100" y="580105"/>
            <a:ext cx="407743" cy="391135"/>
            <a:chOff x="5233525" y="4954450"/>
            <a:chExt cx="538275" cy="516350"/>
          </a:xfrm>
        </p:grpSpPr>
        <p:sp>
          <p:nvSpPr>
            <p:cNvPr id="33" name="Shape 32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2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2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2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3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3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3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33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51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143000" y="2952750"/>
            <a:ext cx="5879076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0A6A-1C7F-4E89-B47D-9EA3DBCA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75581-6BB4-4CFD-B25F-623DA9502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4E0C5BF-48F0-4189-B8A4-67348C25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91414"/>
            <a:ext cx="4572000" cy="2471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2E24A8-8E2A-4896-9AB1-35AE2B5673E2}"/>
              </a:ext>
            </a:extLst>
          </p:cNvPr>
          <p:cNvSpPr txBox="1"/>
          <p:nvPr/>
        </p:nvSpPr>
        <p:spPr>
          <a:xfrm>
            <a:off x="814275" y="1581150"/>
            <a:ext cx="82296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Spring is the most popular  application development   framework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Spring is an open source java platform</a:t>
            </a:r>
          </a:p>
        </p:txBody>
      </p:sp>
    </p:spTree>
    <p:extLst>
      <p:ext uri="{BB962C8B-B14F-4D97-AF65-F5344CB8AC3E}">
        <p14:creationId xmlns:p14="http://schemas.microsoft.com/office/powerpoint/2010/main" val="407003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0A6A-1C7F-4E89-B47D-9EA3DBCA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75581-6BB4-4CFD-B25F-623DA9502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4E0C5BF-48F0-4189-B8A4-67348C25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91414"/>
            <a:ext cx="4572000" cy="2471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2E24A8-8E2A-4896-9AB1-35AE2B5673E2}"/>
              </a:ext>
            </a:extLst>
          </p:cNvPr>
          <p:cNvSpPr txBox="1"/>
          <p:nvPr/>
        </p:nvSpPr>
        <p:spPr>
          <a:xfrm>
            <a:off x="814275" y="1581150"/>
            <a:ext cx="82296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application easier and less complex to develop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test and maintain</a:t>
            </a:r>
          </a:p>
        </p:txBody>
      </p:sp>
    </p:spTree>
    <p:extLst>
      <p:ext uri="{BB962C8B-B14F-4D97-AF65-F5344CB8AC3E}">
        <p14:creationId xmlns:p14="http://schemas.microsoft.com/office/powerpoint/2010/main" val="425122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0A6A-1C7F-4E89-B47D-9EA3DBCA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module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75581-6BB4-4CFD-B25F-623DA9502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56387C-24D1-4278-BD36-5F6FFCB0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015"/>
            <a:ext cx="7543800" cy="315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22" name="Shape 435"/>
          <p:cNvGrpSpPr/>
          <p:nvPr/>
        </p:nvGrpSpPr>
        <p:grpSpPr>
          <a:xfrm>
            <a:off x="270943" y="629920"/>
            <a:ext cx="392063" cy="291504"/>
            <a:chOff x="5247525" y="3007275"/>
            <a:chExt cx="517575" cy="384825"/>
          </a:xfrm>
        </p:grpSpPr>
        <p:sp>
          <p:nvSpPr>
            <p:cNvPr id="23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A1CE11-292E-4CD4-BC28-ED50384A8C59}"/>
              </a:ext>
            </a:extLst>
          </p:cNvPr>
          <p:cNvSpPr txBox="1"/>
          <p:nvPr/>
        </p:nvSpPr>
        <p:spPr>
          <a:xfrm>
            <a:off x="814274" y="514350"/>
            <a:ext cx="512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Spring MVC?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15C1D2-1C17-4085-B952-9B97233720C2}"/>
              </a:ext>
            </a:extLst>
          </p:cNvPr>
          <p:cNvSpPr txBox="1"/>
          <p:nvPr/>
        </p:nvSpPr>
        <p:spPr>
          <a:xfrm>
            <a:off x="587814" y="1885950"/>
            <a:ext cx="8456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robust, flexible and well-designed framework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developing web application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building flexible and loosely coupled web applications  </a:t>
            </a:r>
          </a:p>
        </p:txBody>
      </p:sp>
    </p:spTree>
    <p:extLst>
      <p:ext uri="{BB962C8B-B14F-4D97-AF65-F5344CB8AC3E}">
        <p14:creationId xmlns:p14="http://schemas.microsoft.com/office/powerpoint/2010/main" val="127083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52550"/>
            <a:ext cx="8686800" cy="3048000"/>
          </a:xfrm>
        </p:spPr>
        <p:txBody>
          <a:bodyPr/>
          <a:lstStyle/>
          <a:p>
            <a:r>
              <a:rPr lang="en-US" dirty="0"/>
              <a:t> This design pattern helps in </a:t>
            </a:r>
            <a:r>
              <a:rPr lang="en-US" dirty="0" err="1"/>
              <a:t>seperating</a:t>
            </a:r>
            <a:r>
              <a:rPr lang="en-US" dirty="0"/>
              <a:t> the business logic, presentation logic and navigation logic</a:t>
            </a:r>
          </a:p>
          <a:p>
            <a:r>
              <a:rPr lang="en-US" dirty="0"/>
              <a:t> Model: encapsulating the application data</a:t>
            </a:r>
          </a:p>
          <a:p>
            <a:r>
              <a:rPr lang="en-US" dirty="0"/>
              <a:t>View : response to the user with the help of the model object</a:t>
            </a:r>
          </a:p>
          <a:p>
            <a:r>
              <a:rPr lang="en-US" dirty="0"/>
              <a:t>Controller: receiving the request from the user and calling the back-end 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Graphic 6" descr="Clipboar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627" y="438150"/>
            <a:ext cx="628648" cy="6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44C4-091B-4399-A4E1-E3BF8BDB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C8FEB-4201-47E6-AD6B-43622528E5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C291C-0314-416E-A993-477687B3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6210"/>
            <a:ext cx="6096000" cy="35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7169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131</Words>
  <Application>Microsoft Office PowerPoint</Application>
  <PresentationFormat>On-screen Show (16:9)</PresentationFormat>
  <Paragraphs>38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Arvo</vt:lpstr>
      <vt:lpstr>Roboto Condensed</vt:lpstr>
      <vt:lpstr>Roboto Condensed Light</vt:lpstr>
      <vt:lpstr>Arial</vt:lpstr>
      <vt:lpstr>Times New Roman</vt:lpstr>
      <vt:lpstr>Salerio template</vt:lpstr>
      <vt:lpstr>SPRING WEB MVC</vt:lpstr>
      <vt:lpstr>Content</vt:lpstr>
      <vt:lpstr>Overview</vt:lpstr>
      <vt:lpstr>Spring framework</vt:lpstr>
      <vt:lpstr>Spring framework</vt:lpstr>
      <vt:lpstr>Spring module</vt:lpstr>
      <vt:lpstr>PowerPoint Presentation</vt:lpstr>
      <vt:lpstr>Spring MVC Concepts</vt:lpstr>
      <vt:lpstr>Spring MVC Concepts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WEB ONLINE TEST</dc:title>
  <cp:lastModifiedBy>pham suong</cp:lastModifiedBy>
  <cp:revision>97</cp:revision>
  <dcterms:modified xsi:type="dcterms:W3CDTF">2017-07-19T16:56:21Z</dcterms:modified>
</cp:coreProperties>
</file>