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82"/>
    <p:restoredTop sz="69374"/>
  </p:normalViewPr>
  <p:slideViewPr>
    <p:cSldViewPr snapToGrid="0">
      <p:cViewPr varScale="1">
        <p:scale>
          <a:sx n="65" d="100"/>
          <a:sy n="65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B2E29-D9FC-9A40-ABE6-712CD373131D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A913A-8E70-E948-BC70-B9F1A615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1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 Use 2017 scatter plot and draw a line that shows what the 50k would look like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 Average up how many below and above that line and see if you can divide it up visually - transparent area to show under 50k adjustment to be a different shade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  <a:sym typeface="Wingdings" pitchFamily="2" charset="2"/>
              </a:rPr>
              <a:t> add what </a:t>
            </a:r>
            <a:r>
              <a:rPr lang="en-US" dirty="0" err="1">
                <a:effectLst/>
                <a:latin typeface="Helvetica Neue" panose="02000503000000020004" pitchFamily="2" charset="0"/>
                <a:sym typeface="Wingdings" pitchFamily="2" charset="2"/>
              </a:rPr>
              <a:t>countyids</a:t>
            </a:r>
            <a:r>
              <a:rPr lang="en-US" dirty="0">
                <a:effectLst/>
                <a:latin typeface="Helvetica Neue" panose="02000503000000020004" pitchFamily="2" charset="0"/>
                <a:sym typeface="Wingdings" pitchFamily="2" charset="2"/>
              </a:rPr>
              <a:t> are associated with which states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A913A-8E70-E948-BC70-B9F1A61543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41A9-582A-551B-358D-F655E2BBE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A81E2-78A4-E49A-0E38-3C65EB21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DAF2-D3EB-AE86-E9D2-5FDCBB39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0AF1-68AC-03B2-92B5-A109D886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3FAE-6E7F-2871-F49C-D9BDE5BF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1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335E-0CE7-282C-B94C-6948B6CD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6797A-10FE-F0A9-4211-6FFE5DB36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8814F-3B66-503F-CF95-E1A3BEDA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41051-059C-B29A-0379-CE666B8B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BEB7F-1797-610B-BCA3-A49D6F1F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0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40FA8-A854-A9A9-443D-BF5E53FFC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D69C1-CD11-2273-476B-C9B3FD1E5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7BA19-7317-6B97-97F5-C0B4217B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B86E-634C-079E-B6DD-3157B3F6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2A16-9692-5FA2-F0B9-E59101D8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2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6475-E627-1CC2-8056-D4A7526F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C5BE-AC60-CB88-EA26-188A65AF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AEF9D-1129-AD3D-98C7-D6251909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134F0-4B3D-D607-00CA-9B4FEFA4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5A6A-C270-6F55-6B08-A60DAEAF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0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1A59-2169-EA65-A2CD-F5E1D339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F80DD-F42D-EFD2-654E-D00CE0918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FA46-91EE-7C62-1064-C963096B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765D-BFC9-F7BA-D446-5D66EF46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91794-D863-1F65-DB92-0E4C9275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0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473E-86C0-B4FA-9FCC-4BAA5747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E38B-2354-909E-9AEA-2A66C4C70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A0AC-9529-7977-2C72-95F3AA6A1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E1B48-0045-C15E-DD21-3C415E04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13E3D-8A8F-8FF6-DBFF-78A999F8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AB204-106A-8775-036C-A50E937B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7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12AB-72C3-835E-81B4-B1DBFD35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402E4-028C-581F-0B43-536BAE165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895D8-B3C8-B23D-296E-658805CBB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06C70-EDA1-C233-EA07-A5AE46420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8DDFE-F691-9DD0-EA65-1402EF061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5E55A-DC2A-48CA-4CCE-77C2B754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2C589-C2C5-4912-4FD1-4975E488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18F1B-180E-A947-8DB0-D2BDEADF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1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8FF5-39B5-9637-289C-FBEBACA1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22935-FDB5-8495-9992-1DADB54B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A8649-773A-445B-18E2-C6015FEB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8B001-A546-5381-AD6B-C5EDB2DE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2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C4C22-376E-F2C6-7ADC-8476289C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04E3A-8276-953C-A277-20421367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34394-0400-BA15-1C57-D2D63A20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A62D-6537-F377-B67E-81A74701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991D0-1B92-8BEB-45DE-16C2D185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EF82F-1DCA-F3F7-D320-B32E7298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6C825-573F-E7E9-42BA-3F26BF4D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E1A2A-564F-CD31-EE18-9B10250D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64D9F-B7F0-D021-7A38-48DA858F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7880-D085-E6FF-0DE2-680958CD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37972-87BC-DEDF-F11A-03E3FF1C4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D29AE-84C3-111B-4FC0-151CB3E0E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8F60-54A5-B942-7325-15486A11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9780-EB5E-084D-9DB8-7D85A386B45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F96E4-8592-6A9F-42AF-461CA810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E357A-9CD7-AA2A-8237-E3000F81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2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69266-47E2-168B-168E-FE644375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E7DD4-D723-BB0A-6C1F-9CD4CBA2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C4DB9-CDEC-88E4-9E53-586BC4006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3F9780-EB5E-084D-9DB8-7D85A386B45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0029C-1F05-7404-179F-83AD32018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AAF6-6E46-00F0-149C-83650E9E4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54C90D-6184-FB4D-9DE5-7F667787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3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44748A2E-7D44-94A6-6CB4-D5D3B8667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56" y="151619"/>
            <a:ext cx="10065488" cy="670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0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1B1788-4A99-95B0-9475-6F5CECEB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57" y="1659835"/>
            <a:ext cx="6985000" cy="10668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F0DB09-35A5-F93E-FEBD-DBAEE198E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957" y="3067878"/>
            <a:ext cx="6934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002CD7E0-9234-9908-AAB2-2B7381C7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96" y="86915"/>
            <a:ext cx="9973208" cy="66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9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60</Words>
  <Application>Microsoft Macintosh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Eng</dc:creator>
  <cp:lastModifiedBy>Jasmine Eng</cp:lastModifiedBy>
  <cp:revision>3</cp:revision>
  <dcterms:created xsi:type="dcterms:W3CDTF">2024-07-18T18:40:24Z</dcterms:created>
  <dcterms:modified xsi:type="dcterms:W3CDTF">2024-07-19T19:20:35Z</dcterms:modified>
</cp:coreProperties>
</file>