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Krona One"/>
      <p:regular r:id="rId28"/>
    </p:embeddedFont>
    <p:embeddedFont>
      <p:font typeface="Inter SemiBold"/>
      <p:regular r:id="rId29"/>
      <p:bold r:id="rId30"/>
    </p:embeddedFont>
    <p:embeddedFont>
      <p:font typeface="Abril Fatface"/>
      <p:regular r:id="rId31"/>
    </p:embeddedFont>
    <p:embeddedFont>
      <p:font typeface="Inter"/>
      <p:regular r:id="rId32"/>
      <p:bold r:id="rId33"/>
    </p:embeddedFont>
    <p:embeddedFont>
      <p:font typeface="Bebas Neue"/>
      <p:regular r:id="rId34"/>
    </p:embeddedFont>
    <p:embeddedFont>
      <p:font typeface="PT Sans"/>
      <p:regular r:id="rId35"/>
      <p:bold r:id="rId36"/>
      <p:italic r:id="rId37"/>
      <p:boldItalic r:id="rId38"/>
    </p:embeddedFont>
    <p:embeddedFont>
      <p:font typeface="Inter Medium"/>
      <p:regular r:id="rId39"/>
      <p:bold r:id="rId40"/>
    </p:embeddedFont>
    <p:embeddedFont>
      <p:font typeface="Barlow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Medium-bold.fntdata"/><Relationship Id="rId20" Type="http://schemas.openxmlformats.org/officeDocument/2006/relationships/slide" Target="slides/slide16.xml"/><Relationship Id="rId42" Type="http://schemas.openxmlformats.org/officeDocument/2006/relationships/font" Target="fonts/Barlow-bold.fntdata"/><Relationship Id="rId41" Type="http://schemas.openxmlformats.org/officeDocument/2006/relationships/font" Target="fonts/Barlow-regular.fntdata"/><Relationship Id="rId22" Type="http://schemas.openxmlformats.org/officeDocument/2006/relationships/slide" Target="slides/slide18.xml"/><Relationship Id="rId44" Type="http://schemas.openxmlformats.org/officeDocument/2006/relationships/font" Target="fonts/Barlow-boldItalic.fntdata"/><Relationship Id="rId21" Type="http://schemas.openxmlformats.org/officeDocument/2006/relationships/slide" Target="slides/slide17.xml"/><Relationship Id="rId43" Type="http://schemas.openxmlformats.org/officeDocument/2006/relationships/font" Target="fonts/Barlow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KronaOne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brilFatface-regular.fntdata"/><Relationship Id="rId30" Type="http://schemas.openxmlformats.org/officeDocument/2006/relationships/font" Target="fonts/InterSemiBold-bold.fntdata"/><Relationship Id="rId11" Type="http://schemas.openxmlformats.org/officeDocument/2006/relationships/slide" Target="slides/slide7.xml"/><Relationship Id="rId33" Type="http://schemas.openxmlformats.org/officeDocument/2006/relationships/font" Target="fonts/Inter-bold.fntdata"/><Relationship Id="rId10" Type="http://schemas.openxmlformats.org/officeDocument/2006/relationships/slide" Target="slides/slide6.xml"/><Relationship Id="rId32" Type="http://schemas.openxmlformats.org/officeDocument/2006/relationships/font" Target="fonts/Inter-regular.fntdata"/><Relationship Id="rId13" Type="http://schemas.openxmlformats.org/officeDocument/2006/relationships/slide" Target="slides/slide9.xml"/><Relationship Id="rId35" Type="http://schemas.openxmlformats.org/officeDocument/2006/relationships/font" Target="fonts/PTSans-regular.fntdata"/><Relationship Id="rId12" Type="http://schemas.openxmlformats.org/officeDocument/2006/relationships/slide" Target="slides/slide8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11.xml"/><Relationship Id="rId37" Type="http://schemas.openxmlformats.org/officeDocument/2006/relationships/font" Target="fonts/PTSans-italic.fntdata"/><Relationship Id="rId14" Type="http://schemas.openxmlformats.org/officeDocument/2006/relationships/slide" Target="slides/slide10.xml"/><Relationship Id="rId36" Type="http://schemas.openxmlformats.org/officeDocument/2006/relationships/font" Target="fonts/PTSans-bold.fntdata"/><Relationship Id="rId17" Type="http://schemas.openxmlformats.org/officeDocument/2006/relationships/slide" Target="slides/slide13.xml"/><Relationship Id="rId39" Type="http://schemas.openxmlformats.org/officeDocument/2006/relationships/font" Target="fonts/InterMedium-regular.fntdata"/><Relationship Id="rId16" Type="http://schemas.openxmlformats.org/officeDocument/2006/relationships/slide" Target="slides/slide12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1a624180a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1a624180a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g27d5f71ed73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6" name="Google Shape;2706;g27d5f71ed73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27d5f71ed73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27d5f71ed73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8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27d5f71ed73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27d5f71ed73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g27d5f71ed73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9" name="Google Shape;2739;g27d5f71ed73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g27d5f71ed7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1" name="Google Shape;2751;g27d5f71ed7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0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27d5f71ed7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27d5f71ed7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9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g27d5f71ed7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1" name="Google Shape;2901;g27d5f71ed7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7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g27d5f71ed73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9" name="Google Shape;2979;g27d5f71ed73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7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g27d5f71ed73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9" name="Google Shape;3059;g27d5f71ed73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8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Google Shape;3129;g27d5f71ed7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0" name="Google Shape;3130;g27d5f71ed7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gf080b61eb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3" name="Google Shape;2313;gf080b61eb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7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g205c6cc64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9" name="Google Shape;3149;g205c6cc64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g27d5f71ed73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3" name="Google Shape;3173;g27d5f71ed73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g27d5f71ed73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2" name="Google Shape;3182;g27d5f71ed73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7" name="Shape 3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8" name="Google Shape;3188;g205c6cc64f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9" name="Google Shape;3189;g205c6cc64f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27d5f71ed7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27d5f71ed7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27d5f71ed7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Google Shape;2472;g27d5f71ed7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g27d5f71ed73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6" name="Google Shape;2546;g27d5f71ed73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27d5f71ed73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27d5f71ed73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g27d5f71ed73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8" name="Google Shape;2688;g27d5f71ed73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g27d5f71ed73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g27d5f71ed73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463225" y="4332525"/>
            <a:ext cx="1556400" cy="15564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359600" y="4238997"/>
            <a:ext cx="1898391" cy="1649926"/>
            <a:chOff x="7170900" y="2667248"/>
            <a:chExt cx="2524456" cy="219405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2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2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2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2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2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2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2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2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" name="Google Shape;72;p2"/>
          <p:cNvSpPr/>
          <p:nvPr/>
        </p:nvSpPr>
        <p:spPr>
          <a:xfrm>
            <a:off x="7884875" y="261750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5866950" y="47058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2189700" y="128488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 txBox="1"/>
          <p:nvPr>
            <p:ph type="ctrTitle"/>
          </p:nvPr>
        </p:nvSpPr>
        <p:spPr>
          <a:xfrm>
            <a:off x="734975" y="978713"/>
            <a:ext cx="5527200" cy="27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highlight>
                  <a:schemeClr val="lt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6" name="Google Shape;76;p2"/>
          <p:cNvSpPr txBox="1"/>
          <p:nvPr>
            <p:ph idx="1" type="subTitle"/>
          </p:nvPr>
        </p:nvSpPr>
        <p:spPr>
          <a:xfrm>
            <a:off x="734975" y="3744788"/>
            <a:ext cx="5527200" cy="4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2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" name="Google Shape;78;p2"/>
          <p:cNvGrpSpPr/>
          <p:nvPr/>
        </p:nvGrpSpPr>
        <p:grpSpPr>
          <a:xfrm>
            <a:off x="-368886" y="-577740"/>
            <a:ext cx="1790849" cy="1556459"/>
            <a:chOff x="7170900" y="2667248"/>
            <a:chExt cx="2524456" cy="2194050"/>
          </a:xfrm>
        </p:grpSpPr>
        <p:cxnSp>
          <p:nvCxnSpPr>
            <p:cNvPr id="79" name="Google Shape;79;p2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2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2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2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2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2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2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2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2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2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2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2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2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2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2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2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2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2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2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2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2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2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2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2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2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2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2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2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2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2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2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2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2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2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2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2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2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2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2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2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2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2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2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2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2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2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2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2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1"/>
          <p:cNvSpPr/>
          <p:nvPr/>
        </p:nvSpPr>
        <p:spPr>
          <a:xfrm>
            <a:off x="1856500" y="43407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Google Shape;499;p11"/>
          <p:cNvGrpSpPr/>
          <p:nvPr/>
        </p:nvGrpSpPr>
        <p:grpSpPr>
          <a:xfrm>
            <a:off x="4297075" y="4549647"/>
            <a:ext cx="1898391" cy="1649926"/>
            <a:chOff x="7170900" y="2667248"/>
            <a:chExt cx="2524456" cy="2194050"/>
          </a:xfrm>
        </p:grpSpPr>
        <p:cxnSp>
          <p:nvCxnSpPr>
            <p:cNvPr id="500" name="Google Shape;500;p11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1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1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1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1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1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1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1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11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11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11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11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11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11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11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11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1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11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11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11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11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11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11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11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11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11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11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11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11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11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11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11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1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1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1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1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1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1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1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1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1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1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1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1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1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1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1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1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1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1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1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1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1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1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1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1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1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1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1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1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0" name="Google Shape;560;p11"/>
          <p:cNvSpPr/>
          <p:nvPr/>
        </p:nvSpPr>
        <p:spPr>
          <a:xfrm>
            <a:off x="454700" y="119835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1"/>
          <p:cNvSpPr/>
          <p:nvPr/>
        </p:nvSpPr>
        <p:spPr>
          <a:xfrm>
            <a:off x="7939325" y="21680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1"/>
          <p:cNvSpPr txBox="1"/>
          <p:nvPr>
            <p:ph hasCustomPrompt="1" type="title"/>
          </p:nvPr>
        </p:nvSpPr>
        <p:spPr>
          <a:xfrm>
            <a:off x="735000" y="1624913"/>
            <a:ext cx="7674000" cy="139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lt1"/>
                </a:solidFill>
                <a:highlight>
                  <a:schemeClr val="l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3" name="Google Shape;563;p11"/>
          <p:cNvSpPr txBox="1"/>
          <p:nvPr>
            <p:ph idx="1" type="subTitle"/>
          </p:nvPr>
        </p:nvSpPr>
        <p:spPr>
          <a:xfrm>
            <a:off x="735000" y="3023588"/>
            <a:ext cx="76740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4" name="Google Shape;564;p11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3"/>
          <p:cNvSpPr txBox="1"/>
          <p:nvPr>
            <p:ph idx="1" type="subTitle"/>
          </p:nvPr>
        </p:nvSpPr>
        <p:spPr>
          <a:xfrm>
            <a:off x="1799200" y="1380200"/>
            <a:ext cx="2288700" cy="5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9" name="Google Shape;569;p13"/>
          <p:cNvSpPr txBox="1"/>
          <p:nvPr>
            <p:ph idx="2" type="subTitle"/>
          </p:nvPr>
        </p:nvSpPr>
        <p:spPr>
          <a:xfrm>
            <a:off x="1799175" y="175692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0" name="Google Shape;570;p13"/>
          <p:cNvSpPr txBox="1"/>
          <p:nvPr>
            <p:ph hasCustomPrompt="1" type="title"/>
          </p:nvPr>
        </p:nvSpPr>
        <p:spPr>
          <a:xfrm>
            <a:off x="734975" y="1445088"/>
            <a:ext cx="1144500" cy="89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800">
                <a:solidFill>
                  <a:schemeClr val="lt1"/>
                </a:solidFill>
                <a:highlight>
                  <a:schemeClr val="l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571" name="Google Shape;571;p13"/>
          <p:cNvSpPr txBox="1"/>
          <p:nvPr>
            <p:ph idx="3" type="subTitle"/>
          </p:nvPr>
        </p:nvSpPr>
        <p:spPr>
          <a:xfrm>
            <a:off x="1799200" y="3262551"/>
            <a:ext cx="2288700" cy="5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2" name="Google Shape;572;p13"/>
          <p:cNvSpPr txBox="1"/>
          <p:nvPr>
            <p:ph idx="4" type="subTitle"/>
          </p:nvPr>
        </p:nvSpPr>
        <p:spPr>
          <a:xfrm>
            <a:off x="1799175" y="3650400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3" name="Google Shape;573;p13"/>
          <p:cNvSpPr txBox="1"/>
          <p:nvPr>
            <p:ph hasCustomPrompt="1" idx="5" type="title"/>
          </p:nvPr>
        </p:nvSpPr>
        <p:spPr>
          <a:xfrm>
            <a:off x="734975" y="3321050"/>
            <a:ext cx="1144500" cy="89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800">
                <a:solidFill>
                  <a:schemeClr val="lt1"/>
                </a:solidFill>
                <a:highlight>
                  <a:schemeClr val="l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13"/>
          <p:cNvSpPr txBox="1"/>
          <p:nvPr>
            <p:ph idx="6" type="subTitle"/>
          </p:nvPr>
        </p:nvSpPr>
        <p:spPr>
          <a:xfrm>
            <a:off x="5613125" y="1380200"/>
            <a:ext cx="2288700" cy="5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5" name="Google Shape;575;p13"/>
          <p:cNvSpPr txBox="1"/>
          <p:nvPr>
            <p:ph idx="7" type="subTitle"/>
          </p:nvPr>
        </p:nvSpPr>
        <p:spPr>
          <a:xfrm>
            <a:off x="5613125" y="175692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6" name="Google Shape;576;p13"/>
          <p:cNvSpPr txBox="1"/>
          <p:nvPr>
            <p:ph hasCustomPrompt="1" idx="8" type="title"/>
          </p:nvPr>
        </p:nvSpPr>
        <p:spPr>
          <a:xfrm>
            <a:off x="4549025" y="1445088"/>
            <a:ext cx="1144500" cy="89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800">
                <a:solidFill>
                  <a:schemeClr val="lt1"/>
                </a:solidFill>
                <a:highlight>
                  <a:schemeClr val="l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577" name="Google Shape;577;p13"/>
          <p:cNvSpPr txBox="1"/>
          <p:nvPr>
            <p:ph idx="9" type="subTitle"/>
          </p:nvPr>
        </p:nvSpPr>
        <p:spPr>
          <a:xfrm>
            <a:off x="5613125" y="3262550"/>
            <a:ext cx="2288700" cy="5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8" name="Google Shape;578;p13"/>
          <p:cNvSpPr txBox="1"/>
          <p:nvPr>
            <p:ph idx="13" type="subTitle"/>
          </p:nvPr>
        </p:nvSpPr>
        <p:spPr>
          <a:xfrm>
            <a:off x="5613125" y="3650400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9" name="Google Shape;579;p13"/>
          <p:cNvSpPr txBox="1"/>
          <p:nvPr>
            <p:ph hasCustomPrompt="1" idx="14" type="title"/>
          </p:nvPr>
        </p:nvSpPr>
        <p:spPr>
          <a:xfrm>
            <a:off x="4549025" y="3321050"/>
            <a:ext cx="1144500" cy="89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800">
                <a:solidFill>
                  <a:schemeClr val="lt1"/>
                </a:solidFill>
                <a:highlight>
                  <a:schemeClr val="l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b="1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13"/>
          <p:cNvSpPr txBox="1"/>
          <p:nvPr>
            <p:ph idx="15" type="title"/>
          </p:nvPr>
        </p:nvSpPr>
        <p:spPr>
          <a:xfrm>
            <a:off x="733950" y="457200"/>
            <a:ext cx="7674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1" name="Google Shape;581;p13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p13"/>
          <p:cNvSpPr/>
          <p:nvPr/>
        </p:nvSpPr>
        <p:spPr>
          <a:xfrm>
            <a:off x="3200400" y="4751063"/>
            <a:ext cx="2742000" cy="105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3"/>
          <p:cNvSpPr/>
          <p:nvPr/>
        </p:nvSpPr>
        <p:spPr>
          <a:xfrm>
            <a:off x="-901300" y="1911300"/>
            <a:ext cx="1556400" cy="15564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3"/>
          <p:cNvSpPr/>
          <p:nvPr/>
        </p:nvSpPr>
        <p:spPr>
          <a:xfrm>
            <a:off x="315650" y="275540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5" name="Google Shape;585;p13"/>
          <p:cNvGrpSpPr/>
          <p:nvPr/>
        </p:nvGrpSpPr>
        <p:grpSpPr>
          <a:xfrm>
            <a:off x="8457639" y="2739472"/>
            <a:ext cx="1790849" cy="1556459"/>
            <a:chOff x="7170900" y="2667248"/>
            <a:chExt cx="2524456" cy="2194050"/>
          </a:xfrm>
        </p:grpSpPr>
        <p:cxnSp>
          <p:nvCxnSpPr>
            <p:cNvPr id="586" name="Google Shape;586;p13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3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3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3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3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3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3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13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3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3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3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3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3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3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3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3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3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3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3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3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3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3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3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3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3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3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3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3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3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3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3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3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3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3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3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3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3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3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3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3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13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13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13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13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13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13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13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13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13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3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13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13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13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13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13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13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13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13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13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13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6" name="Google Shape;646;p13"/>
          <p:cNvSpPr/>
          <p:nvPr/>
        </p:nvSpPr>
        <p:spPr>
          <a:xfrm rot="1905475">
            <a:off x="1427850" y="4569987"/>
            <a:ext cx="2138677" cy="1276884"/>
          </a:xfrm>
          <a:custGeom>
            <a:rect b="b" l="l" r="r" t="t"/>
            <a:pathLst>
              <a:path extrusionOk="0" h="68912" w="115422">
                <a:moveTo>
                  <a:pt x="74453" y="0"/>
                </a:moveTo>
                <a:cubicBezTo>
                  <a:pt x="42997" y="0"/>
                  <a:pt x="-12868" y="34020"/>
                  <a:pt x="2736" y="61333"/>
                </a:cubicBezTo>
                <a:cubicBezTo>
                  <a:pt x="10271" y="74523"/>
                  <a:pt x="33094" y="66784"/>
                  <a:pt x="48167" y="64903"/>
                </a:cubicBezTo>
                <a:cubicBezTo>
                  <a:pt x="64788" y="62829"/>
                  <a:pt x="81205" y="55033"/>
                  <a:pt x="93923" y="44134"/>
                </a:cubicBezTo>
                <a:cubicBezTo>
                  <a:pt x="101185" y="37911"/>
                  <a:pt x="110362" y="32321"/>
                  <a:pt x="113719" y="23365"/>
                </a:cubicBezTo>
                <a:cubicBezTo>
                  <a:pt x="115466" y="18705"/>
                  <a:pt x="116502" y="12325"/>
                  <a:pt x="113394" y="8438"/>
                </a:cubicBezTo>
                <a:cubicBezTo>
                  <a:pt x="109783" y="3923"/>
                  <a:pt x="102590" y="3884"/>
                  <a:pt x="96844" y="3245"/>
                </a:cubicBezTo>
                <a:cubicBezTo>
                  <a:pt x="89514" y="2429"/>
                  <a:pt x="81101" y="1073"/>
                  <a:pt x="74777" y="4868"/>
                </a:cubicBezTo>
                <a:cubicBezTo>
                  <a:pt x="69832" y="7835"/>
                  <a:pt x="64530" y="10551"/>
                  <a:pt x="58876" y="11683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647" name="Google Shape;647;p13"/>
          <p:cNvGrpSpPr/>
          <p:nvPr/>
        </p:nvGrpSpPr>
        <p:grpSpPr>
          <a:xfrm>
            <a:off x="88554" y="-1118404"/>
            <a:ext cx="1492711" cy="1297342"/>
            <a:chOff x="7170900" y="2667248"/>
            <a:chExt cx="2524456" cy="2194050"/>
          </a:xfrm>
        </p:grpSpPr>
        <p:cxnSp>
          <p:nvCxnSpPr>
            <p:cNvPr id="648" name="Google Shape;648;p13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3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3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3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3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3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13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13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13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13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13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3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3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3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3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3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3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3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3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3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3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3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3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3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3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3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3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3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3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3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3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3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3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3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3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3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13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3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13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13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13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13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13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3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3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3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13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3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13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13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13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13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13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3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3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3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3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3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3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3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8" name="Google Shape;708;p13"/>
          <p:cNvSpPr/>
          <p:nvPr/>
        </p:nvSpPr>
        <p:spPr>
          <a:xfrm>
            <a:off x="8538525" y="31320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3"/>
          <p:cNvSpPr/>
          <p:nvPr/>
        </p:nvSpPr>
        <p:spPr>
          <a:xfrm>
            <a:off x="2421438" y="48411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4"/>
          <p:cNvSpPr txBox="1"/>
          <p:nvPr>
            <p:ph type="title"/>
          </p:nvPr>
        </p:nvSpPr>
        <p:spPr>
          <a:xfrm>
            <a:off x="734975" y="457200"/>
            <a:ext cx="7674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2" name="Google Shape;712;p14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14"/>
          <p:cNvSpPr/>
          <p:nvPr/>
        </p:nvSpPr>
        <p:spPr>
          <a:xfrm flipH="1">
            <a:off x="5192788" y="4798313"/>
            <a:ext cx="2742000" cy="105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4"/>
          <p:cNvSpPr/>
          <p:nvPr/>
        </p:nvSpPr>
        <p:spPr>
          <a:xfrm flipH="1">
            <a:off x="8659488" y="1911300"/>
            <a:ext cx="1556400" cy="15564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4"/>
          <p:cNvSpPr/>
          <p:nvPr/>
        </p:nvSpPr>
        <p:spPr>
          <a:xfrm flipH="1">
            <a:off x="8810313" y="249975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14"/>
          <p:cNvGrpSpPr/>
          <p:nvPr/>
        </p:nvGrpSpPr>
        <p:grpSpPr>
          <a:xfrm flipH="1">
            <a:off x="-1566900" y="2739472"/>
            <a:ext cx="1790849" cy="1556459"/>
            <a:chOff x="7170900" y="2667248"/>
            <a:chExt cx="2524456" cy="2194050"/>
          </a:xfrm>
        </p:grpSpPr>
        <p:cxnSp>
          <p:nvCxnSpPr>
            <p:cNvPr id="717" name="Google Shape;717;p14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14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14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14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4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14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14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14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4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4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4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4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4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14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14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14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14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14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14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14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14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4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4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4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4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4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4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4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4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4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4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4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4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4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4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4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4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4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4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4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4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4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4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4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4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4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4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4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14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14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14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14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14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14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14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14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14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14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14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14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7" name="Google Shape;777;p14"/>
          <p:cNvSpPr/>
          <p:nvPr/>
        </p:nvSpPr>
        <p:spPr>
          <a:xfrm flipH="1" rot="7672214">
            <a:off x="-1030761" y="-416031"/>
            <a:ext cx="2138749" cy="1276927"/>
          </a:xfrm>
          <a:custGeom>
            <a:rect b="b" l="l" r="r" t="t"/>
            <a:pathLst>
              <a:path extrusionOk="0" h="68912" w="115422">
                <a:moveTo>
                  <a:pt x="74453" y="0"/>
                </a:moveTo>
                <a:cubicBezTo>
                  <a:pt x="42997" y="0"/>
                  <a:pt x="-12868" y="34020"/>
                  <a:pt x="2736" y="61333"/>
                </a:cubicBezTo>
                <a:cubicBezTo>
                  <a:pt x="10271" y="74523"/>
                  <a:pt x="33094" y="66784"/>
                  <a:pt x="48167" y="64903"/>
                </a:cubicBezTo>
                <a:cubicBezTo>
                  <a:pt x="64788" y="62829"/>
                  <a:pt x="81205" y="55033"/>
                  <a:pt x="93923" y="44134"/>
                </a:cubicBezTo>
                <a:cubicBezTo>
                  <a:pt x="101185" y="37911"/>
                  <a:pt x="110362" y="32321"/>
                  <a:pt x="113719" y="23365"/>
                </a:cubicBezTo>
                <a:cubicBezTo>
                  <a:pt x="115466" y="18705"/>
                  <a:pt x="116502" y="12325"/>
                  <a:pt x="113394" y="8438"/>
                </a:cubicBezTo>
                <a:cubicBezTo>
                  <a:pt x="109783" y="3923"/>
                  <a:pt x="102590" y="3884"/>
                  <a:pt x="96844" y="3245"/>
                </a:cubicBezTo>
                <a:cubicBezTo>
                  <a:pt x="89514" y="2429"/>
                  <a:pt x="81101" y="1073"/>
                  <a:pt x="74777" y="4868"/>
                </a:cubicBezTo>
                <a:cubicBezTo>
                  <a:pt x="69832" y="7835"/>
                  <a:pt x="64530" y="10551"/>
                  <a:pt x="58876" y="11683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78" name="Google Shape;778;p14"/>
          <p:cNvGrpSpPr/>
          <p:nvPr/>
        </p:nvGrpSpPr>
        <p:grpSpPr>
          <a:xfrm flipH="1">
            <a:off x="7545373" y="-945104"/>
            <a:ext cx="1492711" cy="1297342"/>
            <a:chOff x="7170900" y="2667248"/>
            <a:chExt cx="2524456" cy="2194050"/>
          </a:xfrm>
        </p:grpSpPr>
        <p:cxnSp>
          <p:nvCxnSpPr>
            <p:cNvPr id="779" name="Google Shape;779;p14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14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14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14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14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14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14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14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14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14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14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p14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14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14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14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14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14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14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14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14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14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14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14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14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14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14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14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14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14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14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14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14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14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14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14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14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14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14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14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14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14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14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14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14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14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14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14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14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14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14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14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14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14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14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14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14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14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14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14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14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9" name="Google Shape;839;p14"/>
          <p:cNvSpPr/>
          <p:nvPr/>
        </p:nvSpPr>
        <p:spPr>
          <a:xfrm flipH="1">
            <a:off x="223938" y="15042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4"/>
          <p:cNvSpPr/>
          <p:nvPr/>
        </p:nvSpPr>
        <p:spPr>
          <a:xfrm flipH="1">
            <a:off x="5129801" y="48411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5"/>
          <p:cNvSpPr txBox="1"/>
          <p:nvPr>
            <p:ph type="title"/>
          </p:nvPr>
        </p:nvSpPr>
        <p:spPr>
          <a:xfrm>
            <a:off x="734975" y="457200"/>
            <a:ext cx="7674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3" name="Google Shape;843;p15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5"/>
          <p:cNvSpPr/>
          <p:nvPr/>
        </p:nvSpPr>
        <p:spPr>
          <a:xfrm flipH="1">
            <a:off x="8759639" y="1626025"/>
            <a:ext cx="951600" cy="206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5" name="Google Shape;845;p15"/>
          <p:cNvGrpSpPr/>
          <p:nvPr/>
        </p:nvGrpSpPr>
        <p:grpSpPr>
          <a:xfrm flipH="1">
            <a:off x="-1477143" y="67781"/>
            <a:ext cx="1672200" cy="1453339"/>
            <a:chOff x="7170900" y="2667248"/>
            <a:chExt cx="2524456" cy="2194050"/>
          </a:xfrm>
        </p:grpSpPr>
        <p:cxnSp>
          <p:nvCxnSpPr>
            <p:cNvPr id="846" name="Google Shape;846;p15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15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15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15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15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15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15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15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15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15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15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15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15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15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15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15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15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15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15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15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15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15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15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15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15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15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15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15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15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15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15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15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15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15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15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15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15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15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15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15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15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15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15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15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15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15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15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15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15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15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15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15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15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15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15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15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15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15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15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15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6" name="Google Shape;906;p15"/>
          <p:cNvSpPr/>
          <p:nvPr/>
        </p:nvSpPr>
        <p:spPr>
          <a:xfrm flipH="1">
            <a:off x="195039" y="41012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15"/>
          <p:cNvSpPr/>
          <p:nvPr/>
        </p:nvSpPr>
        <p:spPr>
          <a:xfrm flipH="1">
            <a:off x="3759039" y="4985175"/>
            <a:ext cx="1556400" cy="15564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15"/>
          <p:cNvSpPr/>
          <p:nvPr/>
        </p:nvSpPr>
        <p:spPr>
          <a:xfrm flipH="1">
            <a:off x="8538514" y="31320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6"/>
          <p:cNvSpPr/>
          <p:nvPr/>
        </p:nvSpPr>
        <p:spPr>
          <a:xfrm>
            <a:off x="659225" y="453270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6"/>
          <p:cNvSpPr/>
          <p:nvPr/>
        </p:nvSpPr>
        <p:spPr>
          <a:xfrm>
            <a:off x="6639325" y="46680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16"/>
          <p:cNvGrpSpPr/>
          <p:nvPr/>
        </p:nvGrpSpPr>
        <p:grpSpPr>
          <a:xfrm>
            <a:off x="-844625" y="1431584"/>
            <a:ext cx="1204166" cy="1046562"/>
            <a:chOff x="7170900" y="2667248"/>
            <a:chExt cx="2524456" cy="2194050"/>
          </a:xfrm>
        </p:grpSpPr>
        <p:cxnSp>
          <p:nvCxnSpPr>
            <p:cNvPr id="913" name="Google Shape;913;p16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16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16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16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16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16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16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16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16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16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16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16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16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16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16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16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16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16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16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16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16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16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16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16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16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16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16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16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16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16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16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4" name="Google Shape;944;p16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16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16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16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16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16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16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16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16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16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16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16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16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16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16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16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16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16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16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16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16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16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16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16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16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16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16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16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16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3" name="Google Shape;973;p16"/>
          <p:cNvSpPr/>
          <p:nvPr/>
        </p:nvSpPr>
        <p:spPr>
          <a:xfrm>
            <a:off x="8718025" y="74955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6"/>
          <p:cNvSpPr txBox="1"/>
          <p:nvPr>
            <p:ph type="title"/>
          </p:nvPr>
        </p:nvSpPr>
        <p:spPr>
          <a:xfrm>
            <a:off x="742325" y="965088"/>
            <a:ext cx="3844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5" name="Google Shape;975;p16"/>
          <p:cNvSpPr txBox="1"/>
          <p:nvPr>
            <p:ph idx="1" type="subTitle"/>
          </p:nvPr>
        </p:nvSpPr>
        <p:spPr>
          <a:xfrm>
            <a:off x="734975" y="1841725"/>
            <a:ext cx="4326600" cy="23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romanLcPeriod"/>
              <a:defRPr/>
            </a:lvl9pPr>
          </a:lstStyle>
          <a:p/>
        </p:txBody>
      </p:sp>
      <p:sp>
        <p:nvSpPr>
          <p:cNvPr id="976" name="Google Shape;976;p16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7" name="Google Shape;977;p16"/>
          <p:cNvGrpSpPr/>
          <p:nvPr/>
        </p:nvGrpSpPr>
        <p:grpSpPr>
          <a:xfrm>
            <a:off x="469998" y="-1014037"/>
            <a:ext cx="1549764" cy="1346927"/>
            <a:chOff x="7170900" y="2667248"/>
            <a:chExt cx="2524456" cy="2194050"/>
          </a:xfrm>
        </p:grpSpPr>
        <p:cxnSp>
          <p:nvCxnSpPr>
            <p:cNvPr id="978" name="Google Shape;978;p16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16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16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16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16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16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4" name="Google Shape;984;p16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5" name="Google Shape;985;p16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6" name="Google Shape;986;p16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7" name="Google Shape;987;p16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8" name="Google Shape;988;p16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16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16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16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16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16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16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16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16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16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16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16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16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16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16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16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16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16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16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16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16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16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16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16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16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16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16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16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16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16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16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16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16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16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16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16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16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16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16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16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16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16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16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16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16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16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16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16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6" name="Google Shape;1036;p16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16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7"/>
          <p:cNvSpPr/>
          <p:nvPr/>
        </p:nvSpPr>
        <p:spPr>
          <a:xfrm>
            <a:off x="4685675" y="477352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0" name="Google Shape;1040;p17"/>
          <p:cNvGrpSpPr/>
          <p:nvPr/>
        </p:nvGrpSpPr>
        <p:grpSpPr>
          <a:xfrm>
            <a:off x="-844625" y="1431584"/>
            <a:ext cx="1204166" cy="1046562"/>
            <a:chOff x="7170900" y="2667248"/>
            <a:chExt cx="2524456" cy="2194050"/>
          </a:xfrm>
        </p:grpSpPr>
        <p:cxnSp>
          <p:nvCxnSpPr>
            <p:cNvPr id="1041" name="Google Shape;1041;p17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17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17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17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17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17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17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17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17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17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17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17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17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17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17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17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17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17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17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17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17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17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17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17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17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17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17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17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17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17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17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17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17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17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17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17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17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17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17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17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17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17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17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17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17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17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17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17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17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17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17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17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17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17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17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17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17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17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17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17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1" name="Google Shape;1101;p17"/>
          <p:cNvGrpSpPr/>
          <p:nvPr/>
        </p:nvGrpSpPr>
        <p:grpSpPr>
          <a:xfrm>
            <a:off x="469998" y="4651876"/>
            <a:ext cx="1549764" cy="1346927"/>
            <a:chOff x="7170900" y="2667248"/>
            <a:chExt cx="2524456" cy="2194050"/>
          </a:xfrm>
        </p:grpSpPr>
        <p:cxnSp>
          <p:nvCxnSpPr>
            <p:cNvPr id="1102" name="Google Shape;1102;p17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17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17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17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17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17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17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17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17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17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17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17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17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17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17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17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17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17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17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1" name="Google Shape;1121;p17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2" name="Google Shape;1122;p17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17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17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17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17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17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17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17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17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17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17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17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17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5" name="Google Shape;1135;p17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17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7" name="Google Shape;1137;p17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p17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9" name="Google Shape;1139;p17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17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17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p17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17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17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17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17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17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17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17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17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17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17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17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17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17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17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17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17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17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17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17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2" name="Google Shape;1162;p17"/>
          <p:cNvSpPr txBox="1"/>
          <p:nvPr>
            <p:ph idx="1" type="body"/>
          </p:nvPr>
        </p:nvSpPr>
        <p:spPr>
          <a:xfrm>
            <a:off x="740850" y="1550900"/>
            <a:ext cx="47832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romanLcPeriod"/>
              <a:defRPr/>
            </a:lvl9pPr>
          </a:lstStyle>
          <a:p/>
        </p:txBody>
      </p:sp>
      <p:sp>
        <p:nvSpPr>
          <p:cNvPr id="1163" name="Google Shape;1163;p17"/>
          <p:cNvSpPr txBox="1"/>
          <p:nvPr>
            <p:ph type="title"/>
          </p:nvPr>
        </p:nvSpPr>
        <p:spPr>
          <a:xfrm>
            <a:off x="740850" y="457200"/>
            <a:ext cx="47832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4" name="Google Shape;1164;p17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1_1"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8"/>
          <p:cNvSpPr txBox="1"/>
          <p:nvPr>
            <p:ph idx="1" type="body"/>
          </p:nvPr>
        </p:nvSpPr>
        <p:spPr>
          <a:xfrm>
            <a:off x="740850" y="1083300"/>
            <a:ext cx="3831300" cy="27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67" name="Google Shape;1167;p18"/>
          <p:cNvSpPr txBox="1"/>
          <p:nvPr>
            <p:ph type="title"/>
          </p:nvPr>
        </p:nvSpPr>
        <p:spPr>
          <a:xfrm>
            <a:off x="740850" y="457200"/>
            <a:ext cx="7668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8" name="Google Shape;1168;p18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9" name="Google Shape;1169;p18"/>
          <p:cNvGrpSpPr/>
          <p:nvPr/>
        </p:nvGrpSpPr>
        <p:grpSpPr>
          <a:xfrm>
            <a:off x="162198" y="4705876"/>
            <a:ext cx="1549764" cy="1346927"/>
            <a:chOff x="7170900" y="2667248"/>
            <a:chExt cx="2524456" cy="2194050"/>
          </a:xfrm>
        </p:grpSpPr>
        <p:cxnSp>
          <p:nvCxnSpPr>
            <p:cNvPr id="1170" name="Google Shape;1170;p18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18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18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18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18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18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18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18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18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18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18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18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18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18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4" name="Google Shape;1184;p18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18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18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18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18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18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18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18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18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18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18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18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18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18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18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18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18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18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18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18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18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18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18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18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18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18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18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18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18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18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18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18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18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18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18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18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18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18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18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18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18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18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18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18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18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18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0" name="Google Shape;1230;p18"/>
          <p:cNvSpPr/>
          <p:nvPr/>
        </p:nvSpPr>
        <p:spPr>
          <a:xfrm>
            <a:off x="4942750" y="-3270901"/>
            <a:ext cx="3658200" cy="3658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18"/>
          <p:cNvSpPr/>
          <p:nvPr/>
        </p:nvSpPr>
        <p:spPr>
          <a:xfrm>
            <a:off x="3996175" y="48411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2" name="Google Shape;1232;p18"/>
          <p:cNvGrpSpPr/>
          <p:nvPr/>
        </p:nvGrpSpPr>
        <p:grpSpPr>
          <a:xfrm>
            <a:off x="8556100" y="1431584"/>
            <a:ext cx="1204166" cy="1046562"/>
            <a:chOff x="7170900" y="2667248"/>
            <a:chExt cx="2524456" cy="2194050"/>
          </a:xfrm>
        </p:grpSpPr>
        <p:cxnSp>
          <p:nvCxnSpPr>
            <p:cNvPr id="1233" name="Google Shape;1233;p18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18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18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18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18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18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18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18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18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18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18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18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18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18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18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18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18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0" name="Google Shape;1250;p18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18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18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18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18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18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6" name="Google Shape;1256;p18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18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18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9" name="Google Shape;1259;p18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0" name="Google Shape;1260;p18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1" name="Google Shape;1261;p18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18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18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18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18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18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18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18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18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18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18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18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18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18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18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18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18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18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18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18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18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18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18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18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18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18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18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18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18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18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18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18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3" name="Google Shape;1293;p18"/>
          <p:cNvSpPr/>
          <p:nvPr/>
        </p:nvSpPr>
        <p:spPr>
          <a:xfrm>
            <a:off x="218400" y="27715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CUSTOM_8_1_1_1"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9"/>
          <p:cNvSpPr/>
          <p:nvPr/>
        </p:nvSpPr>
        <p:spPr>
          <a:xfrm>
            <a:off x="8324925" y="-841600"/>
            <a:ext cx="1791900" cy="194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9"/>
          <p:cNvSpPr/>
          <p:nvPr/>
        </p:nvSpPr>
        <p:spPr>
          <a:xfrm>
            <a:off x="8518700" y="177199"/>
            <a:ext cx="3658200" cy="3658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19"/>
          <p:cNvGrpSpPr/>
          <p:nvPr/>
        </p:nvGrpSpPr>
        <p:grpSpPr>
          <a:xfrm>
            <a:off x="1595375" y="4774447"/>
            <a:ext cx="1898391" cy="1649926"/>
            <a:chOff x="7170900" y="2667248"/>
            <a:chExt cx="2524456" cy="2194050"/>
          </a:xfrm>
        </p:grpSpPr>
        <p:cxnSp>
          <p:nvCxnSpPr>
            <p:cNvPr id="1298" name="Google Shape;1298;p19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19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19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19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19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19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4" name="Google Shape;1304;p19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5" name="Google Shape;1305;p19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6" name="Google Shape;1306;p19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7" name="Google Shape;1307;p19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8" name="Google Shape;1308;p19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Google Shape;1309;p19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19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19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19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19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19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19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19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19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19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19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19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19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19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19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19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19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19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19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19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19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19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19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19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19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19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19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19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19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19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19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19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19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19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19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19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19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19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19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19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9" name="Google Shape;1349;p19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19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19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19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19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19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19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19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19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8" name="Google Shape;1358;p19"/>
          <p:cNvSpPr/>
          <p:nvPr/>
        </p:nvSpPr>
        <p:spPr>
          <a:xfrm>
            <a:off x="659225" y="453270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19"/>
          <p:cNvSpPr/>
          <p:nvPr/>
        </p:nvSpPr>
        <p:spPr>
          <a:xfrm>
            <a:off x="8680650" y="403062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9"/>
          <p:cNvSpPr/>
          <p:nvPr/>
        </p:nvSpPr>
        <p:spPr>
          <a:xfrm>
            <a:off x="-1344100" y="-34876"/>
            <a:ext cx="1650000" cy="165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9"/>
          <p:cNvSpPr txBox="1"/>
          <p:nvPr>
            <p:ph type="title"/>
          </p:nvPr>
        </p:nvSpPr>
        <p:spPr>
          <a:xfrm>
            <a:off x="741300" y="1897675"/>
            <a:ext cx="2522700" cy="726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2" name="Google Shape;1362;p19"/>
          <p:cNvSpPr txBox="1"/>
          <p:nvPr>
            <p:ph idx="1" type="subTitle"/>
          </p:nvPr>
        </p:nvSpPr>
        <p:spPr>
          <a:xfrm>
            <a:off x="741300" y="2501775"/>
            <a:ext cx="25227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3" name="Google Shape;1363;p19"/>
          <p:cNvSpPr txBox="1"/>
          <p:nvPr>
            <p:ph idx="2" type="title"/>
          </p:nvPr>
        </p:nvSpPr>
        <p:spPr>
          <a:xfrm>
            <a:off x="3313800" y="1897675"/>
            <a:ext cx="2522700" cy="726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4" name="Google Shape;1364;p19"/>
          <p:cNvSpPr txBox="1"/>
          <p:nvPr>
            <p:ph idx="3" type="subTitle"/>
          </p:nvPr>
        </p:nvSpPr>
        <p:spPr>
          <a:xfrm>
            <a:off x="3313801" y="2501775"/>
            <a:ext cx="25227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5" name="Google Shape;1365;p19"/>
          <p:cNvSpPr txBox="1"/>
          <p:nvPr>
            <p:ph idx="4" type="title"/>
          </p:nvPr>
        </p:nvSpPr>
        <p:spPr>
          <a:xfrm>
            <a:off x="5886300" y="1897675"/>
            <a:ext cx="2522700" cy="726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6" name="Google Shape;1366;p19"/>
          <p:cNvSpPr txBox="1"/>
          <p:nvPr>
            <p:ph idx="5" type="subTitle"/>
          </p:nvPr>
        </p:nvSpPr>
        <p:spPr>
          <a:xfrm>
            <a:off x="5886302" y="2501775"/>
            <a:ext cx="25227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7" name="Google Shape;1367;p19"/>
          <p:cNvSpPr txBox="1"/>
          <p:nvPr>
            <p:ph idx="6" type="title"/>
          </p:nvPr>
        </p:nvSpPr>
        <p:spPr>
          <a:xfrm>
            <a:off x="735000" y="457200"/>
            <a:ext cx="7674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8" name="Google Shape;1368;p19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_1"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0"/>
          <p:cNvSpPr/>
          <p:nvPr/>
        </p:nvSpPr>
        <p:spPr>
          <a:xfrm>
            <a:off x="-1064400" y="603225"/>
            <a:ext cx="1370400" cy="237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20"/>
          <p:cNvSpPr/>
          <p:nvPr/>
        </p:nvSpPr>
        <p:spPr>
          <a:xfrm>
            <a:off x="3747000" y="4894274"/>
            <a:ext cx="1650000" cy="165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2" name="Google Shape;1372;p20"/>
          <p:cNvGrpSpPr/>
          <p:nvPr/>
        </p:nvGrpSpPr>
        <p:grpSpPr>
          <a:xfrm>
            <a:off x="8761367" y="1914374"/>
            <a:ext cx="1370275" cy="1190930"/>
            <a:chOff x="7170900" y="2667248"/>
            <a:chExt cx="2524456" cy="2194050"/>
          </a:xfrm>
        </p:grpSpPr>
        <p:cxnSp>
          <p:nvCxnSpPr>
            <p:cNvPr id="1373" name="Google Shape;1373;p20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20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20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20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7" name="Google Shape;1377;p20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8" name="Google Shape;1378;p20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9" name="Google Shape;1379;p20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0" name="Google Shape;1380;p20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1" name="Google Shape;1381;p20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2" name="Google Shape;1382;p20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3" name="Google Shape;1383;p20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4" name="Google Shape;1384;p20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5" name="Google Shape;1385;p20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6" name="Google Shape;1386;p20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7" name="Google Shape;1387;p20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8" name="Google Shape;1388;p20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9" name="Google Shape;1389;p20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0" name="Google Shape;1390;p20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1" name="Google Shape;1391;p20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2" name="Google Shape;1392;p20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3" name="Google Shape;1393;p20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4" name="Google Shape;1394;p20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20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20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20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Google Shape;1398;p20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9" name="Google Shape;1399;p20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0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20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20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20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20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20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20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20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20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20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20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20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20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3" name="Google Shape;1413;p20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4" name="Google Shape;1414;p20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5" name="Google Shape;1415;p20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20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20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20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20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0" name="Google Shape;1420;p20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Google Shape;1421;p20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20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20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20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20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20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7" name="Google Shape;1427;p20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8" name="Google Shape;1428;p20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9" name="Google Shape;1429;p20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0" name="Google Shape;1430;p20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1" name="Google Shape;1431;p20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2" name="Google Shape;1432;p20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3" name="Google Shape;1433;p20"/>
          <p:cNvSpPr/>
          <p:nvPr/>
        </p:nvSpPr>
        <p:spPr>
          <a:xfrm>
            <a:off x="3439300" y="48471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20"/>
          <p:cNvSpPr/>
          <p:nvPr/>
        </p:nvSpPr>
        <p:spPr>
          <a:xfrm>
            <a:off x="246175" y="187930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20"/>
          <p:cNvSpPr/>
          <p:nvPr/>
        </p:nvSpPr>
        <p:spPr>
          <a:xfrm>
            <a:off x="-1344100" y="-34876"/>
            <a:ext cx="1650000" cy="165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0"/>
          <p:cNvSpPr/>
          <p:nvPr/>
        </p:nvSpPr>
        <p:spPr>
          <a:xfrm>
            <a:off x="8408975" y="-378526"/>
            <a:ext cx="1650000" cy="1650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20"/>
          <p:cNvSpPr/>
          <p:nvPr/>
        </p:nvSpPr>
        <p:spPr>
          <a:xfrm>
            <a:off x="8115225" y="1994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20"/>
          <p:cNvSpPr txBox="1"/>
          <p:nvPr>
            <p:ph type="title"/>
          </p:nvPr>
        </p:nvSpPr>
        <p:spPr>
          <a:xfrm>
            <a:off x="734975" y="1271475"/>
            <a:ext cx="3193500" cy="6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9" name="Google Shape;1439;p20"/>
          <p:cNvSpPr txBox="1"/>
          <p:nvPr>
            <p:ph idx="1" type="subTitle"/>
          </p:nvPr>
        </p:nvSpPr>
        <p:spPr>
          <a:xfrm>
            <a:off x="734975" y="1770150"/>
            <a:ext cx="33093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0" name="Google Shape;1440;p20"/>
          <p:cNvSpPr txBox="1"/>
          <p:nvPr>
            <p:ph idx="2" type="title"/>
          </p:nvPr>
        </p:nvSpPr>
        <p:spPr>
          <a:xfrm>
            <a:off x="727500" y="457200"/>
            <a:ext cx="7689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1" name="Google Shape;1441;p20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2" name="Google Shape;1442;p20"/>
          <p:cNvSpPr txBox="1"/>
          <p:nvPr>
            <p:ph idx="3" type="title"/>
          </p:nvPr>
        </p:nvSpPr>
        <p:spPr>
          <a:xfrm>
            <a:off x="4748168" y="1271475"/>
            <a:ext cx="3193500" cy="6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3" name="Google Shape;1443;p20"/>
          <p:cNvSpPr txBox="1"/>
          <p:nvPr>
            <p:ph idx="4" type="subTitle"/>
          </p:nvPr>
        </p:nvSpPr>
        <p:spPr>
          <a:xfrm>
            <a:off x="4748185" y="1770150"/>
            <a:ext cx="33093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4" name="Google Shape;1444;p20"/>
          <p:cNvSpPr txBox="1"/>
          <p:nvPr>
            <p:ph idx="5" type="subTitle"/>
          </p:nvPr>
        </p:nvSpPr>
        <p:spPr>
          <a:xfrm>
            <a:off x="734975" y="3558000"/>
            <a:ext cx="33093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5" name="Google Shape;1445;p20"/>
          <p:cNvSpPr txBox="1"/>
          <p:nvPr>
            <p:ph idx="6" type="title"/>
          </p:nvPr>
        </p:nvSpPr>
        <p:spPr>
          <a:xfrm>
            <a:off x="4748168" y="3059325"/>
            <a:ext cx="3193500" cy="6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6" name="Google Shape;1446;p20"/>
          <p:cNvSpPr txBox="1"/>
          <p:nvPr>
            <p:ph idx="7" type="subTitle"/>
          </p:nvPr>
        </p:nvSpPr>
        <p:spPr>
          <a:xfrm>
            <a:off x="4748175" y="3558000"/>
            <a:ext cx="33093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7" name="Google Shape;1447;p20"/>
          <p:cNvSpPr txBox="1"/>
          <p:nvPr>
            <p:ph idx="8" type="title"/>
          </p:nvPr>
        </p:nvSpPr>
        <p:spPr>
          <a:xfrm>
            <a:off x="734975" y="3059325"/>
            <a:ext cx="3193500" cy="6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/>
          <p:nvPr/>
        </p:nvSpPr>
        <p:spPr>
          <a:xfrm>
            <a:off x="356225" y="179475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659225" y="453270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1873050" y="38522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"/>
          <p:cNvSpPr txBox="1"/>
          <p:nvPr>
            <p:ph type="title"/>
          </p:nvPr>
        </p:nvSpPr>
        <p:spPr>
          <a:xfrm>
            <a:off x="1873050" y="2634150"/>
            <a:ext cx="5397900" cy="7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highlight>
                  <a:schemeClr val="lt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3"/>
          <p:cNvSpPr txBox="1"/>
          <p:nvPr>
            <p:ph hasCustomPrompt="1" idx="2" type="title"/>
          </p:nvPr>
        </p:nvSpPr>
        <p:spPr>
          <a:xfrm>
            <a:off x="3397202" y="1228950"/>
            <a:ext cx="2349600" cy="1275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300">
                <a:solidFill>
                  <a:schemeClr val="lt1"/>
                </a:solidFill>
                <a:highlight>
                  <a:schemeClr val="l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5" name="Google Shape;145;p3"/>
          <p:cNvSpPr txBox="1"/>
          <p:nvPr>
            <p:ph idx="1" type="subTitle"/>
          </p:nvPr>
        </p:nvSpPr>
        <p:spPr>
          <a:xfrm>
            <a:off x="1873050" y="3468450"/>
            <a:ext cx="5397900" cy="44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3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21"/>
          <p:cNvSpPr txBox="1"/>
          <p:nvPr>
            <p:ph type="title"/>
          </p:nvPr>
        </p:nvSpPr>
        <p:spPr>
          <a:xfrm>
            <a:off x="734975" y="1029000"/>
            <a:ext cx="32091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0" name="Google Shape;1450;p21"/>
          <p:cNvSpPr txBox="1"/>
          <p:nvPr>
            <p:ph idx="1" type="subTitle"/>
          </p:nvPr>
        </p:nvSpPr>
        <p:spPr>
          <a:xfrm>
            <a:off x="735050" y="1366400"/>
            <a:ext cx="32091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1" name="Google Shape;1451;p21"/>
          <p:cNvSpPr txBox="1"/>
          <p:nvPr>
            <p:ph idx="2" type="title"/>
          </p:nvPr>
        </p:nvSpPr>
        <p:spPr>
          <a:xfrm>
            <a:off x="735050" y="2242907"/>
            <a:ext cx="32091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2" name="Google Shape;1452;p21"/>
          <p:cNvSpPr txBox="1"/>
          <p:nvPr>
            <p:ph idx="3" type="subTitle"/>
          </p:nvPr>
        </p:nvSpPr>
        <p:spPr>
          <a:xfrm>
            <a:off x="735125" y="2581698"/>
            <a:ext cx="32091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3" name="Google Shape;1453;p21"/>
          <p:cNvSpPr txBox="1"/>
          <p:nvPr>
            <p:ph idx="4" type="title"/>
          </p:nvPr>
        </p:nvSpPr>
        <p:spPr>
          <a:xfrm>
            <a:off x="734975" y="3458211"/>
            <a:ext cx="3209100" cy="4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4" name="Google Shape;1454;p21"/>
          <p:cNvSpPr txBox="1"/>
          <p:nvPr>
            <p:ph idx="5" type="subTitle"/>
          </p:nvPr>
        </p:nvSpPr>
        <p:spPr>
          <a:xfrm>
            <a:off x="735050" y="3795600"/>
            <a:ext cx="32091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5" name="Google Shape;1455;p21"/>
          <p:cNvSpPr txBox="1"/>
          <p:nvPr>
            <p:ph idx="6" type="title"/>
          </p:nvPr>
        </p:nvSpPr>
        <p:spPr>
          <a:xfrm>
            <a:off x="4572030" y="1029000"/>
            <a:ext cx="32091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6" name="Google Shape;1456;p21"/>
          <p:cNvSpPr txBox="1"/>
          <p:nvPr>
            <p:ph idx="7" type="subTitle"/>
          </p:nvPr>
        </p:nvSpPr>
        <p:spPr>
          <a:xfrm>
            <a:off x="4572029" y="1366400"/>
            <a:ext cx="32091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7" name="Google Shape;1457;p21"/>
          <p:cNvSpPr txBox="1"/>
          <p:nvPr>
            <p:ph idx="8" type="title"/>
          </p:nvPr>
        </p:nvSpPr>
        <p:spPr>
          <a:xfrm>
            <a:off x="4572105" y="2243406"/>
            <a:ext cx="32091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8" name="Google Shape;1458;p21"/>
          <p:cNvSpPr txBox="1"/>
          <p:nvPr>
            <p:ph idx="9" type="subTitle"/>
          </p:nvPr>
        </p:nvSpPr>
        <p:spPr>
          <a:xfrm>
            <a:off x="4572104" y="2581696"/>
            <a:ext cx="32091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9" name="Google Shape;1459;p21"/>
          <p:cNvSpPr txBox="1"/>
          <p:nvPr>
            <p:ph idx="13" type="title"/>
          </p:nvPr>
        </p:nvSpPr>
        <p:spPr>
          <a:xfrm>
            <a:off x="4572030" y="3461839"/>
            <a:ext cx="3209100" cy="4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0" name="Google Shape;1460;p21"/>
          <p:cNvSpPr txBox="1"/>
          <p:nvPr>
            <p:ph idx="14" type="subTitle"/>
          </p:nvPr>
        </p:nvSpPr>
        <p:spPr>
          <a:xfrm>
            <a:off x="4572029" y="3795601"/>
            <a:ext cx="32091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1" name="Google Shape;1461;p21"/>
          <p:cNvSpPr txBox="1"/>
          <p:nvPr>
            <p:ph idx="15" type="title"/>
          </p:nvPr>
        </p:nvSpPr>
        <p:spPr>
          <a:xfrm>
            <a:off x="720000" y="457200"/>
            <a:ext cx="7704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2" name="Google Shape;1462;p21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3" name="Google Shape;1463;p21"/>
          <p:cNvGrpSpPr/>
          <p:nvPr/>
        </p:nvGrpSpPr>
        <p:grpSpPr>
          <a:xfrm flipH="1">
            <a:off x="3406029" y="4803888"/>
            <a:ext cx="1549764" cy="1346927"/>
            <a:chOff x="7170900" y="2667248"/>
            <a:chExt cx="2524456" cy="2194050"/>
          </a:xfrm>
        </p:grpSpPr>
        <p:cxnSp>
          <p:nvCxnSpPr>
            <p:cNvPr id="1464" name="Google Shape;1464;p21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5" name="Google Shape;1465;p21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6" name="Google Shape;1466;p21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Google Shape;1467;p21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21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21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0" name="Google Shape;1470;p21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1" name="Google Shape;1471;p21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2" name="Google Shape;1472;p21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1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4" name="Google Shape;1474;p21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5" name="Google Shape;1475;p21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6" name="Google Shape;1476;p21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7" name="Google Shape;1477;p21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8" name="Google Shape;1478;p21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9" name="Google Shape;1479;p21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0" name="Google Shape;1480;p21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21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21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21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21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21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21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7" name="Google Shape;1487;p21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8" name="Google Shape;1488;p21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9" name="Google Shape;1489;p21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0" name="Google Shape;1490;p21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1" name="Google Shape;1491;p21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2" name="Google Shape;1492;p21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3" name="Google Shape;1493;p21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4" name="Google Shape;1494;p21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5" name="Google Shape;1495;p21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6" name="Google Shape;1496;p21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7" name="Google Shape;1497;p21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8" name="Google Shape;1498;p21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9" name="Google Shape;1499;p21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0" name="Google Shape;1500;p21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21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21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21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4" name="Google Shape;1504;p21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21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21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Google Shape;1507;p21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21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21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21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21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Google Shape;1512;p21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21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21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5" name="Google Shape;1515;p21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6" name="Google Shape;1516;p21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7" name="Google Shape;1517;p21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8" name="Google Shape;1518;p21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9" name="Google Shape;1519;p21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21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21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21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3" name="Google Shape;1523;p21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24" name="Google Shape;1524;p21"/>
          <p:cNvSpPr/>
          <p:nvPr/>
        </p:nvSpPr>
        <p:spPr>
          <a:xfrm flipH="1">
            <a:off x="8573215" y="-453013"/>
            <a:ext cx="1044000" cy="264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21"/>
          <p:cNvSpPr/>
          <p:nvPr/>
        </p:nvSpPr>
        <p:spPr>
          <a:xfrm flipH="1">
            <a:off x="6244815" y="-3277964"/>
            <a:ext cx="3658200" cy="3658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21"/>
          <p:cNvSpPr/>
          <p:nvPr/>
        </p:nvSpPr>
        <p:spPr>
          <a:xfrm flipH="1">
            <a:off x="812790" y="477352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7" name="Google Shape;1527;p21"/>
          <p:cNvGrpSpPr/>
          <p:nvPr/>
        </p:nvGrpSpPr>
        <p:grpSpPr>
          <a:xfrm flipH="1">
            <a:off x="-759025" y="1424521"/>
            <a:ext cx="1204166" cy="1046562"/>
            <a:chOff x="7170900" y="2667248"/>
            <a:chExt cx="2524456" cy="2194050"/>
          </a:xfrm>
        </p:grpSpPr>
        <p:cxnSp>
          <p:nvCxnSpPr>
            <p:cNvPr id="1528" name="Google Shape;1528;p21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9" name="Google Shape;1529;p21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0" name="Google Shape;1530;p21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1" name="Google Shape;1531;p21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2" name="Google Shape;1532;p21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3" name="Google Shape;1533;p21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4" name="Google Shape;1534;p21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5" name="Google Shape;1535;p21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6" name="Google Shape;1536;p21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7" name="Google Shape;1537;p21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8" name="Google Shape;1538;p21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9" name="Google Shape;1539;p21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0" name="Google Shape;1540;p21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1" name="Google Shape;1541;p21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2" name="Google Shape;1542;p21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3" name="Google Shape;1543;p21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4" name="Google Shape;1544;p21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5" name="Google Shape;1545;p21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6" name="Google Shape;1546;p21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7" name="Google Shape;1547;p21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8" name="Google Shape;1548;p21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9" name="Google Shape;1549;p21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0" name="Google Shape;1550;p21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1" name="Google Shape;1551;p21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2" name="Google Shape;1552;p21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21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21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21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21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7" name="Google Shape;1557;p21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8" name="Google Shape;1558;p21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9" name="Google Shape;1559;p21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0" name="Google Shape;1560;p21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1" name="Google Shape;1561;p21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2" name="Google Shape;1562;p21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3" name="Google Shape;1563;p21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4" name="Google Shape;1564;p21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5" name="Google Shape;1565;p21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6" name="Google Shape;1566;p21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7" name="Google Shape;1567;p21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8" name="Google Shape;1568;p21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9" name="Google Shape;1569;p21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0" name="Google Shape;1570;p21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1" name="Google Shape;1571;p21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2" name="Google Shape;1572;p21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3" name="Google Shape;1573;p21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4" name="Google Shape;1574;p21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5" name="Google Shape;1575;p21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6" name="Google Shape;1576;p21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7" name="Google Shape;1577;p21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8" name="Google Shape;1578;p21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9" name="Google Shape;1579;p21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0" name="Google Shape;1580;p21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1" name="Google Shape;1581;p21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2" name="Google Shape;1582;p21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Google Shape;1583;p21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4" name="Google Shape;1584;p21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21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21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7" name="Google Shape;1587;p21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88" name="Google Shape;1588;p21"/>
          <p:cNvGrpSpPr/>
          <p:nvPr/>
        </p:nvGrpSpPr>
        <p:grpSpPr>
          <a:xfrm flipH="1">
            <a:off x="5118004" y="4803888"/>
            <a:ext cx="1549764" cy="1346927"/>
            <a:chOff x="7170900" y="2667248"/>
            <a:chExt cx="2524456" cy="2194050"/>
          </a:xfrm>
        </p:grpSpPr>
        <p:cxnSp>
          <p:nvCxnSpPr>
            <p:cNvPr id="1589" name="Google Shape;1589;p21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0" name="Google Shape;1590;p21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1" name="Google Shape;1591;p21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2" name="Google Shape;1592;p21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3" name="Google Shape;1593;p21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4" name="Google Shape;1594;p21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5" name="Google Shape;1595;p21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6" name="Google Shape;1596;p21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7" name="Google Shape;1597;p21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8" name="Google Shape;1598;p21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9" name="Google Shape;1599;p21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0" name="Google Shape;1600;p21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1" name="Google Shape;1601;p21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2" name="Google Shape;1602;p21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3" name="Google Shape;1603;p21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4" name="Google Shape;1604;p21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5" name="Google Shape;1605;p21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6" name="Google Shape;1606;p21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7" name="Google Shape;1607;p21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8" name="Google Shape;1608;p21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9" name="Google Shape;1609;p21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0" name="Google Shape;1610;p21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1" name="Google Shape;1611;p21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2" name="Google Shape;1612;p21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3" name="Google Shape;1613;p21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4" name="Google Shape;1614;p21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5" name="Google Shape;1615;p21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Google Shape;1616;p21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7" name="Google Shape;1617;p21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8" name="Google Shape;1618;p21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9" name="Google Shape;1619;p21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Google Shape;1620;p21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1" name="Google Shape;1621;p21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2" name="Google Shape;1622;p21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3" name="Google Shape;1623;p21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4" name="Google Shape;1624;p21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5" name="Google Shape;1625;p21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6" name="Google Shape;1626;p21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7" name="Google Shape;1627;p21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8" name="Google Shape;1628;p21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9" name="Google Shape;1629;p21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0" name="Google Shape;1630;p21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1" name="Google Shape;1631;p21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2" name="Google Shape;1632;p21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3" name="Google Shape;1633;p21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4" name="Google Shape;1634;p21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5" name="Google Shape;1635;p21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6" name="Google Shape;1636;p21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7" name="Google Shape;1637;p21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8" name="Google Shape;1638;p21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9" name="Google Shape;1639;p21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0" name="Google Shape;1640;p21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1" name="Google Shape;1641;p21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2" name="Google Shape;1642;p21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3" name="Google Shape;1643;p21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4" name="Google Shape;1644;p21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5" name="Google Shape;1645;p21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6" name="Google Shape;1646;p21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7" name="Google Shape;1647;p21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8" name="Google Shape;1648;p21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49" name="Google Shape;1649;p21"/>
          <p:cNvSpPr/>
          <p:nvPr/>
        </p:nvSpPr>
        <p:spPr>
          <a:xfrm flipH="1">
            <a:off x="1022440" y="144063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22"/>
          <p:cNvSpPr txBox="1"/>
          <p:nvPr>
            <p:ph hasCustomPrompt="1" type="title"/>
          </p:nvPr>
        </p:nvSpPr>
        <p:spPr>
          <a:xfrm>
            <a:off x="734975" y="568738"/>
            <a:ext cx="5228100" cy="76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  <a:highlight>
                  <a:schemeClr val="l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52" name="Google Shape;1652;p22"/>
          <p:cNvSpPr txBox="1"/>
          <p:nvPr>
            <p:ph idx="1" type="subTitle"/>
          </p:nvPr>
        </p:nvSpPr>
        <p:spPr>
          <a:xfrm>
            <a:off x="734975" y="1319363"/>
            <a:ext cx="52281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53" name="Google Shape;1653;p22"/>
          <p:cNvSpPr txBox="1"/>
          <p:nvPr>
            <p:ph hasCustomPrompt="1" idx="2" type="title"/>
          </p:nvPr>
        </p:nvSpPr>
        <p:spPr>
          <a:xfrm>
            <a:off x="1957950" y="2028663"/>
            <a:ext cx="5228100" cy="76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  <a:highlight>
                  <a:schemeClr val="l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54" name="Google Shape;1654;p22"/>
          <p:cNvSpPr txBox="1"/>
          <p:nvPr>
            <p:ph idx="3" type="subTitle"/>
          </p:nvPr>
        </p:nvSpPr>
        <p:spPr>
          <a:xfrm>
            <a:off x="1957950" y="2779288"/>
            <a:ext cx="52281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55" name="Google Shape;1655;p22"/>
          <p:cNvSpPr txBox="1"/>
          <p:nvPr>
            <p:ph hasCustomPrompt="1" idx="4" type="title"/>
          </p:nvPr>
        </p:nvSpPr>
        <p:spPr>
          <a:xfrm>
            <a:off x="3180800" y="3428738"/>
            <a:ext cx="5228100" cy="76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  <a:highlight>
                  <a:schemeClr val="l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56" name="Google Shape;1656;p22"/>
          <p:cNvSpPr txBox="1"/>
          <p:nvPr>
            <p:ph idx="5" type="subTitle"/>
          </p:nvPr>
        </p:nvSpPr>
        <p:spPr>
          <a:xfrm>
            <a:off x="3180875" y="4179363"/>
            <a:ext cx="52281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57" name="Google Shape;1657;p22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8" name="Google Shape;1658;p22"/>
          <p:cNvSpPr/>
          <p:nvPr/>
        </p:nvSpPr>
        <p:spPr>
          <a:xfrm>
            <a:off x="970225" y="45747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22"/>
          <p:cNvSpPr/>
          <p:nvPr/>
        </p:nvSpPr>
        <p:spPr>
          <a:xfrm>
            <a:off x="-1514850" y="3902225"/>
            <a:ext cx="3312300" cy="3312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22"/>
          <p:cNvSpPr/>
          <p:nvPr/>
        </p:nvSpPr>
        <p:spPr>
          <a:xfrm>
            <a:off x="7587475" y="-1892551"/>
            <a:ext cx="3658200" cy="3658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1" name="Google Shape;1661;p22"/>
          <p:cNvGrpSpPr/>
          <p:nvPr/>
        </p:nvGrpSpPr>
        <p:grpSpPr>
          <a:xfrm>
            <a:off x="-1322500" y="623934"/>
            <a:ext cx="1898391" cy="1649926"/>
            <a:chOff x="7170900" y="2667248"/>
            <a:chExt cx="2524456" cy="2194050"/>
          </a:xfrm>
        </p:grpSpPr>
        <p:cxnSp>
          <p:nvCxnSpPr>
            <p:cNvPr id="1662" name="Google Shape;1662;p22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3" name="Google Shape;1663;p22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4" name="Google Shape;1664;p22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5" name="Google Shape;1665;p22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6" name="Google Shape;1666;p22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7" name="Google Shape;1667;p22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8" name="Google Shape;1668;p22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9" name="Google Shape;1669;p22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0" name="Google Shape;1670;p22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1" name="Google Shape;1671;p22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2" name="Google Shape;1672;p22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3" name="Google Shape;1673;p22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4" name="Google Shape;1674;p22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5" name="Google Shape;1675;p22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6" name="Google Shape;1676;p22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22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8" name="Google Shape;1678;p22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9" name="Google Shape;1679;p22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0" name="Google Shape;1680;p22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1" name="Google Shape;1681;p22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2" name="Google Shape;1682;p22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3" name="Google Shape;1683;p22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4" name="Google Shape;1684;p22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5" name="Google Shape;1685;p22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6" name="Google Shape;1686;p22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7" name="Google Shape;1687;p22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8" name="Google Shape;1688;p22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9" name="Google Shape;1689;p22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0" name="Google Shape;1690;p22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1" name="Google Shape;1691;p22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2" name="Google Shape;1692;p22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3" name="Google Shape;1693;p22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4" name="Google Shape;1694;p22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5" name="Google Shape;1695;p22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6" name="Google Shape;1696;p22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7" name="Google Shape;1697;p22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8" name="Google Shape;1698;p22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9" name="Google Shape;1699;p22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0" name="Google Shape;1700;p22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1" name="Google Shape;1701;p22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2" name="Google Shape;1702;p22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3" name="Google Shape;1703;p22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4" name="Google Shape;1704;p22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5" name="Google Shape;1705;p22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6" name="Google Shape;1706;p22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7" name="Google Shape;1707;p22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8" name="Google Shape;1708;p22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9" name="Google Shape;1709;p22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0" name="Google Shape;1710;p22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1" name="Google Shape;1711;p22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2" name="Google Shape;1712;p22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3" name="Google Shape;1713;p22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4" name="Google Shape;1714;p22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5" name="Google Shape;1715;p22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6" name="Google Shape;1716;p22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7" name="Google Shape;1717;p22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8" name="Google Shape;1718;p22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9" name="Google Shape;1719;p22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0" name="Google Shape;1720;p22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1" name="Google Shape;1721;p22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2" name="Google Shape;1722;p22"/>
          <p:cNvSpPr/>
          <p:nvPr/>
        </p:nvSpPr>
        <p:spPr>
          <a:xfrm>
            <a:off x="8697238" y="11753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22"/>
          <p:cNvSpPr/>
          <p:nvPr/>
        </p:nvSpPr>
        <p:spPr>
          <a:xfrm>
            <a:off x="179200" y="43050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4" name="Google Shape;1724;p22"/>
          <p:cNvGrpSpPr/>
          <p:nvPr/>
        </p:nvGrpSpPr>
        <p:grpSpPr>
          <a:xfrm>
            <a:off x="8578175" y="2479834"/>
            <a:ext cx="1898391" cy="1649926"/>
            <a:chOff x="7170900" y="2667248"/>
            <a:chExt cx="2524456" cy="2194050"/>
          </a:xfrm>
        </p:grpSpPr>
        <p:cxnSp>
          <p:nvCxnSpPr>
            <p:cNvPr id="1725" name="Google Shape;1725;p22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6" name="Google Shape;1726;p22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7" name="Google Shape;1727;p22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8" name="Google Shape;1728;p22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9" name="Google Shape;1729;p22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0" name="Google Shape;1730;p22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1" name="Google Shape;1731;p22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2" name="Google Shape;1732;p22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3" name="Google Shape;1733;p22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4" name="Google Shape;1734;p22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5" name="Google Shape;1735;p22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6" name="Google Shape;1736;p22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7" name="Google Shape;1737;p22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8" name="Google Shape;1738;p22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9" name="Google Shape;1739;p22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0" name="Google Shape;1740;p22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1" name="Google Shape;1741;p22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2" name="Google Shape;1742;p22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3" name="Google Shape;1743;p22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4" name="Google Shape;1744;p22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5" name="Google Shape;1745;p22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6" name="Google Shape;1746;p22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7" name="Google Shape;1747;p22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8" name="Google Shape;1748;p22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9" name="Google Shape;1749;p22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0" name="Google Shape;1750;p22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1" name="Google Shape;1751;p22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2" name="Google Shape;1752;p22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3" name="Google Shape;1753;p22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4" name="Google Shape;1754;p22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5" name="Google Shape;1755;p22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6" name="Google Shape;1756;p22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7" name="Google Shape;1757;p22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8" name="Google Shape;1758;p22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9" name="Google Shape;1759;p22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0" name="Google Shape;1760;p22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1" name="Google Shape;1761;p22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2" name="Google Shape;1762;p22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3" name="Google Shape;1763;p22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4" name="Google Shape;1764;p22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5" name="Google Shape;1765;p22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6" name="Google Shape;1766;p22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7" name="Google Shape;1767;p22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8" name="Google Shape;1768;p22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9" name="Google Shape;1769;p22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0" name="Google Shape;1770;p22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1" name="Google Shape;1771;p22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2" name="Google Shape;1772;p22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3" name="Google Shape;1773;p22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4" name="Google Shape;1774;p22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5" name="Google Shape;1775;p22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6" name="Google Shape;1776;p22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7" name="Google Shape;1777;p22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8" name="Google Shape;1778;p22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9" name="Google Shape;1779;p22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0" name="Google Shape;1780;p22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1" name="Google Shape;1781;p22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2" name="Google Shape;1782;p22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3" name="Google Shape;1783;p22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4" name="Google Shape;1784;p22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23"/>
          <p:cNvSpPr/>
          <p:nvPr/>
        </p:nvSpPr>
        <p:spPr>
          <a:xfrm>
            <a:off x="8408975" y="538800"/>
            <a:ext cx="1688100" cy="369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23"/>
          <p:cNvSpPr/>
          <p:nvPr/>
        </p:nvSpPr>
        <p:spPr>
          <a:xfrm>
            <a:off x="1292025" y="46518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23"/>
          <p:cNvSpPr/>
          <p:nvPr/>
        </p:nvSpPr>
        <p:spPr>
          <a:xfrm>
            <a:off x="4685675" y="477352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23"/>
          <p:cNvGrpSpPr/>
          <p:nvPr/>
        </p:nvGrpSpPr>
        <p:grpSpPr>
          <a:xfrm>
            <a:off x="-844625" y="1431584"/>
            <a:ext cx="1204166" cy="1046562"/>
            <a:chOff x="7170900" y="2667248"/>
            <a:chExt cx="2524456" cy="2194050"/>
          </a:xfrm>
        </p:grpSpPr>
        <p:cxnSp>
          <p:nvCxnSpPr>
            <p:cNvPr id="1790" name="Google Shape;1790;p23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1" name="Google Shape;1791;p23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2" name="Google Shape;1792;p23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3" name="Google Shape;1793;p23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4" name="Google Shape;1794;p23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5" name="Google Shape;1795;p23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6" name="Google Shape;1796;p23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7" name="Google Shape;1797;p23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8" name="Google Shape;1798;p23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9" name="Google Shape;1799;p23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0" name="Google Shape;1800;p23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1" name="Google Shape;1801;p23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2" name="Google Shape;1802;p23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3" name="Google Shape;1803;p23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4" name="Google Shape;1804;p23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5" name="Google Shape;1805;p23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6" name="Google Shape;1806;p23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7" name="Google Shape;1807;p23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8" name="Google Shape;1808;p23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9" name="Google Shape;1809;p23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0" name="Google Shape;1810;p23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1" name="Google Shape;1811;p23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2" name="Google Shape;1812;p23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3" name="Google Shape;1813;p23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4" name="Google Shape;1814;p23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5" name="Google Shape;1815;p23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6" name="Google Shape;1816;p23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7" name="Google Shape;1817;p23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8" name="Google Shape;1818;p23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9" name="Google Shape;1819;p23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0" name="Google Shape;1820;p23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1" name="Google Shape;1821;p23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2" name="Google Shape;1822;p23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3" name="Google Shape;1823;p23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4" name="Google Shape;1824;p23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5" name="Google Shape;1825;p23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6" name="Google Shape;1826;p23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7" name="Google Shape;1827;p23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8" name="Google Shape;1828;p23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9" name="Google Shape;1829;p23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0" name="Google Shape;1830;p23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1" name="Google Shape;1831;p23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2" name="Google Shape;1832;p23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3" name="Google Shape;1833;p23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4" name="Google Shape;1834;p23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5" name="Google Shape;1835;p23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6" name="Google Shape;1836;p23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7" name="Google Shape;1837;p23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8" name="Google Shape;1838;p23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9" name="Google Shape;1839;p23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0" name="Google Shape;1840;p23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1" name="Google Shape;1841;p23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2" name="Google Shape;1842;p23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3" name="Google Shape;1843;p23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4" name="Google Shape;1844;p23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5" name="Google Shape;1845;p23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6" name="Google Shape;1846;p23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7" name="Google Shape;1847;p23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8" name="Google Shape;1848;p23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9" name="Google Shape;1849;p23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50" name="Google Shape;1850;p23"/>
          <p:cNvSpPr/>
          <p:nvPr/>
        </p:nvSpPr>
        <p:spPr>
          <a:xfrm>
            <a:off x="8718025" y="74955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23"/>
          <p:cNvSpPr/>
          <p:nvPr/>
        </p:nvSpPr>
        <p:spPr>
          <a:xfrm>
            <a:off x="307975" y="4488300"/>
            <a:ext cx="1873800" cy="1873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23"/>
          <p:cNvSpPr/>
          <p:nvPr/>
        </p:nvSpPr>
        <p:spPr>
          <a:xfrm>
            <a:off x="1443525" y="60555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3" name="Google Shape;1853;p23"/>
          <p:cNvGrpSpPr/>
          <p:nvPr/>
        </p:nvGrpSpPr>
        <p:grpSpPr>
          <a:xfrm>
            <a:off x="-844625" y="2603934"/>
            <a:ext cx="1204166" cy="1046562"/>
            <a:chOff x="7170900" y="2667248"/>
            <a:chExt cx="2524456" cy="2194050"/>
          </a:xfrm>
        </p:grpSpPr>
        <p:cxnSp>
          <p:nvCxnSpPr>
            <p:cNvPr id="1854" name="Google Shape;1854;p23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5" name="Google Shape;1855;p23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6" name="Google Shape;1856;p23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7" name="Google Shape;1857;p23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8" name="Google Shape;1858;p23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9" name="Google Shape;1859;p23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0" name="Google Shape;1860;p23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1" name="Google Shape;1861;p23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2" name="Google Shape;1862;p23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3" name="Google Shape;1863;p23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4" name="Google Shape;1864;p23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5" name="Google Shape;1865;p23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6" name="Google Shape;1866;p23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7" name="Google Shape;1867;p23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8" name="Google Shape;1868;p23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9" name="Google Shape;1869;p23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0" name="Google Shape;1870;p23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1" name="Google Shape;1871;p23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2" name="Google Shape;1872;p23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3" name="Google Shape;1873;p23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4" name="Google Shape;1874;p23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5" name="Google Shape;1875;p23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6" name="Google Shape;1876;p23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7" name="Google Shape;1877;p23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8" name="Google Shape;1878;p23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9" name="Google Shape;1879;p23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0" name="Google Shape;1880;p23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1" name="Google Shape;1881;p23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2" name="Google Shape;1882;p23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3" name="Google Shape;1883;p23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4" name="Google Shape;1884;p23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5" name="Google Shape;1885;p23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6" name="Google Shape;1886;p23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7" name="Google Shape;1887;p23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8" name="Google Shape;1888;p23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9" name="Google Shape;1889;p23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0" name="Google Shape;1890;p23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1" name="Google Shape;1891;p23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2" name="Google Shape;1892;p23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3" name="Google Shape;1893;p23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4" name="Google Shape;1894;p23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5" name="Google Shape;1895;p23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6" name="Google Shape;1896;p23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7" name="Google Shape;1897;p23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8" name="Google Shape;1898;p23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9" name="Google Shape;1899;p23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0" name="Google Shape;1900;p23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1" name="Google Shape;1901;p23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2" name="Google Shape;1902;p23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3" name="Google Shape;1903;p23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4" name="Google Shape;1904;p23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5" name="Google Shape;1905;p23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6" name="Google Shape;1906;p23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7" name="Google Shape;1907;p23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8" name="Google Shape;1908;p23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9" name="Google Shape;1909;p23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0" name="Google Shape;1910;p23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1" name="Google Shape;1911;p23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2" name="Google Shape;1912;p23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3" name="Google Shape;1913;p23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14" name="Google Shape;1914;p23"/>
          <p:cNvSpPr txBox="1"/>
          <p:nvPr>
            <p:ph type="title"/>
          </p:nvPr>
        </p:nvSpPr>
        <p:spPr>
          <a:xfrm>
            <a:off x="1907859" y="969138"/>
            <a:ext cx="5328300" cy="9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67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5" name="Google Shape;1915;p23"/>
          <p:cNvSpPr txBox="1"/>
          <p:nvPr>
            <p:ph idx="1" type="subTitle"/>
          </p:nvPr>
        </p:nvSpPr>
        <p:spPr>
          <a:xfrm>
            <a:off x="1907859" y="2661995"/>
            <a:ext cx="53283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16" name="Google Shape;1916;p23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7" name="Google Shape;1917;p23"/>
          <p:cNvSpPr txBox="1"/>
          <p:nvPr/>
        </p:nvSpPr>
        <p:spPr>
          <a:xfrm>
            <a:off x="1907859" y="3650512"/>
            <a:ext cx="53283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</a:t>
            </a:r>
            <a:r>
              <a:rPr lang="en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highlight>
                <a:srgbClr val="DFDEFC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24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0" name="Google Shape;1920;p24"/>
          <p:cNvSpPr/>
          <p:nvPr/>
        </p:nvSpPr>
        <p:spPr>
          <a:xfrm>
            <a:off x="970225" y="45747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24"/>
          <p:cNvSpPr/>
          <p:nvPr/>
        </p:nvSpPr>
        <p:spPr>
          <a:xfrm>
            <a:off x="-1401200" y="2413525"/>
            <a:ext cx="3312300" cy="3312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24"/>
          <p:cNvSpPr/>
          <p:nvPr/>
        </p:nvSpPr>
        <p:spPr>
          <a:xfrm>
            <a:off x="7587475" y="-1892551"/>
            <a:ext cx="3658200" cy="3658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3" name="Google Shape;1923;p24"/>
          <p:cNvGrpSpPr/>
          <p:nvPr/>
        </p:nvGrpSpPr>
        <p:grpSpPr>
          <a:xfrm>
            <a:off x="4955250" y="-809641"/>
            <a:ext cx="1898391" cy="1649926"/>
            <a:chOff x="7170900" y="2667248"/>
            <a:chExt cx="2524456" cy="2194050"/>
          </a:xfrm>
        </p:grpSpPr>
        <p:cxnSp>
          <p:nvCxnSpPr>
            <p:cNvPr id="1924" name="Google Shape;1924;p24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5" name="Google Shape;1925;p24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6" name="Google Shape;1926;p24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7" name="Google Shape;1927;p24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8" name="Google Shape;1928;p24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9" name="Google Shape;1929;p24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0" name="Google Shape;1930;p24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1" name="Google Shape;1931;p24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2" name="Google Shape;1932;p24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3" name="Google Shape;1933;p24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4" name="Google Shape;1934;p24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5" name="Google Shape;1935;p24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6" name="Google Shape;1936;p24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7" name="Google Shape;1937;p24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8" name="Google Shape;1938;p24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9" name="Google Shape;1939;p24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0" name="Google Shape;1940;p24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1" name="Google Shape;1941;p24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2" name="Google Shape;1942;p24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3" name="Google Shape;1943;p24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4" name="Google Shape;1944;p24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5" name="Google Shape;1945;p24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6" name="Google Shape;1946;p24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7" name="Google Shape;1947;p24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8" name="Google Shape;1948;p24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9" name="Google Shape;1949;p24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0" name="Google Shape;1950;p24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1" name="Google Shape;1951;p24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2" name="Google Shape;1952;p24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3" name="Google Shape;1953;p24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4" name="Google Shape;1954;p24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5" name="Google Shape;1955;p24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6" name="Google Shape;1956;p24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7" name="Google Shape;1957;p24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8" name="Google Shape;1958;p24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9" name="Google Shape;1959;p24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0" name="Google Shape;1960;p24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1" name="Google Shape;1961;p24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2" name="Google Shape;1962;p24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3" name="Google Shape;1963;p24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4" name="Google Shape;1964;p24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5" name="Google Shape;1965;p24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6" name="Google Shape;1966;p24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7" name="Google Shape;1967;p24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8" name="Google Shape;1968;p24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9" name="Google Shape;1969;p24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0" name="Google Shape;1970;p24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1" name="Google Shape;1971;p24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2" name="Google Shape;1972;p24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3" name="Google Shape;1973;p24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4" name="Google Shape;1974;p24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5" name="Google Shape;1975;p24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6" name="Google Shape;1976;p24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7" name="Google Shape;1977;p24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8" name="Google Shape;1978;p24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9" name="Google Shape;1979;p24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0" name="Google Shape;1980;p24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1" name="Google Shape;1981;p24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2" name="Google Shape;1982;p24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3" name="Google Shape;1983;p24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84" name="Google Shape;1984;p24"/>
          <p:cNvSpPr/>
          <p:nvPr/>
        </p:nvSpPr>
        <p:spPr>
          <a:xfrm>
            <a:off x="8697238" y="11753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24"/>
          <p:cNvSpPr/>
          <p:nvPr/>
        </p:nvSpPr>
        <p:spPr>
          <a:xfrm>
            <a:off x="659225" y="46680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6" name="Google Shape;1986;p24"/>
          <p:cNvGrpSpPr/>
          <p:nvPr/>
        </p:nvGrpSpPr>
        <p:grpSpPr>
          <a:xfrm>
            <a:off x="2158650" y="4449072"/>
            <a:ext cx="1898391" cy="1649926"/>
            <a:chOff x="7170900" y="2667248"/>
            <a:chExt cx="2524456" cy="2194050"/>
          </a:xfrm>
        </p:grpSpPr>
        <p:cxnSp>
          <p:nvCxnSpPr>
            <p:cNvPr id="1987" name="Google Shape;1987;p24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8" name="Google Shape;1988;p24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9" name="Google Shape;1989;p24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0" name="Google Shape;1990;p24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1" name="Google Shape;1991;p24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2" name="Google Shape;1992;p24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3" name="Google Shape;1993;p24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4" name="Google Shape;1994;p24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5" name="Google Shape;1995;p24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6" name="Google Shape;1996;p24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7" name="Google Shape;1997;p24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8" name="Google Shape;1998;p24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9" name="Google Shape;1999;p24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0" name="Google Shape;2000;p24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1" name="Google Shape;2001;p24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2" name="Google Shape;2002;p24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3" name="Google Shape;2003;p24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4" name="Google Shape;2004;p24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5" name="Google Shape;2005;p24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6" name="Google Shape;2006;p24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7" name="Google Shape;2007;p24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8" name="Google Shape;2008;p24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9" name="Google Shape;2009;p24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0" name="Google Shape;2010;p24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1" name="Google Shape;2011;p24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2" name="Google Shape;2012;p24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3" name="Google Shape;2013;p24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4" name="Google Shape;2014;p24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5" name="Google Shape;2015;p24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6" name="Google Shape;2016;p24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7" name="Google Shape;2017;p24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8" name="Google Shape;2018;p24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9" name="Google Shape;2019;p24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0" name="Google Shape;2020;p24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1" name="Google Shape;2021;p24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2" name="Google Shape;2022;p24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3" name="Google Shape;2023;p24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4" name="Google Shape;2024;p24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5" name="Google Shape;2025;p24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6" name="Google Shape;2026;p24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7" name="Google Shape;2027;p24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8" name="Google Shape;2028;p24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9" name="Google Shape;2029;p24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0" name="Google Shape;2030;p24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1" name="Google Shape;2031;p24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2" name="Google Shape;2032;p24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3" name="Google Shape;2033;p24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4" name="Google Shape;2034;p24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5" name="Google Shape;2035;p24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6" name="Google Shape;2036;p24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7" name="Google Shape;2037;p24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8" name="Google Shape;2038;p24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9" name="Google Shape;2039;p24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0" name="Google Shape;2040;p24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1" name="Google Shape;2041;p24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2" name="Google Shape;2042;p24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3" name="Google Shape;2043;p24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4" name="Google Shape;2044;p24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5" name="Google Shape;2045;p24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6" name="Google Shape;2046;p24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7" name="Google Shape;2047;p24"/>
          <p:cNvSpPr/>
          <p:nvPr/>
        </p:nvSpPr>
        <p:spPr>
          <a:xfrm>
            <a:off x="1549300" y="39246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_1">
    <p:bg>
      <p:bgPr>
        <a:solidFill>
          <a:schemeClr val="lt2"/>
        </a:solidFill>
      </p:bgPr>
    </p:bg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25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0" name="Google Shape;2050;p25"/>
          <p:cNvSpPr/>
          <p:nvPr/>
        </p:nvSpPr>
        <p:spPr>
          <a:xfrm>
            <a:off x="4948875" y="4102487"/>
            <a:ext cx="3239100" cy="369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25"/>
          <p:cNvSpPr/>
          <p:nvPr/>
        </p:nvSpPr>
        <p:spPr>
          <a:xfrm>
            <a:off x="636375" y="-2226626"/>
            <a:ext cx="3658200" cy="3658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25"/>
          <p:cNvSpPr/>
          <p:nvPr/>
        </p:nvSpPr>
        <p:spPr>
          <a:xfrm>
            <a:off x="1758975" y="9341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25"/>
          <p:cNvSpPr/>
          <p:nvPr/>
        </p:nvSpPr>
        <p:spPr>
          <a:xfrm>
            <a:off x="3968900" y="48411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4" name="Google Shape;2054;p25"/>
          <p:cNvGrpSpPr/>
          <p:nvPr/>
        </p:nvGrpSpPr>
        <p:grpSpPr>
          <a:xfrm>
            <a:off x="8583800" y="273559"/>
            <a:ext cx="1204166" cy="1046562"/>
            <a:chOff x="7170900" y="2667248"/>
            <a:chExt cx="2524456" cy="2194050"/>
          </a:xfrm>
        </p:grpSpPr>
        <p:cxnSp>
          <p:nvCxnSpPr>
            <p:cNvPr id="2055" name="Google Shape;2055;p25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6" name="Google Shape;2056;p25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7" name="Google Shape;2057;p25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8" name="Google Shape;2058;p25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9" name="Google Shape;2059;p25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0" name="Google Shape;2060;p25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1" name="Google Shape;2061;p25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2" name="Google Shape;2062;p25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3" name="Google Shape;2063;p25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4" name="Google Shape;2064;p25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5" name="Google Shape;2065;p25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6" name="Google Shape;2066;p25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7" name="Google Shape;2067;p25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8" name="Google Shape;2068;p25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9" name="Google Shape;2069;p25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0" name="Google Shape;2070;p25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1" name="Google Shape;2071;p25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2" name="Google Shape;2072;p25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3" name="Google Shape;2073;p25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4" name="Google Shape;2074;p25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5" name="Google Shape;2075;p25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6" name="Google Shape;2076;p25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7" name="Google Shape;2077;p25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8" name="Google Shape;2078;p25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9" name="Google Shape;2079;p25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0" name="Google Shape;2080;p25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1" name="Google Shape;2081;p25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2" name="Google Shape;2082;p25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3" name="Google Shape;2083;p25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4" name="Google Shape;2084;p25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5" name="Google Shape;2085;p25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6" name="Google Shape;2086;p25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7" name="Google Shape;2087;p25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8" name="Google Shape;2088;p25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9" name="Google Shape;2089;p25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Google Shape;2090;p25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1" name="Google Shape;2091;p25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2" name="Google Shape;2092;p25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3" name="Google Shape;2093;p25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4" name="Google Shape;2094;p25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5" name="Google Shape;2095;p25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6" name="Google Shape;2096;p25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7" name="Google Shape;2097;p25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8" name="Google Shape;2098;p25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9" name="Google Shape;2099;p25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0" name="Google Shape;2100;p25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1" name="Google Shape;2101;p25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2" name="Google Shape;2102;p25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3" name="Google Shape;2103;p25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4" name="Google Shape;2104;p25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5" name="Google Shape;2105;p25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6" name="Google Shape;2106;p25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7" name="Google Shape;2107;p25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8" name="Google Shape;2108;p25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9" name="Google Shape;2109;p25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0" name="Google Shape;2110;p25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1" name="Google Shape;2111;p25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2" name="Google Shape;2112;p25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3" name="Google Shape;2113;p25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4" name="Google Shape;2114;p25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5" name="Google Shape;2115;p25"/>
          <p:cNvGrpSpPr/>
          <p:nvPr/>
        </p:nvGrpSpPr>
        <p:grpSpPr>
          <a:xfrm>
            <a:off x="469998" y="4651876"/>
            <a:ext cx="1549764" cy="1346927"/>
            <a:chOff x="7170900" y="2667248"/>
            <a:chExt cx="2524456" cy="2194050"/>
          </a:xfrm>
        </p:grpSpPr>
        <p:cxnSp>
          <p:nvCxnSpPr>
            <p:cNvPr id="2116" name="Google Shape;2116;p25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7" name="Google Shape;2117;p25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8" name="Google Shape;2118;p25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9" name="Google Shape;2119;p25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0" name="Google Shape;2120;p25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1" name="Google Shape;2121;p25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2" name="Google Shape;2122;p25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3" name="Google Shape;2123;p25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4" name="Google Shape;2124;p25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5" name="Google Shape;2125;p25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6" name="Google Shape;2126;p25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7" name="Google Shape;2127;p25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8" name="Google Shape;2128;p25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9" name="Google Shape;2129;p25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0" name="Google Shape;2130;p25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1" name="Google Shape;2131;p25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2" name="Google Shape;2132;p25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3" name="Google Shape;2133;p25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4" name="Google Shape;2134;p25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5" name="Google Shape;2135;p25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6" name="Google Shape;2136;p25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7" name="Google Shape;2137;p25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8" name="Google Shape;2138;p25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9" name="Google Shape;2139;p25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0" name="Google Shape;2140;p25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1" name="Google Shape;2141;p25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2" name="Google Shape;2142;p25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3" name="Google Shape;2143;p25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4" name="Google Shape;2144;p25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5" name="Google Shape;2145;p25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6" name="Google Shape;2146;p25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7" name="Google Shape;2147;p25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8" name="Google Shape;2148;p25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9" name="Google Shape;2149;p25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0" name="Google Shape;2150;p25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1" name="Google Shape;2151;p25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2" name="Google Shape;2152;p25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3" name="Google Shape;2153;p25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4" name="Google Shape;2154;p25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5" name="Google Shape;2155;p25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6" name="Google Shape;2156;p25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7" name="Google Shape;2157;p25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8" name="Google Shape;2158;p25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9" name="Google Shape;2159;p25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0" name="Google Shape;2160;p25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1" name="Google Shape;2161;p25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2" name="Google Shape;2162;p25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3" name="Google Shape;2163;p25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4" name="Google Shape;2164;p25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5" name="Google Shape;2165;p25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6" name="Google Shape;2166;p25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7" name="Google Shape;2167;p25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8" name="Google Shape;2168;p25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9" name="Google Shape;2169;p25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0" name="Google Shape;2170;p25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1" name="Google Shape;2171;p25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2" name="Google Shape;2172;p25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3" name="Google Shape;2173;p25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4" name="Google Shape;2174;p25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5" name="Google Shape;2175;p25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6" name="Google Shape;2176;p25"/>
          <p:cNvSpPr/>
          <p:nvPr/>
        </p:nvSpPr>
        <p:spPr>
          <a:xfrm>
            <a:off x="132906" y="484254"/>
            <a:ext cx="1204140" cy="718924"/>
          </a:xfrm>
          <a:custGeom>
            <a:rect b="b" l="l" r="r" t="t"/>
            <a:pathLst>
              <a:path extrusionOk="0" h="68912" w="115422">
                <a:moveTo>
                  <a:pt x="74453" y="0"/>
                </a:moveTo>
                <a:cubicBezTo>
                  <a:pt x="42997" y="0"/>
                  <a:pt x="-12868" y="34020"/>
                  <a:pt x="2736" y="61333"/>
                </a:cubicBezTo>
                <a:cubicBezTo>
                  <a:pt x="10271" y="74523"/>
                  <a:pt x="33094" y="66784"/>
                  <a:pt x="48167" y="64903"/>
                </a:cubicBezTo>
                <a:cubicBezTo>
                  <a:pt x="64788" y="62829"/>
                  <a:pt x="81205" y="55033"/>
                  <a:pt x="93923" y="44134"/>
                </a:cubicBezTo>
                <a:cubicBezTo>
                  <a:pt x="101185" y="37911"/>
                  <a:pt x="110362" y="32321"/>
                  <a:pt x="113719" y="23365"/>
                </a:cubicBezTo>
                <a:cubicBezTo>
                  <a:pt x="115466" y="18705"/>
                  <a:pt x="116502" y="12325"/>
                  <a:pt x="113394" y="8438"/>
                </a:cubicBezTo>
                <a:cubicBezTo>
                  <a:pt x="109783" y="3923"/>
                  <a:pt x="102590" y="3884"/>
                  <a:pt x="96844" y="3245"/>
                </a:cubicBezTo>
                <a:cubicBezTo>
                  <a:pt x="89514" y="2429"/>
                  <a:pt x="81101" y="1073"/>
                  <a:pt x="74777" y="4868"/>
                </a:cubicBezTo>
                <a:cubicBezTo>
                  <a:pt x="69832" y="7835"/>
                  <a:pt x="64530" y="10551"/>
                  <a:pt x="58876" y="11683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7" name="Google Shape;2177;p25"/>
          <p:cNvSpPr/>
          <p:nvPr/>
        </p:nvSpPr>
        <p:spPr>
          <a:xfrm>
            <a:off x="4457338" y="4757587"/>
            <a:ext cx="1135500" cy="1135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8" name="Google Shape;2178;p25"/>
          <p:cNvGrpSpPr/>
          <p:nvPr/>
        </p:nvGrpSpPr>
        <p:grpSpPr>
          <a:xfrm>
            <a:off x="8583800" y="1464134"/>
            <a:ext cx="1204166" cy="1046562"/>
            <a:chOff x="7170900" y="2667248"/>
            <a:chExt cx="2524456" cy="2194050"/>
          </a:xfrm>
        </p:grpSpPr>
        <p:cxnSp>
          <p:nvCxnSpPr>
            <p:cNvPr id="2179" name="Google Shape;2179;p25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0" name="Google Shape;2180;p25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1" name="Google Shape;2181;p25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2" name="Google Shape;2182;p25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3" name="Google Shape;2183;p25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4" name="Google Shape;2184;p25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5" name="Google Shape;2185;p25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6" name="Google Shape;2186;p25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7" name="Google Shape;2187;p25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8" name="Google Shape;2188;p25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9" name="Google Shape;2189;p25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0" name="Google Shape;2190;p25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1" name="Google Shape;2191;p25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2" name="Google Shape;2192;p25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3" name="Google Shape;2193;p25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4" name="Google Shape;2194;p25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5" name="Google Shape;2195;p25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6" name="Google Shape;2196;p25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7" name="Google Shape;2197;p25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8" name="Google Shape;2198;p25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9" name="Google Shape;2199;p25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0" name="Google Shape;2200;p25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1" name="Google Shape;2201;p25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2" name="Google Shape;2202;p25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3" name="Google Shape;2203;p25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4" name="Google Shape;2204;p25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5" name="Google Shape;2205;p25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6" name="Google Shape;2206;p25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7" name="Google Shape;2207;p25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8" name="Google Shape;2208;p25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9" name="Google Shape;2209;p25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0" name="Google Shape;2210;p25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1" name="Google Shape;2211;p25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2" name="Google Shape;2212;p25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3" name="Google Shape;2213;p25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4" name="Google Shape;2214;p25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5" name="Google Shape;2215;p25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6" name="Google Shape;2216;p25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7" name="Google Shape;2217;p25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8" name="Google Shape;2218;p25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9" name="Google Shape;2219;p25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0" name="Google Shape;2220;p25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1" name="Google Shape;2221;p25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2" name="Google Shape;2222;p25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3" name="Google Shape;2223;p25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4" name="Google Shape;2224;p25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5" name="Google Shape;2225;p25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6" name="Google Shape;2226;p25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7" name="Google Shape;2227;p25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8" name="Google Shape;2228;p25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9" name="Google Shape;2229;p25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0" name="Google Shape;2230;p25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1" name="Google Shape;2231;p25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2" name="Google Shape;2232;p25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3" name="Google Shape;2233;p25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4" name="Google Shape;2234;p25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5" name="Google Shape;2235;p25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6" name="Google Shape;2236;p25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7" name="Google Shape;2237;p25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8" name="Google Shape;2238;p25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39" name="Google Shape;2239;p25"/>
          <p:cNvSpPr/>
          <p:nvPr/>
        </p:nvSpPr>
        <p:spPr>
          <a:xfrm>
            <a:off x="8036475" y="27355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0" name="Google Shape;2240;p25"/>
          <p:cNvGrpSpPr/>
          <p:nvPr/>
        </p:nvGrpSpPr>
        <p:grpSpPr>
          <a:xfrm>
            <a:off x="-1333777" y="4651876"/>
            <a:ext cx="1549764" cy="1346927"/>
            <a:chOff x="7170900" y="2667248"/>
            <a:chExt cx="2524456" cy="2194050"/>
          </a:xfrm>
        </p:grpSpPr>
        <p:cxnSp>
          <p:nvCxnSpPr>
            <p:cNvPr id="2241" name="Google Shape;2241;p25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2" name="Google Shape;2242;p25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3" name="Google Shape;2243;p25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4" name="Google Shape;2244;p25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5" name="Google Shape;2245;p25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6" name="Google Shape;2246;p25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7" name="Google Shape;2247;p25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8" name="Google Shape;2248;p25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9" name="Google Shape;2249;p25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0" name="Google Shape;2250;p25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1" name="Google Shape;2251;p25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2" name="Google Shape;2252;p25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3" name="Google Shape;2253;p25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4" name="Google Shape;2254;p25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5" name="Google Shape;2255;p25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6" name="Google Shape;2256;p25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7" name="Google Shape;2257;p25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8" name="Google Shape;2258;p25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9" name="Google Shape;2259;p25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0" name="Google Shape;2260;p25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1" name="Google Shape;2261;p25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2" name="Google Shape;2262;p25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3" name="Google Shape;2263;p25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4" name="Google Shape;2264;p25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5" name="Google Shape;2265;p25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6" name="Google Shape;2266;p25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7" name="Google Shape;2267;p25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8" name="Google Shape;2268;p25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9" name="Google Shape;2269;p25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0" name="Google Shape;2270;p25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1" name="Google Shape;2271;p25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2" name="Google Shape;2272;p25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3" name="Google Shape;2273;p25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4" name="Google Shape;2274;p25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5" name="Google Shape;2275;p25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6" name="Google Shape;2276;p25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7" name="Google Shape;2277;p25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8" name="Google Shape;2278;p25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9" name="Google Shape;2279;p25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0" name="Google Shape;2280;p25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1" name="Google Shape;2281;p25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2" name="Google Shape;2282;p25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3" name="Google Shape;2283;p25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4" name="Google Shape;2284;p25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5" name="Google Shape;2285;p25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6" name="Google Shape;2286;p25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7" name="Google Shape;2287;p25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8" name="Google Shape;2288;p25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9" name="Google Shape;2289;p25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0" name="Google Shape;2290;p25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1" name="Google Shape;2291;p25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2" name="Google Shape;2292;p25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3" name="Google Shape;2293;p25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4" name="Google Shape;2294;p25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5" name="Google Shape;2295;p25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6" name="Google Shape;2296;p25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7" name="Google Shape;2297;p25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8" name="Google Shape;2298;p25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9" name="Google Shape;2299;p25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0" name="Google Shape;2300;p25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749725" y="457200"/>
            <a:ext cx="76446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980425" y="1000500"/>
            <a:ext cx="7183200" cy="3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0" name="Google Shape;150;p4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-98025" y="2029375"/>
            <a:ext cx="576000" cy="24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-1383800" y="4458274"/>
            <a:ext cx="3658200" cy="3658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517325" y="477352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6646450" y="19235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7279250" y="48411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"/>
          <p:cNvSpPr txBox="1"/>
          <p:nvPr>
            <p:ph type="title"/>
          </p:nvPr>
        </p:nvSpPr>
        <p:spPr>
          <a:xfrm>
            <a:off x="734975" y="2061700"/>
            <a:ext cx="3258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5"/>
          <p:cNvSpPr txBox="1"/>
          <p:nvPr>
            <p:ph idx="2" type="title"/>
          </p:nvPr>
        </p:nvSpPr>
        <p:spPr>
          <a:xfrm>
            <a:off x="4505265" y="2061700"/>
            <a:ext cx="3258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5"/>
          <p:cNvSpPr txBox="1"/>
          <p:nvPr>
            <p:ph idx="1" type="subTitle"/>
          </p:nvPr>
        </p:nvSpPr>
        <p:spPr>
          <a:xfrm>
            <a:off x="4505275" y="2498925"/>
            <a:ext cx="29925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5"/>
          <p:cNvSpPr txBox="1"/>
          <p:nvPr>
            <p:ph idx="3" type="subTitle"/>
          </p:nvPr>
        </p:nvSpPr>
        <p:spPr>
          <a:xfrm>
            <a:off x="734975" y="2498925"/>
            <a:ext cx="30453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5"/>
          <p:cNvSpPr txBox="1"/>
          <p:nvPr>
            <p:ph idx="4" type="title"/>
          </p:nvPr>
        </p:nvSpPr>
        <p:spPr>
          <a:xfrm>
            <a:off x="733950" y="457200"/>
            <a:ext cx="7674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-595525" y="2815400"/>
            <a:ext cx="951600" cy="206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-1023818" y="4278306"/>
            <a:ext cx="1672200" cy="1453339"/>
            <a:chOff x="7170900" y="2667248"/>
            <a:chExt cx="2524456" cy="2194050"/>
          </a:xfrm>
        </p:grpSpPr>
        <p:cxnSp>
          <p:nvCxnSpPr>
            <p:cNvPr id="166" name="Google Shape;166;p6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6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6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6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6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6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6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6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6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6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6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6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6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6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6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6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6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6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6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6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6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6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6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6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6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6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6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6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6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6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6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6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6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6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6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6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6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6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6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6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6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6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6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6" name="Google Shape;226;p6"/>
          <p:cNvGrpSpPr/>
          <p:nvPr/>
        </p:nvGrpSpPr>
        <p:grpSpPr>
          <a:xfrm>
            <a:off x="8656357" y="67781"/>
            <a:ext cx="1672200" cy="1453339"/>
            <a:chOff x="7170900" y="2667248"/>
            <a:chExt cx="2524456" cy="2194050"/>
          </a:xfrm>
        </p:grpSpPr>
        <p:cxnSp>
          <p:nvCxnSpPr>
            <p:cNvPr id="227" name="Google Shape;227;p6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6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6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6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6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6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6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6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6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6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6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6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6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6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6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7" name="Google Shape;287;p6"/>
          <p:cNvSpPr/>
          <p:nvPr/>
        </p:nvSpPr>
        <p:spPr>
          <a:xfrm>
            <a:off x="8769175" y="410127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6"/>
          <p:cNvSpPr/>
          <p:nvPr/>
        </p:nvSpPr>
        <p:spPr>
          <a:xfrm>
            <a:off x="3800275" y="4876100"/>
            <a:ext cx="1556400" cy="15564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6"/>
          <p:cNvSpPr txBox="1"/>
          <p:nvPr>
            <p:ph type="title"/>
          </p:nvPr>
        </p:nvSpPr>
        <p:spPr>
          <a:xfrm>
            <a:off x="741475" y="457200"/>
            <a:ext cx="7674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6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7"/>
          <p:cNvGrpSpPr/>
          <p:nvPr/>
        </p:nvGrpSpPr>
        <p:grpSpPr>
          <a:xfrm>
            <a:off x="4045448" y="4810951"/>
            <a:ext cx="1549764" cy="1346927"/>
            <a:chOff x="7170900" y="2667248"/>
            <a:chExt cx="2524456" cy="2194050"/>
          </a:xfrm>
        </p:grpSpPr>
        <p:cxnSp>
          <p:nvCxnSpPr>
            <p:cNvPr id="293" name="Google Shape;293;p7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7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7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7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7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7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7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7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7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7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7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7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7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7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7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7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7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7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7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7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7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7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7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7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7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7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7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7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7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7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7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7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7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7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7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7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7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7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7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7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7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7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7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7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7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7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7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3" name="Google Shape;353;p7"/>
          <p:cNvSpPr/>
          <p:nvPr/>
        </p:nvSpPr>
        <p:spPr>
          <a:xfrm>
            <a:off x="-615975" y="-445950"/>
            <a:ext cx="1044000" cy="264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"/>
          <p:cNvSpPr/>
          <p:nvPr/>
        </p:nvSpPr>
        <p:spPr>
          <a:xfrm>
            <a:off x="-901775" y="-3270901"/>
            <a:ext cx="3658200" cy="3658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"/>
          <p:cNvSpPr/>
          <p:nvPr/>
        </p:nvSpPr>
        <p:spPr>
          <a:xfrm>
            <a:off x="428025" y="477352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7"/>
          <p:cNvGrpSpPr/>
          <p:nvPr/>
        </p:nvGrpSpPr>
        <p:grpSpPr>
          <a:xfrm>
            <a:off x="8556100" y="1431584"/>
            <a:ext cx="1204166" cy="1046562"/>
            <a:chOff x="7170900" y="2667248"/>
            <a:chExt cx="2524456" cy="2194050"/>
          </a:xfrm>
        </p:grpSpPr>
        <p:cxnSp>
          <p:nvCxnSpPr>
            <p:cNvPr id="357" name="Google Shape;357;p7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7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7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7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7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7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7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7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7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7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7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7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7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7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7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7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7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7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7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7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7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7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7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7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7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7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7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7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7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7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7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7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7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7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7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7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7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7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7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7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7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7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7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7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7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7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7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7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7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7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7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7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7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7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7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7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7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7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7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7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7" name="Google Shape;417;p7"/>
          <p:cNvGrpSpPr/>
          <p:nvPr/>
        </p:nvGrpSpPr>
        <p:grpSpPr>
          <a:xfrm>
            <a:off x="2333473" y="4810951"/>
            <a:ext cx="1549764" cy="1346927"/>
            <a:chOff x="7170900" y="2667248"/>
            <a:chExt cx="2524456" cy="2194050"/>
          </a:xfrm>
        </p:grpSpPr>
        <p:cxnSp>
          <p:nvCxnSpPr>
            <p:cNvPr id="418" name="Google Shape;418;p7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7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7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7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7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7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7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7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7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7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7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7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7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7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7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7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7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7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7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7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7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7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7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7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7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7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7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7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7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7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7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7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7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7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7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7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7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7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7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7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7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7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7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7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7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7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7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7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7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7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7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7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7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7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7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7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7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7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7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7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8" name="Google Shape;478;p7"/>
          <p:cNvSpPr/>
          <p:nvPr/>
        </p:nvSpPr>
        <p:spPr>
          <a:xfrm>
            <a:off x="7827300" y="15112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"/>
          <p:cNvSpPr txBox="1"/>
          <p:nvPr>
            <p:ph type="title"/>
          </p:nvPr>
        </p:nvSpPr>
        <p:spPr>
          <a:xfrm>
            <a:off x="4635609" y="2863350"/>
            <a:ext cx="3191700" cy="8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0" name="Google Shape;480;p7"/>
          <p:cNvSpPr/>
          <p:nvPr>
            <p:ph idx="2" type="pic"/>
          </p:nvPr>
        </p:nvSpPr>
        <p:spPr>
          <a:xfrm flipH="1">
            <a:off x="810613" y="1827350"/>
            <a:ext cx="3685800" cy="2649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7"/>
          <p:cNvSpPr txBox="1"/>
          <p:nvPr>
            <p:ph idx="1" type="subTitle"/>
          </p:nvPr>
        </p:nvSpPr>
        <p:spPr>
          <a:xfrm>
            <a:off x="4635600" y="3592550"/>
            <a:ext cx="3191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2" name="Google Shape;482;p7"/>
          <p:cNvSpPr/>
          <p:nvPr>
            <p:ph idx="3" type="pic"/>
          </p:nvPr>
        </p:nvSpPr>
        <p:spPr>
          <a:xfrm flipH="1">
            <a:off x="2756425" y="636775"/>
            <a:ext cx="1740000" cy="1117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7"/>
          <p:cNvSpPr/>
          <p:nvPr>
            <p:ph idx="4" type="pic"/>
          </p:nvPr>
        </p:nvSpPr>
        <p:spPr>
          <a:xfrm flipH="1">
            <a:off x="810700" y="654450"/>
            <a:ext cx="1887300" cy="1099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7"/>
          <p:cNvSpPr/>
          <p:nvPr>
            <p:ph idx="5" type="pic"/>
          </p:nvPr>
        </p:nvSpPr>
        <p:spPr>
          <a:xfrm flipH="1">
            <a:off x="4554838" y="636775"/>
            <a:ext cx="3755400" cy="2047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7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"/>
          <p:cNvSpPr txBox="1"/>
          <p:nvPr>
            <p:ph type="title"/>
          </p:nvPr>
        </p:nvSpPr>
        <p:spPr>
          <a:xfrm>
            <a:off x="734975" y="1168650"/>
            <a:ext cx="7674000" cy="28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8" name="Google Shape;488;p8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9"/>
          <p:cNvSpPr txBox="1"/>
          <p:nvPr>
            <p:ph idx="1" type="subTitle"/>
          </p:nvPr>
        </p:nvSpPr>
        <p:spPr>
          <a:xfrm>
            <a:off x="4572000" y="1632925"/>
            <a:ext cx="3837000" cy="25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4E5"/>
              </a:buClr>
              <a:buSzPts val="1500"/>
              <a:buAutoNum type="arabicPeriod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9pPr>
          </a:lstStyle>
          <a:p/>
        </p:txBody>
      </p:sp>
      <p:sp>
        <p:nvSpPr>
          <p:cNvPr id="491" name="Google Shape;491;p9"/>
          <p:cNvSpPr txBox="1"/>
          <p:nvPr>
            <p:ph type="title"/>
          </p:nvPr>
        </p:nvSpPr>
        <p:spPr>
          <a:xfrm>
            <a:off x="4571850" y="457200"/>
            <a:ext cx="38370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2" name="Google Shape;492;p9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0"/>
          <p:cNvSpPr txBox="1"/>
          <p:nvPr>
            <p:ph type="title"/>
          </p:nvPr>
        </p:nvSpPr>
        <p:spPr>
          <a:xfrm>
            <a:off x="734975" y="4129000"/>
            <a:ext cx="7674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495" name="Google Shape;495;p10"/>
          <p:cNvCxnSpPr/>
          <p:nvPr/>
        </p:nvCxnSpPr>
        <p:spPr>
          <a:xfrm>
            <a:off x="0" y="527625"/>
            <a:ext cx="916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10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buNone/>
              <a:defRPr b="1" sz="1900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4975" y="445025"/>
            <a:ext cx="767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b="1"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4975" y="1152475"/>
            <a:ext cx="767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26"/>
          <p:cNvSpPr/>
          <p:nvPr/>
        </p:nvSpPr>
        <p:spPr>
          <a:xfrm>
            <a:off x="385124" y="538800"/>
            <a:ext cx="2450698" cy="1463174"/>
          </a:xfrm>
          <a:custGeom>
            <a:rect b="b" l="l" r="r" t="t"/>
            <a:pathLst>
              <a:path extrusionOk="0" h="68912" w="115422">
                <a:moveTo>
                  <a:pt x="74453" y="0"/>
                </a:moveTo>
                <a:cubicBezTo>
                  <a:pt x="42997" y="0"/>
                  <a:pt x="-12868" y="34020"/>
                  <a:pt x="2736" y="61333"/>
                </a:cubicBezTo>
                <a:cubicBezTo>
                  <a:pt x="10271" y="74523"/>
                  <a:pt x="33094" y="66784"/>
                  <a:pt x="48167" y="64903"/>
                </a:cubicBezTo>
                <a:cubicBezTo>
                  <a:pt x="64788" y="62829"/>
                  <a:pt x="81205" y="55033"/>
                  <a:pt x="93923" y="44134"/>
                </a:cubicBezTo>
                <a:cubicBezTo>
                  <a:pt x="101185" y="37911"/>
                  <a:pt x="110362" y="32321"/>
                  <a:pt x="113719" y="23365"/>
                </a:cubicBezTo>
                <a:cubicBezTo>
                  <a:pt x="115466" y="18705"/>
                  <a:pt x="116502" y="12325"/>
                  <a:pt x="113394" y="8438"/>
                </a:cubicBezTo>
                <a:cubicBezTo>
                  <a:pt x="109783" y="3923"/>
                  <a:pt x="102590" y="3884"/>
                  <a:pt x="96844" y="3245"/>
                </a:cubicBezTo>
                <a:cubicBezTo>
                  <a:pt x="89514" y="2429"/>
                  <a:pt x="81101" y="1073"/>
                  <a:pt x="74777" y="4868"/>
                </a:cubicBezTo>
                <a:cubicBezTo>
                  <a:pt x="69832" y="7835"/>
                  <a:pt x="64530" y="10551"/>
                  <a:pt x="58876" y="11683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6" name="Google Shape;2306;p26"/>
          <p:cNvSpPr txBox="1"/>
          <p:nvPr>
            <p:ph idx="1" type="subTitle"/>
          </p:nvPr>
        </p:nvSpPr>
        <p:spPr>
          <a:xfrm>
            <a:off x="652875" y="2404231"/>
            <a:ext cx="55758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C.S. Group present for </a:t>
            </a:r>
            <a:r>
              <a:rPr lang="en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Macquarie University's AI Challenge for Navigator Group"</a:t>
            </a:r>
            <a:endParaRPr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307" name="Google Shape;2307;p26"/>
          <p:cNvSpPr txBox="1"/>
          <p:nvPr>
            <p:ph type="ctrTitle"/>
          </p:nvPr>
        </p:nvSpPr>
        <p:spPr>
          <a:xfrm>
            <a:off x="652875" y="592800"/>
            <a:ext cx="5527200" cy="16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>
                <a:solidFill>
                  <a:schemeClr val="lt1"/>
                </a:solidFill>
              </a:rPr>
              <a:t>Decoding Gross Incurred Costs </a:t>
            </a:r>
            <a:endParaRPr i="1" sz="3800">
              <a:solidFill>
                <a:schemeClr val="lt1"/>
              </a:solidFill>
            </a:endParaRPr>
          </a:p>
        </p:txBody>
      </p:sp>
      <p:sp>
        <p:nvSpPr>
          <p:cNvPr id="2308" name="Google Shape;2308;p26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9" name="Google Shape;23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0" name="Google Shape;2310;p26"/>
          <p:cNvSpPr txBox="1"/>
          <p:nvPr>
            <p:ph idx="4294967295" type="subTitle"/>
          </p:nvPr>
        </p:nvSpPr>
        <p:spPr>
          <a:xfrm>
            <a:off x="1158225" y="3152150"/>
            <a:ext cx="2717700" cy="1384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highlight>
                  <a:schemeClr val="lt2"/>
                </a:highlight>
                <a:latin typeface="Inter"/>
                <a:ea typeface="Inter"/>
                <a:cs typeface="Inter"/>
                <a:sym typeface="Inter"/>
              </a:rPr>
              <a:t>Team Member: </a:t>
            </a:r>
            <a:endParaRPr b="1" sz="1500">
              <a:solidFill>
                <a:schemeClr val="lt1"/>
              </a:solidFill>
              <a:highlight>
                <a:schemeClr val="lt2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Inter"/>
              <a:buAutoNum type="arabicPeriod"/>
            </a:pPr>
            <a:r>
              <a:rPr b="1" lang="en" sz="15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Jasmine Huynh </a:t>
            </a:r>
            <a:endParaRPr b="1" sz="15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Inter"/>
              <a:buAutoNum type="arabicPeriod"/>
            </a:pPr>
            <a:r>
              <a:rPr b="1" lang="en" sz="15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Rawan Odeh </a:t>
            </a:r>
            <a:endParaRPr b="1" sz="15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Inter"/>
              <a:buAutoNum type="arabicPeriod"/>
            </a:pPr>
            <a:r>
              <a:rPr b="1" lang="en" sz="15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Sapna Pinnapola</a:t>
            </a:r>
            <a:endParaRPr b="1" sz="15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Inter"/>
              <a:buAutoNum type="arabicPeriod"/>
            </a:pPr>
            <a:r>
              <a:rPr b="1" lang="en" sz="15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Anas</a:t>
            </a:r>
            <a:endParaRPr b="1" sz="15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35"/>
          <p:cNvSpPr txBox="1"/>
          <p:nvPr>
            <p:ph type="title"/>
          </p:nvPr>
        </p:nvSpPr>
        <p:spPr>
          <a:xfrm>
            <a:off x="734975" y="2061700"/>
            <a:ext cx="3258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35"/>
          <p:cNvSpPr txBox="1"/>
          <p:nvPr>
            <p:ph idx="2" type="title"/>
          </p:nvPr>
        </p:nvSpPr>
        <p:spPr>
          <a:xfrm>
            <a:off x="4505265" y="2061700"/>
            <a:ext cx="3258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35"/>
          <p:cNvSpPr txBox="1"/>
          <p:nvPr>
            <p:ph idx="1" type="subTitle"/>
          </p:nvPr>
        </p:nvSpPr>
        <p:spPr>
          <a:xfrm>
            <a:off x="4505275" y="2498925"/>
            <a:ext cx="29925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35"/>
          <p:cNvSpPr txBox="1"/>
          <p:nvPr>
            <p:ph idx="3" type="subTitle"/>
          </p:nvPr>
        </p:nvSpPr>
        <p:spPr>
          <a:xfrm>
            <a:off x="734975" y="2498925"/>
            <a:ext cx="30453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35"/>
          <p:cNvSpPr txBox="1"/>
          <p:nvPr>
            <p:ph idx="4" type="title"/>
          </p:nvPr>
        </p:nvSpPr>
        <p:spPr>
          <a:xfrm>
            <a:off x="733950" y="457200"/>
            <a:ext cx="7674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35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4" name="Google Shape;27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08388"/>
            <a:ext cx="7496175" cy="46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5" name="Google Shape;27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36"/>
          <p:cNvSpPr txBox="1"/>
          <p:nvPr>
            <p:ph type="title"/>
          </p:nvPr>
        </p:nvSpPr>
        <p:spPr>
          <a:xfrm>
            <a:off x="734975" y="2061700"/>
            <a:ext cx="3258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36"/>
          <p:cNvSpPr txBox="1"/>
          <p:nvPr>
            <p:ph idx="2" type="title"/>
          </p:nvPr>
        </p:nvSpPr>
        <p:spPr>
          <a:xfrm>
            <a:off x="4505265" y="2061700"/>
            <a:ext cx="3258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36"/>
          <p:cNvSpPr txBox="1"/>
          <p:nvPr>
            <p:ph idx="1" type="subTitle"/>
          </p:nvPr>
        </p:nvSpPr>
        <p:spPr>
          <a:xfrm>
            <a:off x="4505275" y="2498925"/>
            <a:ext cx="29925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36"/>
          <p:cNvSpPr txBox="1"/>
          <p:nvPr>
            <p:ph idx="3" type="subTitle"/>
          </p:nvPr>
        </p:nvSpPr>
        <p:spPr>
          <a:xfrm>
            <a:off x="734975" y="2498925"/>
            <a:ext cx="30453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36"/>
          <p:cNvSpPr txBox="1"/>
          <p:nvPr>
            <p:ph idx="4" type="title"/>
          </p:nvPr>
        </p:nvSpPr>
        <p:spPr>
          <a:xfrm>
            <a:off x="733950" y="457200"/>
            <a:ext cx="7674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36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6" name="Google Shape;27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8875"/>
            <a:ext cx="7429500" cy="4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7" name="Google Shape;27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37"/>
          <p:cNvSpPr txBox="1"/>
          <p:nvPr>
            <p:ph idx="2" type="title"/>
          </p:nvPr>
        </p:nvSpPr>
        <p:spPr>
          <a:xfrm>
            <a:off x="4505265" y="2061700"/>
            <a:ext cx="3258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37"/>
          <p:cNvSpPr txBox="1"/>
          <p:nvPr>
            <p:ph idx="1" type="subTitle"/>
          </p:nvPr>
        </p:nvSpPr>
        <p:spPr>
          <a:xfrm>
            <a:off x="4505275" y="2498925"/>
            <a:ext cx="29925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37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5" name="Google Shape;27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0"/>
            <a:ext cx="633164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6" name="Google Shape;27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0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p38"/>
          <p:cNvSpPr txBox="1"/>
          <p:nvPr>
            <p:ph type="title"/>
          </p:nvPr>
        </p:nvSpPr>
        <p:spPr>
          <a:xfrm>
            <a:off x="734975" y="2061700"/>
            <a:ext cx="3258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38"/>
          <p:cNvSpPr txBox="1"/>
          <p:nvPr>
            <p:ph idx="2" type="title"/>
          </p:nvPr>
        </p:nvSpPr>
        <p:spPr>
          <a:xfrm>
            <a:off x="4505265" y="2061700"/>
            <a:ext cx="3258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38"/>
          <p:cNvSpPr txBox="1"/>
          <p:nvPr>
            <p:ph idx="1" type="subTitle"/>
          </p:nvPr>
        </p:nvSpPr>
        <p:spPr>
          <a:xfrm>
            <a:off x="4505275" y="2498925"/>
            <a:ext cx="29925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38"/>
          <p:cNvSpPr txBox="1"/>
          <p:nvPr>
            <p:ph idx="3" type="subTitle"/>
          </p:nvPr>
        </p:nvSpPr>
        <p:spPr>
          <a:xfrm>
            <a:off x="734975" y="2498925"/>
            <a:ext cx="30453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38"/>
          <p:cNvSpPr txBox="1"/>
          <p:nvPr>
            <p:ph idx="4" type="title"/>
          </p:nvPr>
        </p:nvSpPr>
        <p:spPr>
          <a:xfrm>
            <a:off x="733950" y="457200"/>
            <a:ext cx="7674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38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7" name="Google Shape;27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59940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8" name="Google Shape;27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39"/>
          <p:cNvSpPr/>
          <p:nvPr/>
        </p:nvSpPr>
        <p:spPr>
          <a:xfrm rot="-10610207">
            <a:off x="3024833" y="684797"/>
            <a:ext cx="2980698" cy="1779607"/>
          </a:xfrm>
          <a:custGeom>
            <a:rect b="b" l="l" r="r" t="t"/>
            <a:pathLst>
              <a:path extrusionOk="0" h="68912" w="115422">
                <a:moveTo>
                  <a:pt x="74453" y="0"/>
                </a:moveTo>
                <a:cubicBezTo>
                  <a:pt x="42997" y="0"/>
                  <a:pt x="-12868" y="34020"/>
                  <a:pt x="2736" y="61333"/>
                </a:cubicBezTo>
                <a:cubicBezTo>
                  <a:pt x="10271" y="74523"/>
                  <a:pt x="33094" y="66784"/>
                  <a:pt x="48167" y="64903"/>
                </a:cubicBezTo>
                <a:cubicBezTo>
                  <a:pt x="64788" y="62829"/>
                  <a:pt x="81205" y="55033"/>
                  <a:pt x="93923" y="44134"/>
                </a:cubicBezTo>
                <a:cubicBezTo>
                  <a:pt x="101185" y="37911"/>
                  <a:pt x="110362" y="32321"/>
                  <a:pt x="113719" y="23365"/>
                </a:cubicBezTo>
                <a:cubicBezTo>
                  <a:pt x="115466" y="18705"/>
                  <a:pt x="116502" y="12325"/>
                  <a:pt x="113394" y="8438"/>
                </a:cubicBezTo>
                <a:cubicBezTo>
                  <a:pt x="109783" y="3923"/>
                  <a:pt x="102590" y="3884"/>
                  <a:pt x="96844" y="3245"/>
                </a:cubicBezTo>
                <a:cubicBezTo>
                  <a:pt x="89514" y="2429"/>
                  <a:pt x="81101" y="1073"/>
                  <a:pt x="74777" y="4868"/>
                </a:cubicBezTo>
                <a:cubicBezTo>
                  <a:pt x="69832" y="7835"/>
                  <a:pt x="64530" y="10551"/>
                  <a:pt x="58876" y="11683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754" name="Google Shape;2754;p39"/>
          <p:cNvGrpSpPr/>
          <p:nvPr/>
        </p:nvGrpSpPr>
        <p:grpSpPr>
          <a:xfrm>
            <a:off x="1873050" y="4125422"/>
            <a:ext cx="1898391" cy="1649926"/>
            <a:chOff x="7170900" y="2667248"/>
            <a:chExt cx="2524456" cy="2194050"/>
          </a:xfrm>
        </p:grpSpPr>
        <p:cxnSp>
          <p:nvCxnSpPr>
            <p:cNvPr id="2755" name="Google Shape;2755;p39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6" name="Google Shape;2756;p39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7" name="Google Shape;2757;p39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8" name="Google Shape;2758;p39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9" name="Google Shape;2759;p39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0" name="Google Shape;2760;p39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1" name="Google Shape;2761;p39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2" name="Google Shape;2762;p39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3" name="Google Shape;2763;p39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4" name="Google Shape;2764;p39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5" name="Google Shape;2765;p39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6" name="Google Shape;2766;p39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7" name="Google Shape;2767;p39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8" name="Google Shape;2768;p39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9" name="Google Shape;2769;p39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0" name="Google Shape;2770;p39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1" name="Google Shape;2771;p39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2" name="Google Shape;2772;p39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3" name="Google Shape;2773;p39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4" name="Google Shape;2774;p39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5" name="Google Shape;2775;p39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6" name="Google Shape;2776;p39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7" name="Google Shape;2777;p39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8" name="Google Shape;2778;p39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9" name="Google Shape;2779;p39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0" name="Google Shape;2780;p39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1" name="Google Shape;2781;p39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2" name="Google Shape;2782;p39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3" name="Google Shape;2783;p39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4" name="Google Shape;2784;p39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5" name="Google Shape;2785;p39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6" name="Google Shape;2786;p39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7" name="Google Shape;2787;p39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8" name="Google Shape;2788;p39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9" name="Google Shape;2789;p39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0" name="Google Shape;2790;p39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1" name="Google Shape;2791;p39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2" name="Google Shape;2792;p39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3" name="Google Shape;2793;p39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4" name="Google Shape;2794;p39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5" name="Google Shape;2795;p39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6" name="Google Shape;2796;p39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7" name="Google Shape;2797;p39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8" name="Google Shape;2798;p39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9" name="Google Shape;2799;p39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0" name="Google Shape;2800;p39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1" name="Google Shape;2801;p39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2" name="Google Shape;2802;p39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3" name="Google Shape;2803;p39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4" name="Google Shape;2804;p39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5" name="Google Shape;2805;p39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6" name="Google Shape;2806;p39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7" name="Google Shape;2807;p39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8" name="Google Shape;2808;p39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9" name="Google Shape;2809;p39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0" name="Google Shape;2810;p39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1" name="Google Shape;2811;p39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2" name="Google Shape;2812;p39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3" name="Google Shape;2813;p39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4" name="Google Shape;2814;p39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15" name="Google Shape;2815;p39"/>
          <p:cNvSpPr txBox="1"/>
          <p:nvPr>
            <p:ph type="title"/>
          </p:nvPr>
        </p:nvSpPr>
        <p:spPr>
          <a:xfrm>
            <a:off x="1234675" y="2051925"/>
            <a:ext cx="6307200" cy="18786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Inputting missing values</a:t>
            </a:r>
            <a:endParaRPr i="1" sz="4500"/>
          </a:p>
        </p:txBody>
      </p:sp>
      <p:sp>
        <p:nvSpPr>
          <p:cNvPr id="2816" name="Google Shape;2816;p39"/>
          <p:cNvSpPr txBox="1"/>
          <p:nvPr>
            <p:ph idx="2" type="title"/>
          </p:nvPr>
        </p:nvSpPr>
        <p:spPr>
          <a:xfrm>
            <a:off x="3397202" y="1228950"/>
            <a:ext cx="2349600" cy="12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17" name="Google Shape;2817;p39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8" name="Google Shape;2818;p39"/>
          <p:cNvSpPr/>
          <p:nvPr/>
        </p:nvSpPr>
        <p:spPr>
          <a:xfrm>
            <a:off x="8333225" y="24122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accen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9" name="Google Shape;28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40"/>
          <p:cNvSpPr txBox="1"/>
          <p:nvPr>
            <p:ph idx="4" type="title"/>
          </p:nvPr>
        </p:nvSpPr>
        <p:spPr>
          <a:xfrm>
            <a:off x="0" y="52000"/>
            <a:ext cx="65115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03. Inputing missing values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825" name="Google Shape;2825;p40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26" name="Google Shape;2826;p40"/>
          <p:cNvGrpSpPr/>
          <p:nvPr/>
        </p:nvGrpSpPr>
        <p:grpSpPr>
          <a:xfrm rot="-5400000">
            <a:off x="8343075" y="176222"/>
            <a:ext cx="1898391" cy="1649926"/>
            <a:chOff x="7170900" y="2667248"/>
            <a:chExt cx="2524456" cy="2194050"/>
          </a:xfrm>
        </p:grpSpPr>
        <p:cxnSp>
          <p:nvCxnSpPr>
            <p:cNvPr id="2827" name="Google Shape;2827;p40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8" name="Google Shape;2828;p40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9" name="Google Shape;2829;p40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0" name="Google Shape;2830;p40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1" name="Google Shape;2831;p40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2" name="Google Shape;2832;p40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3" name="Google Shape;2833;p40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4" name="Google Shape;2834;p40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5" name="Google Shape;2835;p40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6" name="Google Shape;2836;p40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7" name="Google Shape;2837;p40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8" name="Google Shape;2838;p40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9" name="Google Shape;2839;p40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0" name="Google Shape;2840;p40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1" name="Google Shape;2841;p40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2" name="Google Shape;2842;p40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3" name="Google Shape;2843;p40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4" name="Google Shape;2844;p40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5" name="Google Shape;2845;p40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6" name="Google Shape;2846;p40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7" name="Google Shape;2847;p40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8" name="Google Shape;2848;p40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9" name="Google Shape;2849;p40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0" name="Google Shape;2850;p40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1" name="Google Shape;2851;p40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2" name="Google Shape;2852;p40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3" name="Google Shape;2853;p40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4" name="Google Shape;2854;p40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5" name="Google Shape;2855;p40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6" name="Google Shape;2856;p40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7" name="Google Shape;2857;p40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8" name="Google Shape;2858;p40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9" name="Google Shape;2859;p40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0" name="Google Shape;2860;p40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1" name="Google Shape;2861;p40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2" name="Google Shape;2862;p40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3" name="Google Shape;2863;p40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4" name="Google Shape;2864;p40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5" name="Google Shape;2865;p40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6" name="Google Shape;2866;p40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7" name="Google Shape;2867;p40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8" name="Google Shape;2868;p40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9" name="Google Shape;2869;p40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0" name="Google Shape;2870;p40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1" name="Google Shape;2871;p40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2" name="Google Shape;2872;p40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3" name="Google Shape;2873;p40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4" name="Google Shape;2874;p40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5" name="Google Shape;2875;p40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6" name="Google Shape;2876;p40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7" name="Google Shape;2877;p40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8" name="Google Shape;2878;p40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9" name="Google Shape;2879;p40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0" name="Google Shape;2880;p40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1" name="Google Shape;2881;p40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2" name="Google Shape;2882;p40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3" name="Google Shape;2883;p40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4" name="Google Shape;2884;p40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5" name="Google Shape;2885;p40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6" name="Google Shape;2886;p40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887" name="Google Shape;28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8" name="Google Shape;2888;p40"/>
          <p:cNvGrpSpPr/>
          <p:nvPr/>
        </p:nvGrpSpPr>
        <p:grpSpPr>
          <a:xfrm>
            <a:off x="86983" y="782388"/>
            <a:ext cx="352455" cy="340168"/>
            <a:chOff x="3857225" y="238125"/>
            <a:chExt cx="500575" cy="483125"/>
          </a:xfrm>
        </p:grpSpPr>
        <p:sp>
          <p:nvSpPr>
            <p:cNvPr id="2889" name="Google Shape;2889;p40"/>
            <p:cNvSpPr/>
            <p:nvPr/>
          </p:nvSpPr>
          <p:spPr>
            <a:xfrm>
              <a:off x="3857225" y="238125"/>
              <a:ext cx="500575" cy="483125"/>
            </a:xfrm>
            <a:custGeom>
              <a:rect b="b" l="l" r="r" t="t"/>
              <a:pathLst>
                <a:path extrusionOk="0" h="19325" w="20023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90" name="Google Shape;2890;p40"/>
            <p:cNvSpPr/>
            <p:nvPr/>
          </p:nvSpPr>
          <p:spPr>
            <a:xfrm>
              <a:off x="4208775" y="588000"/>
              <a:ext cx="71125" cy="68350"/>
            </a:xfrm>
            <a:custGeom>
              <a:rect b="b" l="l" r="r" t="t"/>
              <a:pathLst>
                <a:path extrusionOk="0" h="2734" w="2845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91" name="Google Shape;2891;p40"/>
            <p:cNvSpPr/>
            <p:nvPr/>
          </p:nvSpPr>
          <p:spPr>
            <a:xfrm>
              <a:off x="4228400" y="527925"/>
              <a:ext cx="91050" cy="48400"/>
            </a:xfrm>
            <a:custGeom>
              <a:rect b="b" l="l" r="r" t="t"/>
              <a:pathLst>
                <a:path extrusionOk="0" h="1936" w="3642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92" name="Google Shape;2892;p40"/>
            <p:cNvSpPr/>
            <p:nvPr/>
          </p:nvSpPr>
          <p:spPr>
            <a:xfrm>
              <a:off x="4148300" y="608000"/>
              <a:ext cx="52050" cy="88600"/>
            </a:xfrm>
            <a:custGeom>
              <a:rect b="b" l="l" r="r" t="t"/>
              <a:pathLst>
                <a:path extrusionOk="0" h="3544" w="2082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93" name="Google Shape;2893;p40"/>
            <p:cNvSpPr/>
            <p:nvPr/>
          </p:nvSpPr>
          <p:spPr>
            <a:xfrm>
              <a:off x="3928725" y="307900"/>
              <a:ext cx="71200" cy="68375"/>
            </a:xfrm>
            <a:custGeom>
              <a:rect b="b" l="l" r="r" t="t"/>
              <a:pathLst>
                <a:path extrusionOk="0" h="2735" w="2848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94" name="Google Shape;2894;p40"/>
            <p:cNvSpPr/>
            <p:nvPr/>
          </p:nvSpPr>
          <p:spPr>
            <a:xfrm>
              <a:off x="4008200" y="267675"/>
              <a:ext cx="51875" cy="88450"/>
            </a:xfrm>
            <a:custGeom>
              <a:rect b="b" l="l" r="r" t="t"/>
              <a:pathLst>
                <a:path extrusionOk="0" h="3538" w="2075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95" name="Google Shape;2895;p40"/>
            <p:cNvSpPr/>
            <p:nvPr/>
          </p:nvSpPr>
          <p:spPr>
            <a:xfrm>
              <a:off x="3888100" y="387825"/>
              <a:ext cx="91675" cy="48300"/>
            </a:xfrm>
            <a:custGeom>
              <a:rect b="b" l="l" r="r" t="t"/>
              <a:pathLst>
                <a:path extrusionOk="0" h="1932" w="3667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896" name="Google Shape;2896;p40"/>
          <p:cNvSpPr txBox="1"/>
          <p:nvPr>
            <p:ph type="title"/>
          </p:nvPr>
        </p:nvSpPr>
        <p:spPr>
          <a:xfrm>
            <a:off x="407700" y="673025"/>
            <a:ext cx="5696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71 we have 36 columns with missing values </a:t>
            </a:r>
            <a:endParaRPr/>
          </a:p>
        </p:txBody>
      </p:sp>
      <p:pic>
        <p:nvPicPr>
          <p:cNvPr id="2897" name="Google Shape;289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77" y="1231927"/>
            <a:ext cx="3134025" cy="33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8" name="Google Shape;289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1750" y="1271575"/>
            <a:ext cx="3910682" cy="33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2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Google Shape;2903;p41"/>
          <p:cNvSpPr txBox="1"/>
          <p:nvPr>
            <p:ph idx="4" type="title"/>
          </p:nvPr>
        </p:nvSpPr>
        <p:spPr>
          <a:xfrm>
            <a:off x="0" y="52000"/>
            <a:ext cx="65115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03. Inputing missing values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904" name="Google Shape;2904;p41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05" name="Google Shape;2905;p41"/>
          <p:cNvGrpSpPr/>
          <p:nvPr/>
        </p:nvGrpSpPr>
        <p:grpSpPr>
          <a:xfrm rot="-5400000">
            <a:off x="8343075" y="176222"/>
            <a:ext cx="1898391" cy="1649926"/>
            <a:chOff x="7170900" y="2667248"/>
            <a:chExt cx="2524456" cy="2194050"/>
          </a:xfrm>
        </p:grpSpPr>
        <p:cxnSp>
          <p:nvCxnSpPr>
            <p:cNvPr id="2906" name="Google Shape;2906;p41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7" name="Google Shape;2907;p41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8" name="Google Shape;2908;p41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9" name="Google Shape;2909;p41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0" name="Google Shape;2910;p41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1" name="Google Shape;2911;p41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2" name="Google Shape;2912;p41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3" name="Google Shape;2913;p41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4" name="Google Shape;2914;p41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5" name="Google Shape;2915;p41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6" name="Google Shape;2916;p41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7" name="Google Shape;2917;p41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8" name="Google Shape;2918;p41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9" name="Google Shape;2919;p41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0" name="Google Shape;2920;p41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1" name="Google Shape;2921;p41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2" name="Google Shape;2922;p41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3" name="Google Shape;2923;p41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4" name="Google Shape;2924;p41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5" name="Google Shape;2925;p41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6" name="Google Shape;2926;p41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7" name="Google Shape;2927;p41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8" name="Google Shape;2928;p41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9" name="Google Shape;2929;p41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0" name="Google Shape;2930;p41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1" name="Google Shape;2931;p41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2" name="Google Shape;2932;p41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3" name="Google Shape;2933;p41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4" name="Google Shape;2934;p41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5" name="Google Shape;2935;p41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6" name="Google Shape;2936;p41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7" name="Google Shape;2937;p41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8" name="Google Shape;2938;p41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9" name="Google Shape;2939;p41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0" name="Google Shape;2940;p41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1" name="Google Shape;2941;p41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2" name="Google Shape;2942;p41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3" name="Google Shape;2943;p41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4" name="Google Shape;2944;p41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5" name="Google Shape;2945;p41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6" name="Google Shape;2946;p41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7" name="Google Shape;2947;p41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8" name="Google Shape;2948;p41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9" name="Google Shape;2949;p41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0" name="Google Shape;2950;p41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1" name="Google Shape;2951;p41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2" name="Google Shape;2952;p41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3" name="Google Shape;2953;p41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4" name="Google Shape;2954;p41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5" name="Google Shape;2955;p41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6" name="Google Shape;2956;p41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7" name="Google Shape;2957;p41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8" name="Google Shape;2958;p41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9" name="Google Shape;2959;p41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0" name="Google Shape;2960;p41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1" name="Google Shape;2961;p41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2" name="Google Shape;2962;p41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3" name="Google Shape;2963;p41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4" name="Google Shape;2964;p41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5" name="Google Shape;2965;p41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966" name="Google Shape;29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7" name="Google Shape;2967;p41"/>
          <p:cNvGrpSpPr/>
          <p:nvPr/>
        </p:nvGrpSpPr>
        <p:grpSpPr>
          <a:xfrm>
            <a:off x="86983" y="782388"/>
            <a:ext cx="352455" cy="340168"/>
            <a:chOff x="3857225" y="238125"/>
            <a:chExt cx="500575" cy="483125"/>
          </a:xfrm>
        </p:grpSpPr>
        <p:sp>
          <p:nvSpPr>
            <p:cNvPr id="2968" name="Google Shape;2968;p41"/>
            <p:cNvSpPr/>
            <p:nvPr/>
          </p:nvSpPr>
          <p:spPr>
            <a:xfrm>
              <a:off x="3857225" y="238125"/>
              <a:ext cx="500575" cy="483125"/>
            </a:xfrm>
            <a:custGeom>
              <a:rect b="b" l="l" r="r" t="t"/>
              <a:pathLst>
                <a:path extrusionOk="0" h="19325" w="20023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69" name="Google Shape;2969;p41"/>
            <p:cNvSpPr/>
            <p:nvPr/>
          </p:nvSpPr>
          <p:spPr>
            <a:xfrm>
              <a:off x="4208775" y="588000"/>
              <a:ext cx="71125" cy="68350"/>
            </a:xfrm>
            <a:custGeom>
              <a:rect b="b" l="l" r="r" t="t"/>
              <a:pathLst>
                <a:path extrusionOk="0" h="2734" w="2845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0" name="Google Shape;2970;p41"/>
            <p:cNvSpPr/>
            <p:nvPr/>
          </p:nvSpPr>
          <p:spPr>
            <a:xfrm>
              <a:off x="4228400" y="527925"/>
              <a:ext cx="91050" cy="48400"/>
            </a:xfrm>
            <a:custGeom>
              <a:rect b="b" l="l" r="r" t="t"/>
              <a:pathLst>
                <a:path extrusionOk="0" h="1936" w="3642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1" name="Google Shape;2971;p41"/>
            <p:cNvSpPr/>
            <p:nvPr/>
          </p:nvSpPr>
          <p:spPr>
            <a:xfrm>
              <a:off x="4148300" y="608000"/>
              <a:ext cx="52050" cy="88600"/>
            </a:xfrm>
            <a:custGeom>
              <a:rect b="b" l="l" r="r" t="t"/>
              <a:pathLst>
                <a:path extrusionOk="0" h="3544" w="2082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2" name="Google Shape;2972;p41"/>
            <p:cNvSpPr/>
            <p:nvPr/>
          </p:nvSpPr>
          <p:spPr>
            <a:xfrm>
              <a:off x="3928725" y="307900"/>
              <a:ext cx="71200" cy="68375"/>
            </a:xfrm>
            <a:custGeom>
              <a:rect b="b" l="l" r="r" t="t"/>
              <a:pathLst>
                <a:path extrusionOk="0" h="2735" w="2848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3" name="Google Shape;2973;p41"/>
            <p:cNvSpPr/>
            <p:nvPr/>
          </p:nvSpPr>
          <p:spPr>
            <a:xfrm>
              <a:off x="4008200" y="267675"/>
              <a:ext cx="51875" cy="88450"/>
            </a:xfrm>
            <a:custGeom>
              <a:rect b="b" l="l" r="r" t="t"/>
              <a:pathLst>
                <a:path extrusionOk="0" h="3538" w="2075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4" name="Google Shape;2974;p41"/>
            <p:cNvSpPr/>
            <p:nvPr/>
          </p:nvSpPr>
          <p:spPr>
            <a:xfrm>
              <a:off x="3888100" y="387825"/>
              <a:ext cx="91675" cy="48300"/>
            </a:xfrm>
            <a:custGeom>
              <a:rect b="b" l="l" r="r" t="t"/>
              <a:pathLst>
                <a:path extrusionOk="0" h="1932" w="3667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75" name="Google Shape;2975;p41"/>
          <p:cNvSpPr txBox="1"/>
          <p:nvPr>
            <p:ph type="title"/>
          </p:nvPr>
        </p:nvSpPr>
        <p:spPr>
          <a:xfrm>
            <a:off x="407700" y="673025"/>
            <a:ext cx="5696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71 we have 36 columns with missing values </a:t>
            </a:r>
            <a:endParaRPr/>
          </a:p>
        </p:txBody>
      </p:sp>
      <p:pic>
        <p:nvPicPr>
          <p:cNvPr id="2976" name="Google Shape;2976;p41"/>
          <p:cNvPicPr preferRelativeResize="0"/>
          <p:nvPr/>
        </p:nvPicPr>
        <p:blipFill rotWithShape="1">
          <a:blip r:embed="rId4">
            <a:alphaModFix/>
          </a:blip>
          <a:srcRect b="-2305" l="0" r="0" t="295"/>
          <a:stretch/>
        </p:blipFill>
        <p:spPr>
          <a:xfrm>
            <a:off x="1059875" y="1231925"/>
            <a:ext cx="6686101" cy="35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0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p42"/>
          <p:cNvSpPr txBox="1"/>
          <p:nvPr>
            <p:ph idx="4" type="title"/>
          </p:nvPr>
        </p:nvSpPr>
        <p:spPr>
          <a:xfrm>
            <a:off x="0" y="52000"/>
            <a:ext cx="65115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03. Inputing missing values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982" name="Google Shape;2982;p42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83" name="Google Shape;2983;p42"/>
          <p:cNvGrpSpPr/>
          <p:nvPr/>
        </p:nvGrpSpPr>
        <p:grpSpPr>
          <a:xfrm rot="-5400000">
            <a:off x="8343075" y="176222"/>
            <a:ext cx="1898391" cy="1649926"/>
            <a:chOff x="7170900" y="2667248"/>
            <a:chExt cx="2524456" cy="2194050"/>
          </a:xfrm>
        </p:grpSpPr>
        <p:cxnSp>
          <p:nvCxnSpPr>
            <p:cNvPr id="2984" name="Google Shape;2984;p42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5" name="Google Shape;2985;p42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6" name="Google Shape;2986;p42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7" name="Google Shape;2987;p42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8" name="Google Shape;2988;p42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9" name="Google Shape;2989;p42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0" name="Google Shape;2990;p42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1" name="Google Shape;2991;p42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2" name="Google Shape;2992;p42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3" name="Google Shape;2993;p42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4" name="Google Shape;2994;p42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5" name="Google Shape;2995;p42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6" name="Google Shape;2996;p42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7" name="Google Shape;2997;p42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8" name="Google Shape;2998;p42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9" name="Google Shape;2999;p42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0" name="Google Shape;3000;p42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1" name="Google Shape;3001;p42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2" name="Google Shape;3002;p42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3" name="Google Shape;3003;p42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4" name="Google Shape;3004;p42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5" name="Google Shape;3005;p42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6" name="Google Shape;3006;p42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7" name="Google Shape;3007;p42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8" name="Google Shape;3008;p42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9" name="Google Shape;3009;p42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0" name="Google Shape;3010;p42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1" name="Google Shape;3011;p42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2" name="Google Shape;3012;p42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3" name="Google Shape;3013;p42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4" name="Google Shape;3014;p42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5" name="Google Shape;3015;p42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6" name="Google Shape;3016;p42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7" name="Google Shape;3017;p42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8" name="Google Shape;3018;p42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9" name="Google Shape;3019;p42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0" name="Google Shape;3020;p42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1" name="Google Shape;3021;p42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2" name="Google Shape;3022;p42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3" name="Google Shape;3023;p42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4" name="Google Shape;3024;p42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5" name="Google Shape;3025;p42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6" name="Google Shape;3026;p42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7" name="Google Shape;3027;p42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8" name="Google Shape;3028;p42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9" name="Google Shape;3029;p42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0" name="Google Shape;3030;p42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1" name="Google Shape;3031;p42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2" name="Google Shape;3032;p42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3" name="Google Shape;3033;p42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4" name="Google Shape;3034;p42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5" name="Google Shape;3035;p42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6" name="Google Shape;3036;p42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7" name="Google Shape;3037;p42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8" name="Google Shape;3038;p42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9" name="Google Shape;3039;p42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0" name="Google Shape;3040;p42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1" name="Google Shape;3041;p42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2" name="Google Shape;3042;p42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3" name="Google Shape;3043;p42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044" name="Google Shape;30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45" name="Google Shape;3045;p42"/>
          <p:cNvSpPr txBox="1"/>
          <p:nvPr>
            <p:ph type="title"/>
          </p:nvPr>
        </p:nvSpPr>
        <p:spPr>
          <a:xfrm>
            <a:off x="407700" y="673025"/>
            <a:ext cx="5696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methods: </a:t>
            </a:r>
            <a:endParaRPr/>
          </a:p>
        </p:txBody>
      </p:sp>
      <p:grpSp>
        <p:nvGrpSpPr>
          <p:cNvPr id="3046" name="Google Shape;3046;p42"/>
          <p:cNvGrpSpPr/>
          <p:nvPr/>
        </p:nvGrpSpPr>
        <p:grpSpPr>
          <a:xfrm>
            <a:off x="94599" y="817977"/>
            <a:ext cx="366648" cy="366420"/>
            <a:chOff x="6479471" y="2079003"/>
            <a:chExt cx="348923" cy="348706"/>
          </a:xfrm>
        </p:grpSpPr>
        <p:sp>
          <p:nvSpPr>
            <p:cNvPr id="3047" name="Google Shape;3047;p42"/>
            <p:cNvSpPr/>
            <p:nvPr/>
          </p:nvSpPr>
          <p:spPr>
            <a:xfrm>
              <a:off x="6479471" y="2200291"/>
              <a:ext cx="38170" cy="22566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8" name="Google Shape;3048;p42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3049" name="Google Shape;3049;p42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42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42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42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42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42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42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56" name="Google Shape;3056;p42"/>
          <p:cNvSpPr txBox="1"/>
          <p:nvPr>
            <p:ph idx="3" type="subTitle"/>
          </p:nvPr>
        </p:nvSpPr>
        <p:spPr>
          <a:xfrm>
            <a:off x="577900" y="1396900"/>
            <a:ext cx="7803000" cy="321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Identify most </a:t>
            </a:r>
            <a:r>
              <a:rPr lang="en" sz="20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occurring</a:t>
            </a:r>
            <a:r>
              <a:rPr lang="en" sz="20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 values for all </a:t>
            </a:r>
            <a:r>
              <a:rPr lang="en" sz="20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categorical</a:t>
            </a:r>
            <a:r>
              <a:rPr lang="en" sz="20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 variables and replace missing values with it. </a:t>
            </a:r>
            <a:endParaRPr sz="20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Identified one row with multiple missing values, so it was considered as an outlier and deleted.</a:t>
            </a:r>
            <a:endParaRPr sz="20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Used mean to replace missing values for numerical variables. (E.g.- First Orebro Score)</a:t>
            </a:r>
            <a:endParaRPr sz="20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Used K-nearest neighbour model to input missing value for Orebro Musculoskeletal Pain Total.</a:t>
            </a:r>
            <a:endParaRPr sz="20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Inter"/>
              <a:buChar char="●"/>
            </a:pPr>
            <a:r>
              <a:t/>
            </a:r>
            <a:endParaRPr sz="20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0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p43"/>
          <p:cNvSpPr/>
          <p:nvPr/>
        </p:nvSpPr>
        <p:spPr>
          <a:xfrm rot="-10610207">
            <a:off x="3024833" y="684797"/>
            <a:ext cx="2980698" cy="1779607"/>
          </a:xfrm>
          <a:custGeom>
            <a:rect b="b" l="l" r="r" t="t"/>
            <a:pathLst>
              <a:path extrusionOk="0" h="68912" w="115422">
                <a:moveTo>
                  <a:pt x="74453" y="0"/>
                </a:moveTo>
                <a:cubicBezTo>
                  <a:pt x="42997" y="0"/>
                  <a:pt x="-12868" y="34020"/>
                  <a:pt x="2736" y="61333"/>
                </a:cubicBezTo>
                <a:cubicBezTo>
                  <a:pt x="10271" y="74523"/>
                  <a:pt x="33094" y="66784"/>
                  <a:pt x="48167" y="64903"/>
                </a:cubicBezTo>
                <a:cubicBezTo>
                  <a:pt x="64788" y="62829"/>
                  <a:pt x="81205" y="55033"/>
                  <a:pt x="93923" y="44134"/>
                </a:cubicBezTo>
                <a:cubicBezTo>
                  <a:pt x="101185" y="37911"/>
                  <a:pt x="110362" y="32321"/>
                  <a:pt x="113719" y="23365"/>
                </a:cubicBezTo>
                <a:cubicBezTo>
                  <a:pt x="115466" y="18705"/>
                  <a:pt x="116502" y="12325"/>
                  <a:pt x="113394" y="8438"/>
                </a:cubicBezTo>
                <a:cubicBezTo>
                  <a:pt x="109783" y="3923"/>
                  <a:pt x="102590" y="3884"/>
                  <a:pt x="96844" y="3245"/>
                </a:cubicBezTo>
                <a:cubicBezTo>
                  <a:pt x="89514" y="2429"/>
                  <a:pt x="81101" y="1073"/>
                  <a:pt x="74777" y="4868"/>
                </a:cubicBezTo>
                <a:cubicBezTo>
                  <a:pt x="69832" y="7835"/>
                  <a:pt x="64530" y="10551"/>
                  <a:pt x="58876" y="11683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062" name="Google Shape;3062;p43"/>
          <p:cNvGrpSpPr/>
          <p:nvPr/>
        </p:nvGrpSpPr>
        <p:grpSpPr>
          <a:xfrm>
            <a:off x="1873050" y="4125422"/>
            <a:ext cx="1898391" cy="1649926"/>
            <a:chOff x="7170900" y="2667248"/>
            <a:chExt cx="2524456" cy="2194050"/>
          </a:xfrm>
        </p:grpSpPr>
        <p:cxnSp>
          <p:nvCxnSpPr>
            <p:cNvPr id="3063" name="Google Shape;3063;p43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4" name="Google Shape;3064;p43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5" name="Google Shape;3065;p43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6" name="Google Shape;3066;p43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7" name="Google Shape;3067;p43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8" name="Google Shape;3068;p43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9" name="Google Shape;3069;p43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0" name="Google Shape;3070;p43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1" name="Google Shape;3071;p43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2" name="Google Shape;3072;p43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3" name="Google Shape;3073;p43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4" name="Google Shape;3074;p43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5" name="Google Shape;3075;p43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6" name="Google Shape;3076;p43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7" name="Google Shape;3077;p43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8" name="Google Shape;3078;p43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9" name="Google Shape;3079;p43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0" name="Google Shape;3080;p43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1" name="Google Shape;3081;p43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2" name="Google Shape;3082;p43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3" name="Google Shape;3083;p43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4" name="Google Shape;3084;p43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5" name="Google Shape;3085;p43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6" name="Google Shape;3086;p43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7" name="Google Shape;3087;p43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8" name="Google Shape;3088;p43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9" name="Google Shape;3089;p43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0" name="Google Shape;3090;p43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1" name="Google Shape;3091;p43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2" name="Google Shape;3092;p43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3" name="Google Shape;3093;p43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4" name="Google Shape;3094;p43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5" name="Google Shape;3095;p43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6" name="Google Shape;3096;p43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7" name="Google Shape;3097;p43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8" name="Google Shape;3098;p43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9" name="Google Shape;3099;p43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0" name="Google Shape;3100;p43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1" name="Google Shape;3101;p43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2" name="Google Shape;3102;p43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3" name="Google Shape;3103;p43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4" name="Google Shape;3104;p43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5" name="Google Shape;3105;p43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6" name="Google Shape;3106;p43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7" name="Google Shape;3107;p43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8" name="Google Shape;3108;p43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9" name="Google Shape;3109;p43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0" name="Google Shape;3110;p43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1" name="Google Shape;3111;p43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2" name="Google Shape;3112;p43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3" name="Google Shape;3113;p43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4" name="Google Shape;3114;p43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5" name="Google Shape;3115;p43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6" name="Google Shape;3116;p43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7" name="Google Shape;3117;p43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8" name="Google Shape;3118;p43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9" name="Google Shape;3119;p43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0" name="Google Shape;3120;p43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1" name="Google Shape;3121;p43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2" name="Google Shape;3122;p43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23" name="Google Shape;3123;p43"/>
          <p:cNvSpPr txBox="1"/>
          <p:nvPr>
            <p:ph type="title"/>
          </p:nvPr>
        </p:nvSpPr>
        <p:spPr>
          <a:xfrm>
            <a:off x="1234675" y="2407600"/>
            <a:ext cx="6307200" cy="2015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predictted models and our results </a:t>
            </a:r>
            <a:endParaRPr i="1"/>
          </a:p>
        </p:txBody>
      </p:sp>
      <p:sp>
        <p:nvSpPr>
          <p:cNvPr id="3124" name="Google Shape;3124;p43"/>
          <p:cNvSpPr txBox="1"/>
          <p:nvPr>
            <p:ph idx="2" type="title"/>
          </p:nvPr>
        </p:nvSpPr>
        <p:spPr>
          <a:xfrm>
            <a:off x="3397200" y="1228950"/>
            <a:ext cx="2872200" cy="12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04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25" name="Google Shape;3125;p43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6" name="Google Shape;3126;p43"/>
          <p:cNvSpPr/>
          <p:nvPr/>
        </p:nvSpPr>
        <p:spPr>
          <a:xfrm>
            <a:off x="8333225" y="24122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accen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7" name="Google Shape;31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p44"/>
          <p:cNvSpPr txBox="1"/>
          <p:nvPr>
            <p:ph idx="6" type="title"/>
          </p:nvPr>
        </p:nvSpPr>
        <p:spPr>
          <a:xfrm>
            <a:off x="297250" y="438950"/>
            <a:ext cx="7674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133" name="Google Shape;3133;p44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4" name="Google Shape;3134;p44"/>
          <p:cNvSpPr txBox="1"/>
          <p:nvPr>
            <p:ph type="title"/>
          </p:nvPr>
        </p:nvSpPr>
        <p:spPr>
          <a:xfrm>
            <a:off x="741300" y="1897675"/>
            <a:ext cx="25227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3135" name="Google Shape;3135;p44"/>
          <p:cNvSpPr txBox="1"/>
          <p:nvPr>
            <p:ph idx="1" type="subTitle"/>
          </p:nvPr>
        </p:nvSpPr>
        <p:spPr>
          <a:xfrm>
            <a:off x="741300" y="2501775"/>
            <a:ext cx="25227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assumes a linear relationship between the predictor variables and the target variable</a:t>
            </a:r>
            <a:endParaRPr sz="1700"/>
          </a:p>
        </p:txBody>
      </p:sp>
      <p:sp>
        <p:nvSpPr>
          <p:cNvPr id="3136" name="Google Shape;3136;p44"/>
          <p:cNvSpPr txBox="1"/>
          <p:nvPr>
            <p:ph idx="2" type="title"/>
          </p:nvPr>
        </p:nvSpPr>
        <p:spPr>
          <a:xfrm>
            <a:off x="3313800" y="1897675"/>
            <a:ext cx="36159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RFE</a:t>
            </a:r>
            <a:endParaRPr/>
          </a:p>
        </p:txBody>
      </p:sp>
      <p:sp>
        <p:nvSpPr>
          <p:cNvPr id="3137" name="Google Shape;3137;p44"/>
          <p:cNvSpPr txBox="1"/>
          <p:nvPr>
            <p:ph idx="3" type="subTitle"/>
          </p:nvPr>
        </p:nvSpPr>
        <p:spPr>
          <a:xfrm>
            <a:off x="3313800" y="2501775"/>
            <a:ext cx="33240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Machine learning technique used for feature selection and regression analysis. It combines linear regression, a simple yet powerful regression algorithm, with RFE, a feature selection method.</a:t>
            </a:r>
            <a:endParaRPr sz="1500"/>
          </a:p>
        </p:txBody>
      </p:sp>
      <p:sp>
        <p:nvSpPr>
          <p:cNvPr id="3138" name="Google Shape;3138;p44"/>
          <p:cNvSpPr/>
          <p:nvPr/>
        </p:nvSpPr>
        <p:spPr>
          <a:xfrm>
            <a:off x="7911475" y="17720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9" name="Google Shape;3139;p44"/>
          <p:cNvGrpSpPr/>
          <p:nvPr/>
        </p:nvGrpSpPr>
        <p:grpSpPr>
          <a:xfrm>
            <a:off x="3416571" y="1476154"/>
            <a:ext cx="395076" cy="358918"/>
            <a:chOff x="-62518200" y="2692475"/>
            <a:chExt cx="318225" cy="289100"/>
          </a:xfrm>
        </p:grpSpPr>
        <p:sp>
          <p:nvSpPr>
            <p:cNvPr id="3140" name="Google Shape;3140;p44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4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2" name="Google Shape;3142;p44"/>
          <p:cNvGrpSpPr/>
          <p:nvPr/>
        </p:nvGrpSpPr>
        <p:grpSpPr>
          <a:xfrm>
            <a:off x="843683" y="1468594"/>
            <a:ext cx="375106" cy="374095"/>
            <a:chOff x="3599700" y="1954475"/>
            <a:chExt cx="296175" cy="295400"/>
          </a:xfrm>
        </p:grpSpPr>
        <p:sp>
          <p:nvSpPr>
            <p:cNvPr id="3143" name="Google Shape;3143;p44"/>
            <p:cNvSpPr/>
            <p:nvPr/>
          </p:nvSpPr>
          <p:spPr>
            <a:xfrm>
              <a:off x="3599700" y="1954475"/>
              <a:ext cx="296175" cy="295400"/>
            </a:xfrm>
            <a:custGeom>
              <a:rect b="b" l="l" r="r" t="t"/>
              <a:pathLst>
                <a:path extrusionOk="0" h="11816" w="11847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4"/>
            <p:cNvSpPr/>
            <p:nvPr/>
          </p:nvSpPr>
          <p:spPr>
            <a:xfrm>
              <a:off x="3825750" y="20757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4"/>
            <p:cNvSpPr/>
            <p:nvPr/>
          </p:nvSpPr>
          <p:spPr>
            <a:xfrm>
              <a:off x="3633550" y="207577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46" name="Google Shape;31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27"/>
          <p:cNvSpPr txBox="1"/>
          <p:nvPr>
            <p:ph idx="15" type="title"/>
          </p:nvPr>
        </p:nvSpPr>
        <p:spPr>
          <a:xfrm>
            <a:off x="733950" y="457200"/>
            <a:ext cx="7674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16" name="Google Shape;2316;p27"/>
          <p:cNvSpPr txBox="1"/>
          <p:nvPr>
            <p:ph idx="1" type="subTitle"/>
          </p:nvPr>
        </p:nvSpPr>
        <p:spPr>
          <a:xfrm>
            <a:off x="1698875" y="1469400"/>
            <a:ext cx="22887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 </a:t>
            </a:r>
            <a:endParaRPr/>
          </a:p>
        </p:txBody>
      </p:sp>
      <p:sp>
        <p:nvSpPr>
          <p:cNvPr id="2317" name="Google Shape;2317;p27"/>
          <p:cNvSpPr txBox="1"/>
          <p:nvPr>
            <p:ph type="title"/>
          </p:nvPr>
        </p:nvSpPr>
        <p:spPr>
          <a:xfrm>
            <a:off x="734975" y="1445088"/>
            <a:ext cx="1144500" cy="8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18" name="Google Shape;2318;p27"/>
          <p:cNvSpPr txBox="1"/>
          <p:nvPr>
            <p:ph idx="3" type="subTitle"/>
          </p:nvPr>
        </p:nvSpPr>
        <p:spPr>
          <a:xfrm>
            <a:off x="1799200" y="3429000"/>
            <a:ext cx="2614800" cy="6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Imputing missing values</a:t>
            </a:r>
            <a:endParaRPr/>
          </a:p>
        </p:txBody>
      </p:sp>
      <p:sp>
        <p:nvSpPr>
          <p:cNvPr id="2319" name="Google Shape;2319;p27"/>
          <p:cNvSpPr txBox="1"/>
          <p:nvPr>
            <p:ph idx="5" type="title"/>
          </p:nvPr>
        </p:nvSpPr>
        <p:spPr>
          <a:xfrm>
            <a:off x="734975" y="3321050"/>
            <a:ext cx="1144500" cy="8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20" name="Google Shape;2320;p27"/>
          <p:cNvSpPr txBox="1"/>
          <p:nvPr>
            <p:ph idx="6" type="subTitle"/>
          </p:nvPr>
        </p:nvSpPr>
        <p:spPr>
          <a:xfrm>
            <a:off x="5613125" y="1589950"/>
            <a:ext cx="2288700" cy="6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321" name="Google Shape;2321;p27"/>
          <p:cNvSpPr txBox="1"/>
          <p:nvPr>
            <p:ph idx="8" type="title"/>
          </p:nvPr>
        </p:nvSpPr>
        <p:spPr>
          <a:xfrm>
            <a:off x="4549025" y="1445088"/>
            <a:ext cx="1144500" cy="8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22" name="Google Shape;2322;p27"/>
          <p:cNvSpPr txBox="1"/>
          <p:nvPr>
            <p:ph idx="9" type="subTitle"/>
          </p:nvPr>
        </p:nvSpPr>
        <p:spPr>
          <a:xfrm>
            <a:off x="5613125" y="3321050"/>
            <a:ext cx="2288700" cy="8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</a:t>
            </a:r>
            <a:r>
              <a:rPr lang="en"/>
              <a:t>predicted</a:t>
            </a:r>
            <a:r>
              <a:rPr lang="en"/>
              <a:t> and our results</a:t>
            </a:r>
            <a:endParaRPr/>
          </a:p>
        </p:txBody>
      </p:sp>
      <p:sp>
        <p:nvSpPr>
          <p:cNvPr id="2323" name="Google Shape;2323;p27"/>
          <p:cNvSpPr txBox="1"/>
          <p:nvPr>
            <p:ph idx="14" type="title"/>
          </p:nvPr>
        </p:nvSpPr>
        <p:spPr>
          <a:xfrm>
            <a:off x="4549025" y="3321050"/>
            <a:ext cx="1144500" cy="8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04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24" name="Google Shape;2324;p27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5" name="Google Shape;23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0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p45"/>
          <p:cNvSpPr txBox="1"/>
          <p:nvPr>
            <p:ph idx="4" type="title"/>
          </p:nvPr>
        </p:nvSpPr>
        <p:spPr>
          <a:xfrm>
            <a:off x="5886300" y="1897675"/>
            <a:ext cx="36534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Layer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3152" name="Google Shape;3152;p45"/>
          <p:cNvSpPr txBox="1"/>
          <p:nvPr>
            <p:ph idx="6" type="title"/>
          </p:nvPr>
        </p:nvSpPr>
        <p:spPr>
          <a:xfrm>
            <a:off x="237475" y="457200"/>
            <a:ext cx="7674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153" name="Google Shape;3153;p45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4" name="Google Shape;3154;p45"/>
          <p:cNvSpPr txBox="1"/>
          <p:nvPr>
            <p:ph type="title"/>
          </p:nvPr>
        </p:nvSpPr>
        <p:spPr>
          <a:xfrm>
            <a:off x="741300" y="1897675"/>
            <a:ext cx="25227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3155" name="Google Shape;3155;p45"/>
          <p:cNvSpPr txBox="1"/>
          <p:nvPr>
            <p:ph idx="1" type="subTitle"/>
          </p:nvPr>
        </p:nvSpPr>
        <p:spPr>
          <a:xfrm>
            <a:off x="741300" y="2501775"/>
            <a:ext cx="25227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Modelling t</a:t>
            </a:r>
            <a:r>
              <a:rPr lang="en" sz="1700"/>
              <a:t>echnique that combines multiple decision trees to improve prediction accuracy and reduce overfitting.</a:t>
            </a:r>
            <a:endParaRPr sz="1700"/>
          </a:p>
        </p:txBody>
      </p:sp>
      <p:sp>
        <p:nvSpPr>
          <p:cNvPr id="3156" name="Google Shape;3156;p45"/>
          <p:cNvSpPr txBox="1"/>
          <p:nvPr>
            <p:ph idx="2" type="title"/>
          </p:nvPr>
        </p:nvSpPr>
        <p:spPr>
          <a:xfrm>
            <a:off x="3313800" y="1897675"/>
            <a:ext cx="25227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sp>
        <p:nvSpPr>
          <p:cNvPr id="3157" name="Google Shape;3157;p45"/>
          <p:cNvSpPr txBox="1"/>
          <p:nvPr>
            <p:ph idx="3" type="subTitle"/>
          </p:nvPr>
        </p:nvSpPr>
        <p:spPr>
          <a:xfrm>
            <a:off x="3313801" y="2501775"/>
            <a:ext cx="25227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</a:t>
            </a:r>
            <a:r>
              <a:rPr lang="en" sz="1500"/>
              <a:t>an capture complex relationships in the data by recursively partitioning the feature space. It's especially useful when there are nonlinear and interaction effects in the data.</a:t>
            </a:r>
            <a:endParaRPr sz="1500"/>
          </a:p>
        </p:txBody>
      </p:sp>
      <p:sp>
        <p:nvSpPr>
          <p:cNvPr id="3158" name="Google Shape;3158;p45"/>
          <p:cNvSpPr txBox="1"/>
          <p:nvPr>
            <p:ph idx="5" type="subTitle"/>
          </p:nvPr>
        </p:nvSpPr>
        <p:spPr>
          <a:xfrm>
            <a:off x="5886302" y="2501775"/>
            <a:ext cx="25227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r>
              <a:rPr lang="en" sz="1600"/>
              <a:t>rtificial neural network (ANN) composed of multiple layers of interconnected nodes or neurons.</a:t>
            </a:r>
            <a:endParaRPr sz="1600"/>
          </a:p>
        </p:txBody>
      </p:sp>
      <p:sp>
        <p:nvSpPr>
          <p:cNvPr id="3159" name="Google Shape;3159;p45"/>
          <p:cNvSpPr/>
          <p:nvPr/>
        </p:nvSpPr>
        <p:spPr>
          <a:xfrm>
            <a:off x="7911475" y="177200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0" name="Google Shape;3160;p45"/>
          <p:cNvGrpSpPr/>
          <p:nvPr/>
        </p:nvGrpSpPr>
        <p:grpSpPr>
          <a:xfrm>
            <a:off x="3416571" y="1476154"/>
            <a:ext cx="395076" cy="358918"/>
            <a:chOff x="-62518200" y="2692475"/>
            <a:chExt cx="318225" cy="289100"/>
          </a:xfrm>
        </p:grpSpPr>
        <p:sp>
          <p:nvSpPr>
            <p:cNvPr id="3161" name="Google Shape;3161;p45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45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3" name="Google Shape;3163;p45"/>
          <p:cNvGrpSpPr/>
          <p:nvPr/>
        </p:nvGrpSpPr>
        <p:grpSpPr>
          <a:xfrm>
            <a:off x="843683" y="1468594"/>
            <a:ext cx="375106" cy="374095"/>
            <a:chOff x="3599700" y="1954475"/>
            <a:chExt cx="296175" cy="295400"/>
          </a:xfrm>
        </p:grpSpPr>
        <p:sp>
          <p:nvSpPr>
            <p:cNvPr id="3164" name="Google Shape;3164;p45"/>
            <p:cNvSpPr/>
            <p:nvPr/>
          </p:nvSpPr>
          <p:spPr>
            <a:xfrm>
              <a:off x="3599700" y="1954475"/>
              <a:ext cx="296175" cy="295400"/>
            </a:xfrm>
            <a:custGeom>
              <a:rect b="b" l="l" r="r" t="t"/>
              <a:pathLst>
                <a:path extrusionOk="0" h="11816" w="11847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5"/>
            <p:cNvSpPr/>
            <p:nvPr/>
          </p:nvSpPr>
          <p:spPr>
            <a:xfrm>
              <a:off x="3825750" y="20757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5"/>
            <p:cNvSpPr/>
            <p:nvPr/>
          </p:nvSpPr>
          <p:spPr>
            <a:xfrm>
              <a:off x="3633550" y="207577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7" name="Google Shape;3167;p45"/>
          <p:cNvGrpSpPr/>
          <p:nvPr/>
        </p:nvGrpSpPr>
        <p:grpSpPr>
          <a:xfrm>
            <a:off x="5998331" y="1500151"/>
            <a:ext cx="392128" cy="310996"/>
            <a:chOff x="-62882850" y="1999375"/>
            <a:chExt cx="315850" cy="250500"/>
          </a:xfrm>
        </p:grpSpPr>
        <p:sp>
          <p:nvSpPr>
            <p:cNvPr id="3168" name="Google Shape;3168;p45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5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70" name="Google Shape;31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4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Google Shape;3175;p46"/>
          <p:cNvSpPr txBox="1"/>
          <p:nvPr>
            <p:ph idx="1" type="subTitle"/>
          </p:nvPr>
        </p:nvSpPr>
        <p:spPr>
          <a:xfrm>
            <a:off x="521200" y="1725475"/>
            <a:ext cx="2742900" cy="25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RMSE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Model: 8902.99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Model RFE: 8012.87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Forest: 28451.09602405962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Tree: 22056.757638082927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Multi-Layer Neural Network: 49608.97600627856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6" name="Google Shape;3176;p46"/>
          <p:cNvSpPr txBox="1"/>
          <p:nvPr>
            <p:ph idx="6" type="title"/>
          </p:nvPr>
        </p:nvSpPr>
        <p:spPr>
          <a:xfrm>
            <a:off x="735000" y="457200"/>
            <a:ext cx="7674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177" name="Google Shape;3177;p46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8" name="Google Shape;31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400" y="1181400"/>
            <a:ext cx="4734252" cy="33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9" name="Google Shape;317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3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Google Shape;3184;p47"/>
          <p:cNvSpPr txBox="1"/>
          <p:nvPr>
            <p:ph idx="6" type="title"/>
          </p:nvPr>
        </p:nvSpPr>
        <p:spPr>
          <a:xfrm>
            <a:off x="735000" y="1661000"/>
            <a:ext cx="7674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recommendations</a:t>
            </a:r>
            <a:endParaRPr sz="3600"/>
          </a:p>
        </p:txBody>
      </p:sp>
      <p:sp>
        <p:nvSpPr>
          <p:cNvPr id="3185" name="Google Shape;3185;p47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6" name="Google Shape;31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0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Google Shape;3191;p48"/>
          <p:cNvSpPr/>
          <p:nvPr/>
        </p:nvSpPr>
        <p:spPr>
          <a:xfrm>
            <a:off x="-1025450" y="-2555676"/>
            <a:ext cx="3658200" cy="3658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2" name="Google Shape;3192;p48"/>
          <p:cNvSpPr/>
          <p:nvPr/>
        </p:nvSpPr>
        <p:spPr>
          <a:xfrm>
            <a:off x="8066550" y="1672849"/>
            <a:ext cx="2128800" cy="2128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3" name="Google Shape;3193;p48"/>
          <p:cNvSpPr/>
          <p:nvPr/>
        </p:nvSpPr>
        <p:spPr>
          <a:xfrm>
            <a:off x="6395081" y="605554"/>
            <a:ext cx="1204140" cy="718924"/>
          </a:xfrm>
          <a:custGeom>
            <a:rect b="b" l="l" r="r" t="t"/>
            <a:pathLst>
              <a:path extrusionOk="0" h="68912" w="115422">
                <a:moveTo>
                  <a:pt x="74453" y="0"/>
                </a:moveTo>
                <a:cubicBezTo>
                  <a:pt x="42997" y="0"/>
                  <a:pt x="-12868" y="34020"/>
                  <a:pt x="2736" y="61333"/>
                </a:cubicBezTo>
                <a:cubicBezTo>
                  <a:pt x="10271" y="74523"/>
                  <a:pt x="33094" y="66784"/>
                  <a:pt x="48167" y="64903"/>
                </a:cubicBezTo>
                <a:cubicBezTo>
                  <a:pt x="64788" y="62829"/>
                  <a:pt x="81205" y="55033"/>
                  <a:pt x="93923" y="44134"/>
                </a:cubicBezTo>
                <a:cubicBezTo>
                  <a:pt x="101185" y="37911"/>
                  <a:pt x="110362" y="32321"/>
                  <a:pt x="113719" y="23365"/>
                </a:cubicBezTo>
                <a:cubicBezTo>
                  <a:pt x="115466" y="18705"/>
                  <a:pt x="116502" y="12325"/>
                  <a:pt x="113394" y="8438"/>
                </a:cubicBezTo>
                <a:cubicBezTo>
                  <a:pt x="109783" y="3923"/>
                  <a:pt x="102590" y="3884"/>
                  <a:pt x="96844" y="3245"/>
                </a:cubicBezTo>
                <a:cubicBezTo>
                  <a:pt x="89514" y="2429"/>
                  <a:pt x="81101" y="1073"/>
                  <a:pt x="74777" y="4868"/>
                </a:cubicBezTo>
                <a:cubicBezTo>
                  <a:pt x="69832" y="7835"/>
                  <a:pt x="64530" y="10551"/>
                  <a:pt x="58876" y="11683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4" name="Google Shape;3194;p48"/>
          <p:cNvSpPr txBox="1"/>
          <p:nvPr>
            <p:ph type="title"/>
          </p:nvPr>
        </p:nvSpPr>
        <p:spPr>
          <a:xfrm>
            <a:off x="1907859" y="969138"/>
            <a:ext cx="5328300" cy="9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195" name="Google Shape;3195;p48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6" name="Google Shape;3196;p48"/>
          <p:cNvSpPr txBox="1"/>
          <p:nvPr>
            <p:ph idx="1" type="subTitle"/>
          </p:nvPr>
        </p:nvSpPr>
        <p:spPr>
          <a:xfrm>
            <a:off x="1907859" y="2661995"/>
            <a:ext cx="53283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Do you have any questions?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197" name="Google Shape;3197;p48"/>
          <p:cNvSpPr/>
          <p:nvPr/>
        </p:nvSpPr>
        <p:spPr>
          <a:xfrm>
            <a:off x="3591586" y="2136990"/>
            <a:ext cx="407383" cy="407383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8" name="Google Shape;3198;p48"/>
          <p:cNvGrpSpPr/>
          <p:nvPr/>
        </p:nvGrpSpPr>
        <p:grpSpPr>
          <a:xfrm>
            <a:off x="4112126" y="2136928"/>
            <a:ext cx="407432" cy="407391"/>
            <a:chOff x="812101" y="2571761"/>
            <a:chExt cx="417066" cy="417024"/>
          </a:xfrm>
        </p:grpSpPr>
        <p:sp>
          <p:nvSpPr>
            <p:cNvPr id="3199" name="Google Shape;3199;p48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48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48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8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3" name="Google Shape;3203;p48"/>
          <p:cNvGrpSpPr/>
          <p:nvPr/>
        </p:nvGrpSpPr>
        <p:grpSpPr>
          <a:xfrm>
            <a:off x="5145020" y="2136978"/>
            <a:ext cx="407391" cy="407391"/>
            <a:chOff x="1323129" y="2571761"/>
            <a:chExt cx="417024" cy="417024"/>
          </a:xfrm>
        </p:grpSpPr>
        <p:sp>
          <p:nvSpPr>
            <p:cNvPr id="3204" name="Google Shape;3204;p48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48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48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48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8" name="Google Shape;3208;p48"/>
          <p:cNvGrpSpPr/>
          <p:nvPr/>
        </p:nvGrpSpPr>
        <p:grpSpPr>
          <a:xfrm>
            <a:off x="4632705" y="2141085"/>
            <a:ext cx="399178" cy="399178"/>
            <a:chOff x="2038375" y="3798025"/>
            <a:chExt cx="841792" cy="841792"/>
          </a:xfrm>
        </p:grpSpPr>
        <p:sp>
          <p:nvSpPr>
            <p:cNvPr id="3209" name="Google Shape;3209;p48"/>
            <p:cNvSpPr/>
            <p:nvPr/>
          </p:nvSpPr>
          <p:spPr>
            <a:xfrm>
              <a:off x="2186646" y="3907135"/>
              <a:ext cx="545341" cy="623694"/>
            </a:xfrm>
            <a:custGeom>
              <a:rect b="b" l="l" r="r" t="t"/>
              <a:pathLst>
                <a:path extrusionOk="0" h="208768" w="182541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48"/>
            <p:cNvSpPr/>
            <p:nvPr/>
          </p:nvSpPr>
          <p:spPr>
            <a:xfrm>
              <a:off x="2038375" y="3798025"/>
              <a:ext cx="841792" cy="841792"/>
            </a:xfrm>
            <a:custGeom>
              <a:rect b="b" l="l" r="r" t="t"/>
              <a:pathLst>
                <a:path extrusionOk="0" h="19982" w="19982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1" name="Google Shape;3211;p48"/>
          <p:cNvGrpSpPr/>
          <p:nvPr/>
        </p:nvGrpSpPr>
        <p:grpSpPr>
          <a:xfrm>
            <a:off x="5719548" y="4651876"/>
            <a:ext cx="1549764" cy="1346927"/>
            <a:chOff x="7170900" y="2667248"/>
            <a:chExt cx="2524456" cy="2194050"/>
          </a:xfrm>
        </p:grpSpPr>
        <p:cxnSp>
          <p:nvCxnSpPr>
            <p:cNvPr id="3212" name="Google Shape;3212;p48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3" name="Google Shape;3213;p48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4" name="Google Shape;3214;p48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5" name="Google Shape;3215;p48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6" name="Google Shape;3216;p48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7" name="Google Shape;3217;p48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8" name="Google Shape;3218;p48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9" name="Google Shape;3219;p48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0" name="Google Shape;3220;p48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1" name="Google Shape;3221;p48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2" name="Google Shape;3222;p48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3" name="Google Shape;3223;p48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4" name="Google Shape;3224;p48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5" name="Google Shape;3225;p48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6" name="Google Shape;3226;p48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7" name="Google Shape;3227;p48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8" name="Google Shape;3228;p48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9" name="Google Shape;3229;p48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0" name="Google Shape;3230;p48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1" name="Google Shape;3231;p48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2" name="Google Shape;3232;p48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3" name="Google Shape;3233;p48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4" name="Google Shape;3234;p48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5" name="Google Shape;3235;p48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6" name="Google Shape;3236;p48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7" name="Google Shape;3237;p48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8" name="Google Shape;3238;p48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9" name="Google Shape;3239;p48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0" name="Google Shape;3240;p48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1" name="Google Shape;3241;p48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2" name="Google Shape;3242;p48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3" name="Google Shape;3243;p48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4" name="Google Shape;3244;p48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5" name="Google Shape;3245;p48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6" name="Google Shape;3246;p48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7" name="Google Shape;3247;p48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8" name="Google Shape;3248;p48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9" name="Google Shape;3249;p48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0" name="Google Shape;3250;p48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1" name="Google Shape;3251;p48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2" name="Google Shape;3252;p48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3" name="Google Shape;3253;p48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4" name="Google Shape;3254;p48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5" name="Google Shape;3255;p48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6" name="Google Shape;3256;p48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7" name="Google Shape;3257;p48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8" name="Google Shape;3258;p48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9" name="Google Shape;3259;p48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0" name="Google Shape;3260;p48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1" name="Google Shape;3261;p48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2" name="Google Shape;3262;p48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3" name="Google Shape;3263;p48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4" name="Google Shape;3264;p48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5" name="Google Shape;3265;p48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6" name="Google Shape;3266;p48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7" name="Google Shape;3267;p48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8" name="Google Shape;3268;p48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9" name="Google Shape;3269;p48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0" name="Google Shape;3270;p48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1" name="Google Shape;3271;p48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72" name="Google Shape;3272;p48"/>
          <p:cNvSpPr txBox="1"/>
          <p:nvPr/>
        </p:nvSpPr>
        <p:spPr>
          <a:xfrm>
            <a:off x="2811750" y="4140400"/>
            <a:ext cx="3520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Please keep this slide for attribution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73" name="Google Shape;32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28"/>
          <p:cNvSpPr/>
          <p:nvPr/>
        </p:nvSpPr>
        <p:spPr>
          <a:xfrm rot="-10610207">
            <a:off x="3024833" y="684797"/>
            <a:ext cx="2980698" cy="1779607"/>
          </a:xfrm>
          <a:custGeom>
            <a:rect b="b" l="l" r="r" t="t"/>
            <a:pathLst>
              <a:path extrusionOk="0" h="68912" w="115422">
                <a:moveTo>
                  <a:pt x="74453" y="0"/>
                </a:moveTo>
                <a:cubicBezTo>
                  <a:pt x="42997" y="0"/>
                  <a:pt x="-12868" y="34020"/>
                  <a:pt x="2736" y="61333"/>
                </a:cubicBezTo>
                <a:cubicBezTo>
                  <a:pt x="10271" y="74523"/>
                  <a:pt x="33094" y="66784"/>
                  <a:pt x="48167" y="64903"/>
                </a:cubicBezTo>
                <a:cubicBezTo>
                  <a:pt x="64788" y="62829"/>
                  <a:pt x="81205" y="55033"/>
                  <a:pt x="93923" y="44134"/>
                </a:cubicBezTo>
                <a:cubicBezTo>
                  <a:pt x="101185" y="37911"/>
                  <a:pt x="110362" y="32321"/>
                  <a:pt x="113719" y="23365"/>
                </a:cubicBezTo>
                <a:cubicBezTo>
                  <a:pt x="115466" y="18705"/>
                  <a:pt x="116502" y="12325"/>
                  <a:pt x="113394" y="8438"/>
                </a:cubicBezTo>
                <a:cubicBezTo>
                  <a:pt x="109783" y="3923"/>
                  <a:pt x="102590" y="3884"/>
                  <a:pt x="96844" y="3245"/>
                </a:cubicBezTo>
                <a:cubicBezTo>
                  <a:pt x="89514" y="2429"/>
                  <a:pt x="81101" y="1073"/>
                  <a:pt x="74777" y="4868"/>
                </a:cubicBezTo>
                <a:cubicBezTo>
                  <a:pt x="69832" y="7835"/>
                  <a:pt x="64530" y="10551"/>
                  <a:pt x="58876" y="11683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331" name="Google Shape;2331;p28"/>
          <p:cNvGrpSpPr/>
          <p:nvPr/>
        </p:nvGrpSpPr>
        <p:grpSpPr>
          <a:xfrm>
            <a:off x="1873050" y="4125422"/>
            <a:ext cx="1898391" cy="1649926"/>
            <a:chOff x="7170900" y="2667248"/>
            <a:chExt cx="2524456" cy="2194050"/>
          </a:xfrm>
        </p:grpSpPr>
        <p:cxnSp>
          <p:nvCxnSpPr>
            <p:cNvPr id="2332" name="Google Shape;2332;p28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3" name="Google Shape;2333;p28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4" name="Google Shape;2334;p28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5" name="Google Shape;2335;p28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6" name="Google Shape;2336;p28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7" name="Google Shape;2337;p28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8" name="Google Shape;2338;p28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9" name="Google Shape;2339;p28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0" name="Google Shape;2340;p28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1" name="Google Shape;2341;p28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2" name="Google Shape;2342;p28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3" name="Google Shape;2343;p28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4" name="Google Shape;2344;p28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5" name="Google Shape;2345;p28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6" name="Google Shape;2346;p28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7" name="Google Shape;2347;p28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8" name="Google Shape;2348;p28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9" name="Google Shape;2349;p28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0" name="Google Shape;2350;p28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1" name="Google Shape;2351;p28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2" name="Google Shape;2352;p28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3" name="Google Shape;2353;p28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4" name="Google Shape;2354;p28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5" name="Google Shape;2355;p28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6" name="Google Shape;2356;p28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7" name="Google Shape;2357;p28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8" name="Google Shape;2358;p28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9" name="Google Shape;2359;p28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0" name="Google Shape;2360;p28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1" name="Google Shape;2361;p28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2" name="Google Shape;2362;p28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3" name="Google Shape;2363;p28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4" name="Google Shape;2364;p28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5" name="Google Shape;2365;p28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6" name="Google Shape;2366;p28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7" name="Google Shape;2367;p28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8" name="Google Shape;2368;p28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9" name="Google Shape;2369;p28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0" name="Google Shape;2370;p28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1" name="Google Shape;2371;p28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2" name="Google Shape;2372;p28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3" name="Google Shape;2373;p28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4" name="Google Shape;2374;p28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5" name="Google Shape;2375;p28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6" name="Google Shape;2376;p28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7" name="Google Shape;2377;p28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8" name="Google Shape;2378;p28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9" name="Google Shape;2379;p28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0" name="Google Shape;2380;p28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1" name="Google Shape;2381;p28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2" name="Google Shape;2382;p28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3" name="Google Shape;2383;p28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4" name="Google Shape;2384;p28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5" name="Google Shape;2385;p28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6" name="Google Shape;2386;p28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7" name="Google Shape;2387;p28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8" name="Google Shape;2388;p28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9" name="Google Shape;2389;p28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0" name="Google Shape;2390;p28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1" name="Google Shape;2391;p28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92" name="Google Shape;2392;p28"/>
          <p:cNvSpPr txBox="1"/>
          <p:nvPr>
            <p:ph type="title"/>
          </p:nvPr>
        </p:nvSpPr>
        <p:spPr>
          <a:xfrm>
            <a:off x="1234675" y="2051925"/>
            <a:ext cx="6307200" cy="18786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Problem Description </a:t>
            </a:r>
            <a:endParaRPr i="1" sz="4500"/>
          </a:p>
        </p:txBody>
      </p:sp>
      <p:sp>
        <p:nvSpPr>
          <p:cNvPr id="2393" name="Google Shape;2393;p28"/>
          <p:cNvSpPr txBox="1"/>
          <p:nvPr>
            <p:ph idx="2" type="title"/>
          </p:nvPr>
        </p:nvSpPr>
        <p:spPr>
          <a:xfrm>
            <a:off x="3397202" y="1228950"/>
            <a:ext cx="2349600" cy="12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4" name="Google Shape;2394;p28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5" name="Google Shape;2395;p28"/>
          <p:cNvSpPr/>
          <p:nvPr/>
        </p:nvSpPr>
        <p:spPr>
          <a:xfrm>
            <a:off x="8333225" y="24122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accen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6" name="Google Shape;23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29"/>
          <p:cNvSpPr txBox="1"/>
          <p:nvPr>
            <p:ph type="title"/>
          </p:nvPr>
        </p:nvSpPr>
        <p:spPr>
          <a:xfrm>
            <a:off x="578125" y="750275"/>
            <a:ext cx="3258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</a:t>
            </a:r>
            <a:endParaRPr/>
          </a:p>
        </p:txBody>
      </p:sp>
      <p:sp>
        <p:nvSpPr>
          <p:cNvPr id="2402" name="Google Shape;2402;p29"/>
          <p:cNvSpPr txBox="1"/>
          <p:nvPr>
            <p:ph idx="3" type="subTitle"/>
          </p:nvPr>
        </p:nvSpPr>
        <p:spPr>
          <a:xfrm>
            <a:off x="3049350" y="922675"/>
            <a:ext cx="5217300" cy="145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How can we</a:t>
            </a:r>
            <a:r>
              <a:rPr b="1" lang="en" sz="15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 accurately predict the "gross incurred cost" of workers compensation claims</a:t>
            </a:r>
            <a:r>
              <a:rPr lang="en" sz="15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 using machine learning and artificial intelligence models, based on psychosocial and demographic data provided in the dataset? </a:t>
            </a:r>
            <a:endParaRPr sz="15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03" name="Google Shape;2403;p29"/>
          <p:cNvSpPr txBox="1"/>
          <p:nvPr>
            <p:ph idx="4" type="title"/>
          </p:nvPr>
        </p:nvSpPr>
        <p:spPr>
          <a:xfrm>
            <a:off x="355775" y="94000"/>
            <a:ext cx="7674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AutoNum type="arabicPeriod"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4" name="Google Shape;2404;p29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5" name="Google Shape;2405;p29"/>
          <p:cNvGrpSpPr/>
          <p:nvPr/>
        </p:nvGrpSpPr>
        <p:grpSpPr>
          <a:xfrm rot="-5400000">
            <a:off x="8343075" y="176222"/>
            <a:ext cx="1898391" cy="1649926"/>
            <a:chOff x="7170900" y="2667248"/>
            <a:chExt cx="2524456" cy="2194050"/>
          </a:xfrm>
        </p:grpSpPr>
        <p:cxnSp>
          <p:nvCxnSpPr>
            <p:cNvPr id="2406" name="Google Shape;2406;p29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7" name="Google Shape;2407;p29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8" name="Google Shape;2408;p29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9" name="Google Shape;2409;p29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0" name="Google Shape;2410;p29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1" name="Google Shape;2411;p29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2" name="Google Shape;2412;p29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3" name="Google Shape;2413;p29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4" name="Google Shape;2414;p29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5" name="Google Shape;2415;p29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6" name="Google Shape;2416;p29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7" name="Google Shape;2417;p29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8" name="Google Shape;2418;p29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9" name="Google Shape;2419;p29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0" name="Google Shape;2420;p29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1" name="Google Shape;2421;p29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2" name="Google Shape;2422;p29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3" name="Google Shape;2423;p29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4" name="Google Shape;2424;p29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5" name="Google Shape;2425;p29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6" name="Google Shape;2426;p29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7" name="Google Shape;2427;p29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8" name="Google Shape;2428;p29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9" name="Google Shape;2429;p29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0" name="Google Shape;2430;p29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1" name="Google Shape;2431;p29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2" name="Google Shape;2432;p29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3" name="Google Shape;2433;p29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4" name="Google Shape;2434;p29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5" name="Google Shape;2435;p29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6" name="Google Shape;2436;p29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7" name="Google Shape;2437;p29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8" name="Google Shape;2438;p29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9" name="Google Shape;2439;p29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0" name="Google Shape;2440;p29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1" name="Google Shape;2441;p29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2" name="Google Shape;2442;p29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3" name="Google Shape;2443;p29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4" name="Google Shape;2444;p29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5" name="Google Shape;2445;p29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6" name="Google Shape;2446;p29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7" name="Google Shape;2447;p29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8" name="Google Shape;2448;p29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9" name="Google Shape;2449;p29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0" name="Google Shape;2450;p29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1" name="Google Shape;2451;p29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2" name="Google Shape;2452;p29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3" name="Google Shape;2453;p29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4" name="Google Shape;2454;p29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5" name="Google Shape;2455;p29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6" name="Google Shape;2456;p29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7" name="Google Shape;2457;p29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8" name="Google Shape;2458;p29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9" name="Google Shape;2459;p29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0" name="Google Shape;2460;p29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1" name="Google Shape;2461;p29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2" name="Google Shape;2462;p29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3" name="Google Shape;2463;p29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4" name="Google Shape;2464;p29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5" name="Google Shape;2465;p29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466" name="Google Shape;24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7" name="Google Shape;2467;p29"/>
          <p:cNvGrpSpPr/>
          <p:nvPr/>
        </p:nvGrpSpPr>
        <p:grpSpPr>
          <a:xfrm>
            <a:off x="155114" y="922677"/>
            <a:ext cx="423012" cy="386503"/>
            <a:chOff x="-37534750" y="2668075"/>
            <a:chExt cx="332400" cy="319900"/>
          </a:xfrm>
        </p:grpSpPr>
        <p:sp>
          <p:nvSpPr>
            <p:cNvPr id="2468" name="Google Shape;2468;p29"/>
            <p:cNvSpPr/>
            <p:nvPr/>
          </p:nvSpPr>
          <p:spPr>
            <a:xfrm>
              <a:off x="-37534750" y="2668075"/>
              <a:ext cx="332400" cy="319900"/>
            </a:xfrm>
            <a:custGeom>
              <a:rect b="b" l="l" r="r" t="t"/>
              <a:pathLst>
                <a:path extrusionOk="0" h="12796" w="13296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69" name="Google Shape;2469;p29"/>
            <p:cNvSpPr/>
            <p:nvPr/>
          </p:nvSpPr>
          <p:spPr>
            <a:xfrm>
              <a:off x="-37487500" y="2709475"/>
              <a:ext cx="165425" cy="164450"/>
            </a:xfrm>
            <a:custGeom>
              <a:rect b="b" l="l" r="r" t="t"/>
              <a:pathLst>
                <a:path extrusionOk="0" h="6578" w="6617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30"/>
          <p:cNvSpPr txBox="1"/>
          <p:nvPr>
            <p:ph type="title"/>
          </p:nvPr>
        </p:nvSpPr>
        <p:spPr>
          <a:xfrm>
            <a:off x="404825" y="820275"/>
            <a:ext cx="3258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AIM &amp; METHODOLOGY</a:t>
            </a:r>
            <a:endParaRPr/>
          </a:p>
        </p:txBody>
      </p:sp>
      <p:sp>
        <p:nvSpPr>
          <p:cNvPr id="2475" name="Google Shape;2475;p30"/>
          <p:cNvSpPr txBox="1"/>
          <p:nvPr>
            <p:ph idx="3" type="subTitle"/>
          </p:nvPr>
        </p:nvSpPr>
        <p:spPr>
          <a:xfrm>
            <a:off x="663200" y="1373825"/>
            <a:ext cx="7804200" cy="17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Extensively</a:t>
            </a:r>
            <a:r>
              <a:rPr b="1" lang="en" sz="1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apply a diverse range of machine learning and artificial intelligence models (regression model) to our dataset</a:t>
            </a:r>
            <a:r>
              <a:rPr lang="en" sz="1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, with the specific objective of </a:t>
            </a:r>
            <a:r>
              <a:rPr b="1" lang="en" sz="1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identifying the model that yields the lowest Root Mean Square Error (RMSE):  which is the average squared differences between predicted and actual costs </a:t>
            </a:r>
            <a:endParaRPr sz="15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76" name="Google Shape;2476;p30"/>
          <p:cNvSpPr txBox="1"/>
          <p:nvPr>
            <p:ph idx="4" type="title"/>
          </p:nvPr>
        </p:nvSpPr>
        <p:spPr>
          <a:xfrm>
            <a:off x="355775" y="94000"/>
            <a:ext cx="7674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AutoNum type="arabicPeriod"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7" name="Google Shape;2477;p30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78" name="Google Shape;2478;p30"/>
          <p:cNvGrpSpPr/>
          <p:nvPr/>
        </p:nvGrpSpPr>
        <p:grpSpPr>
          <a:xfrm rot="-5400000">
            <a:off x="8343075" y="176222"/>
            <a:ext cx="1898391" cy="1649926"/>
            <a:chOff x="7170900" y="2667248"/>
            <a:chExt cx="2524456" cy="2194050"/>
          </a:xfrm>
        </p:grpSpPr>
        <p:cxnSp>
          <p:nvCxnSpPr>
            <p:cNvPr id="2479" name="Google Shape;2479;p30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0" name="Google Shape;2480;p30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1" name="Google Shape;2481;p30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2" name="Google Shape;2482;p30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3" name="Google Shape;2483;p30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4" name="Google Shape;2484;p30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5" name="Google Shape;2485;p30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6" name="Google Shape;2486;p30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7" name="Google Shape;2487;p30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8" name="Google Shape;2488;p30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9" name="Google Shape;2489;p30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0" name="Google Shape;2490;p30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1" name="Google Shape;2491;p30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2" name="Google Shape;2492;p30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3" name="Google Shape;2493;p30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4" name="Google Shape;2494;p30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5" name="Google Shape;2495;p30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6" name="Google Shape;2496;p30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7" name="Google Shape;2497;p30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8" name="Google Shape;2498;p30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9" name="Google Shape;2499;p30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0" name="Google Shape;2500;p30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1" name="Google Shape;2501;p30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2" name="Google Shape;2502;p30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3" name="Google Shape;2503;p30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4" name="Google Shape;2504;p30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5" name="Google Shape;2505;p30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6" name="Google Shape;2506;p30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7" name="Google Shape;2507;p30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8" name="Google Shape;2508;p30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9" name="Google Shape;2509;p30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0" name="Google Shape;2510;p30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1" name="Google Shape;2511;p30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2" name="Google Shape;2512;p30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3" name="Google Shape;2513;p30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4" name="Google Shape;2514;p30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5" name="Google Shape;2515;p30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6" name="Google Shape;2516;p30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7" name="Google Shape;2517;p30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8" name="Google Shape;2518;p30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9" name="Google Shape;2519;p30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0" name="Google Shape;2520;p30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1" name="Google Shape;2521;p30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2" name="Google Shape;2522;p30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3" name="Google Shape;2523;p30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4" name="Google Shape;2524;p30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5" name="Google Shape;2525;p30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6" name="Google Shape;2526;p30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7" name="Google Shape;2527;p30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8" name="Google Shape;2528;p30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9" name="Google Shape;2529;p30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0" name="Google Shape;2530;p30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1" name="Google Shape;2531;p30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2" name="Google Shape;2532;p30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3" name="Google Shape;2533;p30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4" name="Google Shape;2534;p30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5" name="Google Shape;2535;p30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6" name="Google Shape;2536;p30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7" name="Google Shape;2537;p30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8" name="Google Shape;2538;p30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539" name="Google Shape;25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0" name="Google Shape;2540;p30"/>
          <p:cNvSpPr/>
          <p:nvPr/>
        </p:nvSpPr>
        <p:spPr>
          <a:xfrm>
            <a:off x="10" y="820277"/>
            <a:ext cx="423009" cy="418891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pic>
        <p:nvPicPr>
          <p:cNvPr id="2541" name="Google Shape;25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475" y="2457150"/>
            <a:ext cx="53262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2" name="Google Shape;2542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30"/>
          <p:cNvSpPr txBox="1"/>
          <p:nvPr>
            <p:ph idx="3" type="subTitle"/>
          </p:nvPr>
        </p:nvSpPr>
        <p:spPr>
          <a:xfrm>
            <a:off x="663200" y="3442875"/>
            <a:ext cx="7878600" cy="15423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nter"/>
              <a:buChar char="●"/>
            </a:pPr>
            <a:r>
              <a:rPr lang="en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By</a:t>
            </a:r>
            <a:r>
              <a:rPr lang="en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pinpointing the most accurate predictive model</a:t>
            </a:r>
            <a:r>
              <a:rPr lang="en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through this metric, we intend to</a:t>
            </a:r>
            <a:r>
              <a:rPr b="1" lang="en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adopt it for future applications and forecasting related to the "gross incurred cost" of workers' compensation claims. </a:t>
            </a:r>
            <a:endParaRPr b="1"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1. economic forecasting (insurance selling price). </a:t>
            </a: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2. strategies that can better manage the psychosocial determinants affecting these insurance claims.</a:t>
            </a: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p31"/>
          <p:cNvSpPr/>
          <p:nvPr/>
        </p:nvSpPr>
        <p:spPr>
          <a:xfrm rot="-10610207">
            <a:off x="3024833" y="684797"/>
            <a:ext cx="2980698" cy="1779607"/>
          </a:xfrm>
          <a:custGeom>
            <a:rect b="b" l="l" r="r" t="t"/>
            <a:pathLst>
              <a:path extrusionOk="0" h="68912" w="115422">
                <a:moveTo>
                  <a:pt x="74453" y="0"/>
                </a:moveTo>
                <a:cubicBezTo>
                  <a:pt x="42997" y="0"/>
                  <a:pt x="-12868" y="34020"/>
                  <a:pt x="2736" y="61333"/>
                </a:cubicBezTo>
                <a:cubicBezTo>
                  <a:pt x="10271" y="74523"/>
                  <a:pt x="33094" y="66784"/>
                  <a:pt x="48167" y="64903"/>
                </a:cubicBezTo>
                <a:cubicBezTo>
                  <a:pt x="64788" y="62829"/>
                  <a:pt x="81205" y="55033"/>
                  <a:pt x="93923" y="44134"/>
                </a:cubicBezTo>
                <a:cubicBezTo>
                  <a:pt x="101185" y="37911"/>
                  <a:pt x="110362" y="32321"/>
                  <a:pt x="113719" y="23365"/>
                </a:cubicBezTo>
                <a:cubicBezTo>
                  <a:pt x="115466" y="18705"/>
                  <a:pt x="116502" y="12325"/>
                  <a:pt x="113394" y="8438"/>
                </a:cubicBezTo>
                <a:cubicBezTo>
                  <a:pt x="109783" y="3923"/>
                  <a:pt x="102590" y="3884"/>
                  <a:pt x="96844" y="3245"/>
                </a:cubicBezTo>
                <a:cubicBezTo>
                  <a:pt x="89514" y="2429"/>
                  <a:pt x="81101" y="1073"/>
                  <a:pt x="74777" y="4868"/>
                </a:cubicBezTo>
                <a:cubicBezTo>
                  <a:pt x="69832" y="7835"/>
                  <a:pt x="64530" y="10551"/>
                  <a:pt x="58876" y="11683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549" name="Google Shape;2549;p31"/>
          <p:cNvGrpSpPr/>
          <p:nvPr/>
        </p:nvGrpSpPr>
        <p:grpSpPr>
          <a:xfrm>
            <a:off x="1873050" y="4125422"/>
            <a:ext cx="1898391" cy="1649926"/>
            <a:chOff x="7170900" y="2667248"/>
            <a:chExt cx="2524456" cy="2194050"/>
          </a:xfrm>
        </p:grpSpPr>
        <p:cxnSp>
          <p:nvCxnSpPr>
            <p:cNvPr id="2550" name="Google Shape;2550;p31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1" name="Google Shape;2551;p31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2" name="Google Shape;2552;p31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3" name="Google Shape;2553;p31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4" name="Google Shape;2554;p31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5" name="Google Shape;2555;p31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6" name="Google Shape;2556;p31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7" name="Google Shape;2557;p31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8" name="Google Shape;2558;p31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9" name="Google Shape;2559;p31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0" name="Google Shape;2560;p31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1" name="Google Shape;2561;p31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2" name="Google Shape;2562;p31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3" name="Google Shape;2563;p31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4" name="Google Shape;2564;p31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5" name="Google Shape;2565;p31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6" name="Google Shape;2566;p31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7" name="Google Shape;2567;p31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8" name="Google Shape;2568;p31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9" name="Google Shape;2569;p31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0" name="Google Shape;2570;p31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1" name="Google Shape;2571;p31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2" name="Google Shape;2572;p31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3" name="Google Shape;2573;p31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4" name="Google Shape;2574;p31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5" name="Google Shape;2575;p31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6" name="Google Shape;2576;p31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7" name="Google Shape;2577;p31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8" name="Google Shape;2578;p31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9" name="Google Shape;2579;p31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0" name="Google Shape;2580;p31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1" name="Google Shape;2581;p31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2" name="Google Shape;2582;p31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3" name="Google Shape;2583;p31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4" name="Google Shape;2584;p31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5" name="Google Shape;2585;p31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6" name="Google Shape;2586;p31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7" name="Google Shape;2587;p31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8" name="Google Shape;2588;p31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9" name="Google Shape;2589;p31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0" name="Google Shape;2590;p31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1" name="Google Shape;2591;p31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2" name="Google Shape;2592;p31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3" name="Google Shape;2593;p31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4" name="Google Shape;2594;p31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5" name="Google Shape;2595;p31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6" name="Google Shape;2596;p31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7" name="Google Shape;2597;p31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8" name="Google Shape;2598;p31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9" name="Google Shape;2599;p31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0" name="Google Shape;2600;p31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1" name="Google Shape;2601;p31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2" name="Google Shape;2602;p31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3" name="Google Shape;2603;p31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4" name="Google Shape;2604;p31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5" name="Google Shape;2605;p31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6" name="Google Shape;2606;p31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7" name="Google Shape;2607;p31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8" name="Google Shape;2608;p31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9" name="Google Shape;2609;p31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10" name="Google Shape;2610;p31"/>
          <p:cNvSpPr txBox="1"/>
          <p:nvPr>
            <p:ph type="title"/>
          </p:nvPr>
        </p:nvSpPr>
        <p:spPr>
          <a:xfrm>
            <a:off x="1234675" y="2051925"/>
            <a:ext cx="6307200" cy="18786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Data Exploration </a:t>
            </a:r>
            <a:endParaRPr i="1" sz="4500"/>
          </a:p>
        </p:txBody>
      </p:sp>
      <p:sp>
        <p:nvSpPr>
          <p:cNvPr id="2611" name="Google Shape;2611;p31"/>
          <p:cNvSpPr txBox="1"/>
          <p:nvPr>
            <p:ph idx="2" type="title"/>
          </p:nvPr>
        </p:nvSpPr>
        <p:spPr>
          <a:xfrm>
            <a:off x="3397202" y="1228950"/>
            <a:ext cx="2349600" cy="12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12" name="Google Shape;2612;p31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3" name="Google Shape;2613;p31"/>
          <p:cNvSpPr/>
          <p:nvPr/>
        </p:nvSpPr>
        <p:spPr>
          <a:xfrm>
            <a:off x="8333225" y="241225"/>
            <a:ext cx="151500" cy="144000"/>
          </a:xfrm>
          <a:prstGeom prst="star5">
            <a:avLst>
              <a:gd fmla="val 0" name="adj"/>
              <a:gd fmla="val 105146" name="hf"/>
              <a:gd fmla="val 110557" name="vf"/>
            </a:avLst>
          </a:prstGeom>
          <a:solidFill>
            <a:schemeClr val="accen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4" name="Google Shape;26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32"/>
          <p:cNvSpPr txBox="1"/>
          <p:nvPr>
            <p:ph idx="4" type="title"/>
          </p:nvPr>
        </p:nvSpPr>
        <p:spPr>
          <a:xfrm>
            <a:off x="355775" y="94000"/>
            <a:ext cx="7674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02.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20" name="Google Shape;2620;p32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1" name="Google Shape;2621;p32"/>
          <p:cNvGrpSpPr/>
          <p:nvPr/>
        </p:nvGrpSpPr>
        <p:grpSpPr>
          <a:xfrm rot="-5400000">
            <a:off x="8343075" y="176222"/>
            <a:ext cx="1898391" cy="1649926"/>
            <a:chOff x="7170900" y="2667248"/>
            <a:chExt cx="2524456" cy="2194050"/>
          </a:xfrm>
        </p:grpSpPr>
        <p:cxnSp>
          <p:nvCxnSpPr>
            <p:cNvPr id="2622" name="Google Shape;2622;p32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3" name="Google Shape;2623;p32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4" name="Google Shape;2624;p32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5" name="Google Shape;2625;p32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6" name="Google Shape;2626;p32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7" name="Google Shape;2627;p32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8" name="Google Shape;2628;p32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9" name="Google Shape;2629;p32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0" name="Google Shape;2630;p32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1" name="Google Shape;2631;p32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2" name="Google Shape;2632;p32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3" name="Google Shape;2633;p32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4" name="Google Shape;2634;p32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5" name="Google Shape;2635;p32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6" name="Google Shape;2636;p32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7" name="Google Shape;2637;p32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8" name="Google Shape;2638;p32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9" name="Google Shape;2639;p32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0" name="Google Shape;2640;p32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1" name="Google Shape;2641;p32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2" name="Google Shape;2642;p32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3" name="Google Shape;2643;p32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4" name="Google Shape;2644;p32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5" name="Google Shape;2645;p32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6" name="Google Shape;2646;p32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7" name="Google Shape;2647;p32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8" name="Google Shape;2648;p32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9" name="Google Shape;2649;p32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0" name="Google Shape;2650;p32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1" name="Google Shape;2651;p32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2" name="Google Shape;2652;p32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3" name="Google Shape;2653;p32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4" name="Google Shape;2654;p32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5" name="Google Shape;2655;p32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6" name="Google Shape;2656;p32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7" name="Google Shape;2657;p32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8" name="Google Shape;2658;p32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9" name="Google Shape;2659;p32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0" name="Google Shape;2660;p32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1" name="Google Shape;2661;p32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2" name="Google Shape;2662;p32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3" name="Google Shape;2663;p32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4" name="Google Shape;2664;p32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5" name="Google Shape;2665;p32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6" name="Google Shape;2666;p32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7" name="Google Shape;2667;p32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8" name="Google Shape;2668;p32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9" name="Google Shape;2669;p32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0" name="Google Shape;2670;p32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1" name="Google Shape;2671;p32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2" name="Google Shape;2672;p32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3" name="Google Shape;2673;p32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4" name="Google Shape;2674;p32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5" name="Google Shape;2675;p32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6" name="Google Shape;2676;p32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7" name="Google Shape;2677;p32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8" name="Google Shape;2678;p32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9" name="Google Shape;2679;p32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0" name="Google Shape;2680;p32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1" name="Google Shape;2681;p32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682" name="Google Shape;26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p32"/>
          <p:cNvSpPr/>
          <p:nvPr/>
        </p:nvSpPr>
        <p:spPr>
          <a:xfrm>
            <a:off x="10" y="820277"/>
            <a:ext cx="423009" cy="418891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pic>
        <p:nvPicPr>
          <p:cNvPr id="2684" name="Google Shape;26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763" y="850688"/>
            <a:ext cx="370522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5" name="Google Shape;2685;p32"/>
          <p:cNvSpPr txBox="1"/>
          <p:nvPr/>
        </p:nvSpPr>
        <p:spPr>
          <a:xfrm>
            <a:off x="788575" y="1005675"/>
            <a:ext cx="4505400" cy="29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We found that there were far more males in the dataset than females.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391 Males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156 Females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33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1" name="Google Shape;2691;p33"/>
          <p:cNvSpPr txBox="1"/>
          <p:nvPr>
            <p:ph idx="4" type="title"/>
          </p:nvPr>
        </p:nvSpPr>
        <p:spPr>
          <a:xfrm>
            <a:off x="355775" y="94000"/>
            <a:ext cx="7674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02. Data Exploration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92" name="Google Shape;26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3" name="Google Shape;26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950" y="811019"/>
            <a:ext cx="382905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4" name="Google Shape;2694;p33"/>
          <p:cNvSpPr txBox="1"/>
          <p:nvPr/>
        </p:nvSpPr>
        <p:spPr>
          <a:xfrm>
            <a:off x="793050" y="941150"/>
            <a:ext cx="45219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The majority of </a:t>
            </a: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claims were finalised in 2023. 2021 had an extremely low amount of claims. This may point to claims taking too long to finalise.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34"/>
          <p:cNvSpPr txBox="1"/>
          <p:nvPr>
            <p:ph idx="12" type="sldNum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0" name="Google Shape;2700;p34"/>
          <p:cNvSpPr txBox="1"/>
          <p:nvPr>
            <p:ph idx="4" type="title"/>
          </p:nvPr>
        </p:nvSpPr>
        <p:spPr>
          <a:xfrm>
            <a:off x="355775" y="94000"/>
            <a:ext cx="7674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02. Data Exploration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01" name="Google Shape;27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0" y="-5"/>
            <a:ext cx="3263500" cy="85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2" name="Google Shape;2702;p34"/>
          <p:cNvSpPr txBox="1"/>
          <p:nvPr/>
        </p:nvSpPr>
        <p:spPr>
          <a:xfrm>
            <a:off x="793050" y="941150"/>
            <a:ext cx="41277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The most </a:t>
            </a: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accidents</a:t>
            </a: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 occurred in 2022 by far, with 2021 and 2023 were similar to one another.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703" name="Google Shape;27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650" y="811013"/>
            <a:ext cx="39433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finery Project Proposal by Slidesgo">
  <a:themeElements>
    <a:clrScheme name="Simple Light">
      <a:dk1>
        <a:srgbClr val="035334"/>
      </a:dk1>
      <a:lt1>
        <a:srgbClr val="FF5100"/>
      </a:lt1>
      <a:dk2>
        <a:srgbClr val="EAEAEA"/>
      </a:dk2>
      <a:lt2>
        <a:srgbClr val="FFCFB9"/>
      </a:lt2>
      <a:accent1>
        <a:srgbClr val="689885"/>
      </a:accent1>
      <a:accent2>
        <a:srgbClr val="0C3D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3533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