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16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4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4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4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6.xml"/><Relationship Id="rId22" Type="http://schemas.openxmlformats.org/officeDocument/2006/relationships/slide" Target="slides/slide12.xml"/><Relationship Id="rId10" Type="http://schemas.openxmlformats.org/officeDocument/2006/relationships/slide" Target="slides/slide5.xml"/><Relationship Id="rId21" Type="http://schemas.openxmlformats.org/officeDocument/2006/relationships/slide" Target="slides/slide1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4.xml"/><Relationship Id="rId3" Type="http://schemas.openxmlformats.org/officeDocument/2006/relationships/presProps" Target="presProps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3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6" Type="http://schemas.openxmlformats.org/officeDocument/2006/relationships/slide" Target="slides/slide1.xml"/><Relationship Id="rId18" Type="http://schemas.openxmlformats.org/officeDocument/2006/relationships/slide" Target="slides/slide14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n"/>
          <p:cNvSpPr txBox="1"/>
          <p:nvPr>
            <p:ph idx="2" type="hdr"/>
          </p:nvPr>
        </p:nvSpPr>
        <p:spPr>
          <a:xfrm>
            <a:off x="0" y="0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6" name="Google Shape;426;n"/>
          <p:cNvSpPr txBox="1"/>
          <p:nvPr>
            <p:ph idx="10" type="dt"/>
          </p:nvPr>
        </p:nvSpPr>
        <p:spPr>
          <a:xfrm>
            <a:off x="6905625" y="0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7" name="Google Shape;427;n"/>
          <p:cNvSpPr/>
          <p:nvPr>
            <p:ph idx="3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n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9" name="Google Shape;429;n"/>
          <p:cNvSpPr txBox="1"/>
          <p:nvPr>
            <p:ph idx="11" type="ftr"/>
          </p:nvPr>
        </p:nvSpPr>
        <p:spPr>
          <a:xfrm>
            <a:off x="0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0" name="Google Shape;430;n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p1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1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3bee7a0a538519df_6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3bee7a0a538519df_6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g3bee7a0a538519df_6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1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11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5f493e413642086f_2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1" name="Google Shape;651;g5f493e413642086f_2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g5f493e413642086f_2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5f493e413642086f_9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7" name="Google Shape;657;g5f493e413642086f_9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g5f493e413642086f_9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5f493e413642086f_14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3" name="Google Shape;663;g5f493e413642086f_14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g5f493e413642086f_14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5f493e413642086f_21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0" name="Google Shape;670;g5f493e413642086f_21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g5f493e413642086f_21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5f493e413642086f_33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6" name="Google Shape;676;g5f493e413642086f_33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g5f493e413642086f_33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5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6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7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8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8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9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"/>
          <p:cNvSpPr txBox="1"/>
          <p:nvPr>
            <p:ph type="ctrTitle"/>
          </p:nvPr>
        </p:nvSpPr>
        <p:spPr>
          <a:xfrm>
            <a:off x="3195574" y="2067305"/>
            <a:ext cx="58008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2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2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2" name="Google Shape;452;p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3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3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3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4"/>
          <p:cNvSpPr txBox="1"/>
          <p:nvPr>
            <p:ph idx="1" type="body"/>
          </p:nvPr>
        </p:nvSpPr>
        <p:spPr>
          <a:xfrm>
            <a:off x="609600" y="1577340"/>
            <a:ext cx="10972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4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4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4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5"/>
          <p:cNvSpPr txBox="1"/>
          <p:nvPr>
            <p:ph idx="1" type="body"/>
          </p:nvPr>
        </p:nvSpPr>
        <p:spPr>
          <a:xfrm>
            <a:off x="609600" y="1577340"/>
            <a:ext cx="53034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5"/>
          <p:cNvSpPr txBox="1"/>
          <p:nvPr>
            <p:ph idx="2" type="body"/>
          </p:nvPr>
        </p:nvSpPr>
        <p:spPr>
          <a:xfrm>
            <a:off x="6278880" y="1577340"/>
            <a:ext cx="53034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5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5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5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3" name="Google Shape;473;p6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4" name="Google Shape;474;p6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1"/>
          <p:cNvSpPr/>
          <p:nvPr/>
        </p:nvSpPr>
        <p:spPr>
          <a:xfrm>
            <a:off x="9602878" y="0"/>
            <a:ext cx="2589529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"/>
          <p:cNvSpPr/>
          <p:nvPr/>
        </p:nvSpPr>
        <p:spPr>
          <a:xfrm>
            <a:off x="10936247" y="0"/>
            <a:ext cx="1256029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3" name="Google Shape;443;p1"/>
          <p:cNvSpPr txBox="1"/>
          <p:nvPr>
            <p:ph idx="1" type="body"/>
          </p:nvPr>
        </p:nvSpPr>
        <p:spPr>
          <a:xfrm>
            <a:off x="609600" y="1577340"/>
            <a:ext cx="10972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4" name="Google Shape;444;p1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5" name="Google Shape;445;p1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6" name="Google Shape;446;p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Relationship Id="rId4" Type="http://schemas.openxmlformats.org/officeDocument/2006/relationships/image" Target="../media/image1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Relationship Id="rId4" Type="http://schemas.openxmlformats.org/officeDocument/2006/relationships/hyperlink" Target="https://jasminejenisha.github.io/jenisha_portfoli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0" name="Google Shape;760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761" name="Google Shape;761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3" name="Google Shape;763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766" name="Google Shape;7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8" name="Google Shape;768;p1"/>
          <p:cNvSpPr txBox="1"/>
          <p:nvPr/>
        </p:nvSpPr>
        <p:spPr>
          <a:xfrm>
            <a:off x="1524000" y="3252953"/>
            <a:ext cx="83187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Jasmine Jenisha 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212403900/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DEPARTMENT:computer application (BCA)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Tagore college of arts and science chromepet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-44 (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Madras University) 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1"/>
          <p:cNvSpPr txBox="1"/>
          <p:nvPr/>
        </p:nvSpPr>
        <p:spPr>
          <a:xfrm flipH="1" rot="10800000">
            <a:off x="-3723304" y="5229232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1"/>
          <p:cNvSpPr txBox="1"/>
          <p:nvPr/>
        </p:nvSpPr>
        <p:spPr>
          <a:xfrm flipH="1" rot="10800000">
            <a:off x="301375" y="5027244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16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1" name="Google Shape;611;p1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1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1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16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615" name="Google Shape;615;p16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6" name="Google Shape;616;p16"/>
          <p:cNvSpPr txBox="1"/>
          <p:nvPr/>
        </p:nvSpPr>
        <p:spPr>
          <a:xfrm>
            <a:off x="2743200" y="2354703"/>
            <a:ext cx="8534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7" name="Google Shape;617;p16"/>
          <p:cNvSpPr txBox="1"/>
          <p:nvPr/>
        </p:nvSpPr>
        <p:spPr>
          <a:xfrm>
            <a:off x="1271903" y="1414650"/>
            <a:ext cx="42336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Successfully deployed live portfolio website.</a:t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Displays all personal and professional details in a clean format.</a:t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Accessible through Portfolio Link.</a:t>
            </a:r>
            <a:endParaRPr b="1" i="1" sz="2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2" name="Google Shape;74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87700" y="-256300"/>
            <a:ext cx="4734775" cy="737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7075" y="-256300"/>
            <a:ext cx="8422201" cy="737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1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1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0" name="Google Shape;6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18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632" name="Google Shape;632;p18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3" name="Google Shape;633;p18"/>
          <p:cNvSpPr txBox="1"/>
          <p:nvPr/>
        </p:nvSpPr>
        <p:spPr>
          <a:xfrm>
            <a:off x="1666875" y="2019300"/>
            <a:ext cx="45786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The portfolio makes it easy to present my skills and projects to potential</a:t>
            </a:r>
            <a:endParaRPr b="1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5" name="Google Shape;74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6575" y="0"/>
            <a:ext cx="12628099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" name="Google Shape;74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2100" y="-272825"/>
            <a:ext cx="13182275" cy="742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9" name="Google Shape;74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3400" y="-280700"/>
            <a:ext cx="12766100" cy="75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1" name="Google Shape;75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3550" y="-204225"/>
            <a:ext cx="12999100" cy="73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3" name="Google Shape;75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1081" y="749705"/>
            <a:ext cx="4192401" cy="38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7"/>
          <p:cNvSpPr txBox="1"/>
          <p:nvPr/>
        </p:nvSpPr>
        <p:spPr>
          <a:xfrm rot="1438">
            <a:off x="-107" y="8885723"/>
            <a:ext cx="12192001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7"/>
          <p:cNvSpPr txBox="1"/>
          <p:nvPr/>
        </p:nvSpPr>
        <p:spPr>
          <a:xfrm>
            <a:off x="0" y="2728511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7"/>
          <p:cNvSpPr txBox="1"/>
          <p:nvPr/>
        </p:nvSpPr>
        <p:spPr>
          <a:xfrm>
            <a:off x="262393" y="4572010"/>
            <a:ext cx="12192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7"/>
          <p:cNvSpPr txBox="1"/>
          <p:nvPr/>
        </p:nvSpPr>
        <p:spPr>
          <a:xfrm>
            <a:off x="-50" y="4572008"/>
            <a:ext cx="12192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https://jasminejenisha.github.io/jenisha_portfolio/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"/>
          <p:cNvSpPr/>
          <p:nvPr/>
        </p:nvSpPr>
        <p:spPr>
          <a:xfrm flipH="1">
            <a:off x="-31624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98" name="Google Shape;698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99" name="Google Shape;699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2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2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8" name="Google Shape;708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2"/>
          <p:cNvSpPr txBox="1"/>
          <p:nvPr>
            <p:ph type="title"/>
          </p:nvPr>
        </p:nvSpPr>
        <p:spPr>
          <a:xfrm>
            <a:off x="466725" y="300019"/>
            <a:ext cx="74973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713" name="Google Shape;713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714" name="Google Shape;714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5" name="Google Shape;715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6" name="Google Shape;716;p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7" name="Google Shape;717;p2"/>
          <p:cNvSpPr txBox="1"/>
          <p:nvPr/>
        </p:nvSpPr>
        <p:spPr>
          <a:xfrm>
            <a:off x="605531" y="2019294"/>
            <a:ext cx="121920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JASMINE JENISHA </a:t>
            </a: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PORTFOLIO PROJECT</a:t>
            </a:r>
            <a:endParaRPr b="0" i="0" sz="4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9"/>
          <p:cNvSpPr/>
          <p:nvPr/>
        </p:nvSpPr>
        <p:spPr>
          <a:xfrm>
            <a:off x="-76200" y="28579"/>
            <a:ext cx="124968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1" name="Google Shape;521;p9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522" name="Google Shape;522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1" name="Google Shape;531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9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3" name="Google Shape;533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5" name="Google Shape;53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9"/>
          <p:cNvGrpSpPr/>
          <p:nvPr/>
        </p:nvGrpSpPr>
        <p:grpSpPr>
          <a:xfrm>
            <a:off x="47625" y="3819523"/>
            <a:ext cx="4124325" cy="3009897"/>
            <a:chOff x="47625" y="3819523"/>
            <a:chExt cx="4124325" cy="3009897"/>
          </a:xfrm>
        </p:grpSpPr>
        <p:pic>
          <p:nvPicPr>
            <p:cNvPr id="537" name="Google Shape;537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8" name="Google Shape;538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9" name="Google Shape;539;p9"/>
          <p:cNvSpPr txBox="1"/>
          <p:nvPr>
            <p:ph type="title"/>
          </p:nvPr>
        </p:nvSpPr>
        <p:spPr>
          <a:xfrm>
            <a:off x="739775" y="445388"/>
            <a:ext cx="23571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540" name="Google Shape;540;p9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1" name="Google Shape;541;p9"/>
          <p:cNvSpPr txBox="1"/>
          <p:nvPr/>
        </p:nvSpPr>
        <p:spPr>
          <a:xfrm>
            <a:off x="2509807" y="1041533"/>
            <a:ext cx="5029200" cy="4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AutoNum type="arabicPeriod"/>
            </a:pPr>
            <a:r>
              <a:rPr b="1" i="1"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 i="1" sz="2400"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AutoNum type="arabicPeriod"/>
            </a:pPr>
            <a:r>
              <a:rPr b="1" i="1"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1" i="1" sz="2400"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AutoNum type="arabicPeriod"/>
            </a:pPr>
            <a:r>
              <a:rPr b="1" i="1"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1" i="1" sz="2400"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AutoNum type="arabicPeriod"/>
            </a:pPr>
            <a:r>
              <a:rPr b="1" i="1"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1" i="1" sz="24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AutoNum type="arabicPeriod"/>
            </a:pPr>
            <a:r>
              <a:rPr b="1" i="1"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b="1" i="1" sz="2400"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AutoNum type="arabicPeriod"/>
            </a:pPr>
            <a:r>
              <a:rPr b="1" i="1"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1" i="1" sz="24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AutoNum type="arabicPeriod"/>
            </a:pPr>
            <a:r>
              <a:rPr b="1" i="1"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b="1" i="1" sz="24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AutoNum type="arabicPeriod"/>
            </a:pPr>
            <a:r>
              <a:rPr b="1" i="1"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i="1" sz="2400"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AutoNum type="arabicPeriod"/>
            </a:pPr>
            <a:r>
              <a:rPr b="1" i="1"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1" i="1" sz="24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0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547" name="Google Shape;547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49" name="Google Shape;549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0" name="Google Shape;550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10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552" name="Google Shape;55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10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4" name="Google Shape;554;p10"/>
          <p:cNvSpPr txBox="1"/>
          <p:nvPr/>
        </p:nvSpPr>
        <p:spPr>
          <a:xfrm>
            <a:off x="676285" y="2490150"/>
            <a:ext cx="53289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Many students and professionals struggle to present their skills, projects, and achievements in an organized and accessible way. A personal portfolio website solves this problem by creating a digital identity that is easy to share and highlights strengths effectively.</a:t>
            </a:r>
            <a:endParaRPr b="1" i="1" sz="2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" name="Google Shape;559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560" name="Google Shape;560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62" name="Google Shape;562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3" name="Google Shape;563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11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565" name="Google Shape;56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1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7" name="Google Shape;567;p11"/>
          <p:cNvSpPr txBox="1"/>
          <p:nvPr/>
        </p:nvSpPr>
        <p:spPr>
          <a:xfrm>
            <a:off x="1159325" y="2019300"/>
            <a:ext cx="52635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The project is a responsive personal portfolio website designed to display personal details, skills, projects, certifications, and contact information. It acts as an online resume to enhance career opportunities.</a:t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---</a:t>
            </a:r>
            <a:endParaRPr b="1" i="1" sz="2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12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576" name="Google Shape;57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1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8" name="Google Shape;578;p12"/>
          <p:cNvSpPr txBox="1"/>
          <p:nvPr/>
        </p:nvSpPr>
        <p:spPr>
          <a:xfrm>
            <a:off x="554900" y="2262127"/>
            <a:ext cx="53037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Students who want to showcase their projects.</a:t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Job seekers looking to impress recruiters.</a:t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Professionals wishing to highlight their work.</a:t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Recruiters who want a quick overview of candidates’ skills.</a:t>
            </a:r>
            <a:endParaRPr b="1" i="1" sz="2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1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1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13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587" name="Google Shape;5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13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9" name="Google Shape;589;p13"/>
          <p:cNvSpPr txBox="1"/>
          <p:nvPr/>
        </p:nvSpPr>
        <p:spPr>
          <a:xfrm>
            <a:off x="1800409" y="2057100"/>
            <a:ext cx="4274400" cy="27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HTML5 – structure</a:t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CSS3 – styling</a:t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JavaScript – interactivity</a:t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GitHub Pages – hosting</a:t>
            </a:r>
            <a:endParaRPr b="1" i="1" sz="2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5" name="Google Shape;5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14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7" name="Google Shape;597;p14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8" name="Google Shape;598;p14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14"/>
          <p:cNvSpPr txBox="1"/>
          <p:nvPr/>
        </p:nvSpPr>
        <p:spPr>
          <a:xfrm>
            <a:off x="1181055" y="1362750"/>
            <a:ext cx="5323800" cy="49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cap="none" strike="noStrike">
                <a:solidFill>
                  <a:srgbClr val="000000"/>
                </a:solidFill>
              </a:rPr>
              <a:t>Homepage with introduction.</a:t>
            </a:r>
            <a:endParaRPr b="1" i="1" sz="2400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cap="none" strike="noStrike">
                <a:solidFill>
                  <a:srgbClr val="000000"/>
                </a:solidFill>
              </a:rPr>
              <a:t>About Section with personal details.</a:t>
            </a:r>
            <a:endParaRPr b="1" i="1" sz="2400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cap="none" strike="noStrike">
                <a:solidFill>
                  <a:srgbClr val="000000"/>
                </a:solidFill>
              </a:rPr>
              <a:t>Skills Section showcasing technical skills.</a:t>
            </a:r>
            <a:endParaRPr b="1" i="1" sz="2400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cap="none" strike="noStrike">
                <a:solidFill>
                  <a:srgbClr val="000000"/>
                </a:solidFill>
              </a:rPr>
              <a:t>Projects Section with descriptions and links.</a:t>
            </a:r>
            <a:endParaRPr b="1" i="1" sz="2400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cap="none" strike="noStrike">
                <a:solidFill>
                  <a:srgbClr val="000000"/>
                </a:solidFill>
              </a:rPr>
              <a:t>Contact Section with details and links.</a:t>
            </a:r>
            <a:endParaRPr b="1" i="1" sz="2400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5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605" name="Google Shape;605;p15"/>
          <p:cNvSpPr txBox="1"/>
          <p:nvPr/>
        </p:nvSpPr>
        <p:spPr>
          <a:xfrm>
            <a:off x="1126518" y="1855200"/>
            <a:ext cx="5414700" cy="5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</a:rPr>
              <a:t>Homepage with introduction.</a:t>
            </a:r>
            <a:endParaRPr b="1" i="0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</a:rPr>
              <a:t>About Section with personal details.</a:t>
            </a:r>
            <a:endParaRPr b="1" i="0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</a:rPr>
              <a:t>Skills Section showcasing technical skills.</a:t>
            </a:r>
            <a:endParaRPr b="1" i="0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</a:rPr>
              <a:t>Projects Section with descriptions and links.</a:t>
            </a:r>
            <a:endParaRPr b="1" i="0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</a:rPr>
              <a:t>Contact Section with details and links.</a:t>
            </a:r>
            <a:endParaRPr b="1" i="0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